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42F9E-73AD-4B0A-AAAA-265760A337E4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97EC0-5742-4151-B389-0C6CA9284F2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97EC0-5742-4151-B389-0C6CA9284F27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15.10.2021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15.10.2021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42852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ru-RU" sz="2000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2571744"/>
            <a:ext cx="8001056" cy="1785950"/>
          </a:xfrm>
        </p:spPr>
        <p:txBody>
          <a:bodyPr>
            <a:normAutofit/>
          </a:bodyPr>
          <a:lstStyle/>
          <a:p>
            <a:pPr algn="ctr"/>
            <a:r>
              <a:rPr lang="ru-RU" i="1" dirty="0" smtClean="0"/>
              <a:t>Школа пожилого возраста по направлению «Обучение навыкам ухода»</a:t>
            </a:r>
            <a:br>
              <a:rPr lang="ru-RU" i="1" dirty="0" smtClean="0"/>
            </a:br>
            <a:r>
              <a:rPr lang="ru-RU" i="1" dirty="0" smtClean="0"/>
              <a:t>тема: </a:t>
            </a:r>
            <a:r>
              <a:rPr lang="ru-RU" i="1" dirty="0" smtClean="0"/>
              <a:t>«Для чего нужно поддерживать иммунитет в организме человека»</a:t>
            </a: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00430" y="5929330"/>
            <a:ext cx="5429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Руководитель: специалист по социальной работе </a:t>
            </a:r>
            <a:r>
              <a:rPr lang="ru-RU" dirty="0" err="1" smtClean="0"/>
              <a:t>Грехова</a:t>
            </a:r>
            <a:r>
              <a:rPr lang="ru-RU" dirty="0" smtClean="0"/>
              <a:t> Татьяна Владимировна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00174"/>
            <a:ext cx="8643998" cy="4857784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Иммунитет – способность иммунной системы избавлять организм от генетически чужеродных объектов. Иммунитет заложен в человеке с рождения. Эффективность иммунной системы зависит от наследственности, однако правильное питание и здоровый образ жизни могут значительно повысить ее активность.</a:t>
            </a:r>
          </a:p>
          <a:p>
            <a:r>
              <a:rPr lang="ru-RU" dirty="0" smtClean="0"/>
              <a:t>Иммунная система – это система особых клеток и белков, защищающих организм от болезнетворных микроорганизмов (бактерий, вирусов, грибков, а также от определенных ядов). Иммунная система контролирует развитие раковых клеток, своевременно выявляя и уничтожая те, которые растут бесконтрольно.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Иммунитет - основа здоровья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7167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0" dirty="0" smtClean="0"/>
              <a:t>Органы, входящие в иммунную систему: лимфатические узлы, миндалины, вилочковая железа (тимус) костный мозг, селезенка. Ученые установили, что большая часть клеток-защитников располагается в кишечнике – 80%.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http://05.rospotrebnadzor.ru/image/image_gallery?uuid=d08bde83-da41-4673-a5ac-74544674b706&amp;groupId=10156&amp;t=15832468427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85728"/>
            <a:ext cx="8767811" cy="55721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28604"/>
            <a:ext cx="8858280" cy="5857916"/>
          </a:xfrm>
        </p:spPr>
        <p:txBody>
          <a:bodyPr/>
          <a:lstStyle/>
          <a:p>
            <a:pPr>
              <a:buNone/>
            </a:pPr>
            <a:r>
              <a:rPr lang="ru-RU" sz="3200" dirty="0" smtClean="0"/>
              <a:t>Различают врожденный иммунитет и приобретенный (активный, пассивный</a:t>
            </a:r>
            <a:r>
              <a:rPr lang="ru-RU" sz="3200" dirty="0" smtClean="0"/>
              <a:t>).</a:t>
            </a:r>
          </a:p>
          <a:p>
            <a:pPr>
              <a:buNone/>
            </a:pPr>
            <a:r>
              <a:rPr lang="ru-RU" sz="3200" dirty="0" smtClean="0"/>
              <a:t>Иммунитет </a:t>
            </a:r>
            <a:r>
              <a:rPr lang="ru-RU" sz="3200" dirty="0" smtClean="0"/>
              <a:t>начинает формироваться еще до рождения человека – в материнской </a:t>
            </a:r>
            <a:r>
              <a:rPr lang="ru-RU" sz="3200" dirty="0" smtClean="0"/>
              <a:t>утробе.</a:t>
            </a:r>
          </a:p>
          <a:p>
            <a:pPr>
              <a:buNone/>
            </a:pPr>
            <a:r>
              <a:rPr lang="ru-RU" sz="3200" dirty="0" smtClean="0"/>
              <a:t>Пассивный </a:t>
            </a:r>
            <a:r>
              <a:rPr lang="ru-RU" sz="3200" dirty="0" smtClean="0"/>
              <a:t>иммунитет формируется в организме после введения вакцины.</a:t>
            </a:r>
          </a:p>
          <a:p>
            <a:pPr>
              <a:buNone/>
            </a:pPr>
            <a:r>
              <a:rPr lang="ru-RU" sz="3200" dirty="0" smtClean="0"/>
              <a:t>Силы иммунитета на 50% зависят от образа жизни, который ведет человек.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1328"/>
            <a:ext cx="8686800" cy="494806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· длительный стресс;</a:t>
            </a:r>
          </a:p>
          <a:p>
            <a:r>
              <a:rPr lang="ru-RU" dirty="0" smtClean="0"/>
              <a:t>· вредные привычки;</a:t>
            </a:r>
          </a:p>
          <a:p>
            <a:r>
              <a:rPr lang="ru-RU" dirty="0" smtClean="0"/>
              <a:t>· нерациональное питание (голодание, переедание);</a:t>
            </a:r>
          </a:p>
          <a:p>
            <a:r>
              <a:rPr lang="ru-RU" dirty="0" smtClean="0"/>
              <a:t>· дефицит витаминов и микроэлементов;</a:t>
            </a:r>
          </a:p>
          <a:p>
            <a:r>
              <a:rPr lang="ru-RU" dirty="0" smtClean="0"/>
              <a:t>· физические перегрузки;</a:t>
            </a:r>
          </a:p>
          <a:p>
            <a:r>
              <a:rPr lang="ru-RU" dirty="0" smtClean="0"/>
              <a:t>· перенесённые травмы, ожоги, операции;</a:t>
            </a:r>
          </a:p>
          <a:p>
            <a:r>
              <a:rPr lang="ru-RU" dirty="0" smtClean="0"/>
              <a:t>· загрязнение окружающей среды;</a:t>
            </a:r>
          </a:p>
          <a:p>
            <a:r>
              <a:rPr lang="ru-RU" dirty="0" smtClean="0"/>
              <a:t>бесконтрольное употребление лекарств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Частые </a:t>
            </a:r>
            <a:r>
              <a:rPr lang="ru-RU" dirty="0" smtClean="0"/>
              <a:t>простудные заболевания, герпес на губах, продолжительное повышение температуры, синдром хронической усталости, сонливость или бессонница, болевые ощущения в суставах и мышцах, нарушения сна, частые головные боли, появление высыпаний на коже – всё это признаки снижения иммунной активности.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0" dirty="0" smtClean="0"/>
              <a:t>Факторы, негативно воздействующие на иммунитет: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1481328"/>
            <a:ext cx="8472518" cy="487663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1. Полноценное здоровое питание.</a:t>
            </a:r>
          </a:p>
          <a:p>
            <a:r>
              <a:rPr lang="ru-RU" dirty="0" smtClean="0"/>
              <a:t>2. Отказ от курения и употребления алкоголя.</a:t>
            </a:r>
          </a:p>
          <a:p>
            <a:r>
              <a:rPr lang="ru-RU" dirty="0" smtClean="0"/>
              <a:t>3. Бережное отношение к своей психике.</a:t>
            </a:r>
          </a:p>
          <a:p>
            <a:r>
              <a:rPr lang="ru-RU" dirty="0" smtClean="0"/>
              <a:t>4. Здоровый сон (не менее 8 часов в сутки в хорошо проветренном помещении).</a:t>
            </a:r>
          </a:p>
          <a:p>
            <a:r>
              <a:rPr lang="ru-RU" dirty="0" smtClean="0"/>
              <a:t>5. Закаливание (обливания и контрастный душ, посещение бани и сауны). Рекомендовано чередование высоких и низких температур.</a:t>
            </a:r>
          </a:p>
          <a:p>
            <a:r>
              <a:rPr lang="ru-RU" dirty="0" smtClean="0"/>
              <a:t>6. Регулярные занятия спортом, подвижный образ жизни. Доказано, что чрезмерные нагрузки могут негативно влиять на </a:t>
            </a:r>
            <a:r>
              <a:rPr lang="ru-RU" dirty="0" smtClean="0"/>
              <a:t>иммунитет.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Что необходимо человеку для поддержания иммунитета?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20" y="285728"/>
            <a:ext cx="8715436" cy="600079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По данным ВОЗ - всего 10% людей обладают иммунитетом, который защищает их практически от всех заболеваний. Еще 10% имеют врожденный иммунодефицит: они болеют очень часто. У оставшихся 80% сила иммунной системы зависит от условий и образа жизни.</a:t>
            </a:r>
          </a:p>
          <a:p>
            <a:r>
              <a:rPr lang="ru-RU" dirty="0" smtClean="0"/>
              <a:t>Всемирный день иммунитета – это ещё одна возможность подчеркнуть важность и значимость здорового образа жизни. Своевременно корректируя нарушения иммунитета, можно предотвратить возникновение заболеваний многих органов и систем. Для хорошего самочувствия и правильной работы внутренних органов необходимо укреплять естественный иммунитет и проводить своевременную вакцинацию.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910" y="300037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СПАСИБО ЗА ВНИМАНИЕ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 И БУДЬТЕ ЗДОРОВЫ!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</TotalTime>
  <Words>484</Words>
  <PresentationFormat>Экран (4:3)</PresentationFormat>
  <Paragraphs>32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Открытая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</vt:lpstr>
      <vt:lpstr>Иммунитет - основа здоровья</vt:lpstr>
      <vt:lpstr>Органы, входящие в иммунную систему: лимфатические узлы, миндалины, вилочковая железа (тимус) костный мозг, селезенка. Ученые установили, что большая часть клеток-защитников располагается в кишечнике – 80%.</vt:lpstr>
      <vt:lpstr>Слайд 4</vt:lpstr>
      <vt:lpstr>Слайд 5</vt:lpstr>
      <vt:lpstr>Факторы, негативно воздействующие на иммунитет:</vt:lpstr>
      <vt:lpstr>Что необходимо человеку для поддержания иммунитета?</vt:lpstr>
      <vt:lpstr>Слайд 8</vt:lpstr>
      <vt:lpstr>СПАСИБО ЗА ВНИМАНИЕ  И БУДЬТЕ ЗДОРОВЫ!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</dc:title>
  <dc:creator>Рома</dc:creator>
  <cp:lastModifiedBy>Рома</cp:lastModifiedBy>
  <cp:revision>2</cp:revision>
  <dcterms:created xsi:type="dcterms:W3CDTF">2021-10-14T19:04:43Z</dcterms:created>
  <dcterms:modified xsi:type="dcterms:W3CDTF">2021-10-14T19:17:10Z</dcterms:modified>
</cp:coreProperties>
</file>