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-666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86BB03AD-6ED5-4342-92EB-324F2C5781B0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679B0142-9601-4CD4-B129-E11CB857CE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45314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B03AD-6ED5-4342-92EB-324F2C5781B0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679B0142-9601-4CD4-B129-E11CB857CE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12393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86BB03AD-6ED5-4342-92EB-324F2C5781B0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679B0142-9601-4CD4-B129-E11CB857CE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439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B03AD-6ED5-4342-92EB-324F2C5781B0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B0142-9601-4CD4-B129-E11CB857CE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61756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B03AD-6ED5-4342-92EB-324F2C5781B0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B0142-9601-4CD4-B129-E11CB857CE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63908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B03AD-6ED5-4342-92EB-324F2C5781B0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B0142-9601-4CD4-B129-E11CB857CE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487872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B03AD-6ED5-4342-92EB-324F2C5781B0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B0142-9601-4CD4-B129-E11CB857CE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86383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86BB03AD-6ED5-4342-92EB-324F2C5781B0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679B0142-9601-4CD4-B129-E11CB857CE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14473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B03AD-6ED5-4342-92EB-324F2C5781B0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B0142-9601-4CD4-B129-E11CB857CE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38826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B03AD-6ED5-4342-92EB-324F2C5781B0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B0142-9601-4CD4-B129-E11CB857CE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92603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86BB03AD-6ED5-4342-92EB-324F2C5781B0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679B0142-9601-4CD4-B129-E11CB857CEA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52520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86BB03AD-6ED5-4342-92EB-324F2C5781B0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679B0142-9601-4CD4-B129-E11CB857CEA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3457870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D5B3C1A-674F-417F-B846-AC2E5F06C5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1191" y="604911"/>
            <a:ext cx="10993549" cy="1890533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Направление Школы пожилого возраста «Обучение навыкам ухода»</a:t>
            </a:r>
            <a:br>
              <a:rPr lang="ru-RU" sz="3200" dirty="0" smtClean="0"/>
            </a:br>
            <a:r>
              <a:rPr lang="ru-RU" sz="3200" dirty="0" smtClean="0"/>
              <a:t>Тема:  </a:t>
            </a:r>
            <a:r>
              <a:rPr lang="ru-RU" sz="3200" dirty="0" smtClean="0"/>
              <a:t>Связь </a:t>
            </a:r>
            <a:r>
              <a:rPr lang="ru-RU" sz="3200" dirty="0"/>
              <a:t>между здоровьем    и сознанием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7CD7892A-75A7-42D3-9850-1AFCFF5D737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ru-RU" dirty="0"/>
              <a:t>Специалист по социальной работе Осинцева </a:t>
            </a:r>
            <a:r>
              <a:rPr lang="ru-RU" dirty="0" err="1"/>
              <a:t>елизавета</a:t>
            </a:r>
            <a:r>
              <a:rPr lang="ru-RU" dirty="0"/>
              <a:t>  </a:t>
            </a:r>
            <a:r>
              <a:rPr lang="ru-RU" dirty="0" err="1"/>
              <a:t>ильясовна</a:t>
            </a:r>
            <a:r>
              <a:rPr lang="ru-RU" dirty="0"/>
              <a:t>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559EF6FA-AF58-4499-9AE3-34AB67FA293E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05659" y="3168598"/>
            <a:ext cx="3924886" cy="313990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98B36674-7D25-4E7A-8F3D-C0639D04A2B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61456" y="3209165"/>
            <a:ext cx="4123886" cy="3058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95518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E21CBFF-5A21-4D38-9466-BE63B4CAB9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xmlns="" id="{062FD73C-E6D5-45D4-A25F-659FE4BAEB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81192" y="1653223"/>
            <a:ext cx="11029616" cy="5204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03940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4B787C0-D7F5-4277-9302-41D378CE18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96146BD2-DC93-4990-9AEB-9261F025AB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81192" y="1611252"/>
            <a:ext cx="11029616" cy="5127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10410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59C8DA6-AA8B-4664-BCF5-7374BFA4A0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EFF7500F-1241-44C8-B326-ADADDE79FE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43243" y="702156"/>
            <a:ext cx="10705514" cy="6155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42414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F5AF4D5-80D5-49D8-BB1F-6A8D5AD09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03A4CCC4-920F-40BC-80BA-08A5DF5685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1192" y="1814733"/>
            <a:ext cx="11029616" cy="5043268"/>
          </a:xfrm>
        </p:spPr>
      </p:pic>
    </p:spTree>
    <p:extLst>
      <p:ext uri="{BB962C8B-B14F-4D97-AF65-F5344CB8AC3E}">
        <p14:creationId xmlns:p14="http://schemas.microsoft.com/office/powerpoint/2010/main" xmlns="" val="32268445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A95FB48-9095-4394-848B-906E40610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DD329BD9-AE46-4A65-BAE8-AFD1418BC4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1192" y="702156"/>
            <a:ext cx="10926180" cy="6155844"/>
          </a:xfrm>
        </p:spPr>
      </p:pic>
    </p:spTree>
    <p:extLst>
      <p:ext uri="{BB962C8B-B14F-4D97-AF65-F5344CB8AC3E}">
        <p14:creationId xmlns:p14="http://schemas.microsoft.com/office/powerpoint/2010/main" xmlns="" val="19012679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80D41BD-E3C7-4FD4-8FC3-679842CE7A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C1E5ACA7-BB77-4461-892B-5D1BA8B207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03386" y="1776547"/>
            <a:ext cx="10733648" cy="5081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16747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CD2149E-1F2F-4FA7-B7B0-AC5DFA9D5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491A94E8-2400-4125-A321-CDDAF2BB06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1192" y="1842868"/>
            <a:ext cx="10926180" cy="5015132"/>
          </a:xfrm>
        </p:spPr>
      </p:pic>
    </p:spTree>
    <p:extLst>
      <p:ext uri="{BB962C8B-B14F-4D97-AF65-F5344CB8AC3E}">
        <p14:creationId xmlns:p14="http://schemas.microsoft.com/office/powerpoint/2010/main" xmlns="" val="13342461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57E7CE1-4A4B-4371-9255-CD739C40D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5153AE9E-2955-4DF3-822C-0D54CE61DC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1192" y="1715956"/>
            <a:ext cx="11029615" cy="5142044"/>
          </a:xfrm>
        </p:spPr>
      </p:pic>
    </p:spTree>
    <p:extLst>
      <p:ext uri="{BB962C8B-B14F-4D97-AF65-F5344CB8AC3E}">
        <p14:creationId xmlns:p14="http://schemas.microsoft.com/office/powerpoint/2010/main" xmlns="" val="1949706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048005D-2288-4A5E-8996-7A1505C6B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2928960F-7857-41D0-9B0A-E473DD3E6B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1191" y="1681382"/>
            <a:ext cx="11029615" cy="5176618"/>
          </a:xfrm>
        </p:spPr>
      </p:pic>
    </p:spTree>
    <p:extLst>
      <p:ext uri="{BB962C8B-B14F-4D97-AF65-F5344CB8AC3E}">
        <p14:creationId xmlns:p14="http://schemas.microsoft.com/office/powerpoint/2010/main" xmlns="" val="19664964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578680B-C5B9-4560-B75D-8F03D7398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F5AEDE77-E8CD-4C70-8D7F-355CA5A41E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1192" y="1715956"/>
            <a:ext cx="11029616" cy="5147862"/>
          </a:xfrm>
        </p:spPr>
      </p:pic>
    </p:spTree>
    <p:extLst>
      <p:ext uri="{BB962C8B-B14F-4D97-AF65-F5344CB8AC3E}">
        <p14:creationId xmlns:p14="http://schemas.microsoft.com/office/powerpoint/2010/main" xmlns="" val="33571487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39CE8EB-EC12-4394-B1DD-C15072D256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5C5BB441-E7AC-47B3-BB45-1A7445809A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0984" y="1959425"/>
            <a:ext cx="6353241" cy="4764931"/>
          </a:xfr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EAFADEEA-8264-40B8-B200-DBFE839C87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6000" y="1814430"/>
            <a:ext cx="6049108" cy="4764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19429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47C339A-E489-4019-BAE2-545C080B95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58D2560C-CC2F-4014-AF1D-41FFC0BED4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84738" y="702157"/>
            <a:ext cx="10297551" cy="6061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399411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1DD1A5B-D2F6-44FB-BFBA-4239AFE1D2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01423093-4C14-4B2A-87B1-6CA43A9FE6D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1191" y="1715956"/>
            <a:ext cx="11029615" cy="5099236"/>
          </a:xfrm>
          <a:prstGeom prst="rect">
            <a:avLst/>
          </a:prstGeom>
        </p:spPr>
      </p:pic>
      <p:sp>
        <p:nvSpPr>
          <p:cNvPr id="9" name="Объект 8">
            <a:extLst>
              <a:ext uri="{FF2B5EF4-FFF2-40B4-BE49-F238E27FC236}">
                <a16:creationId xmlns:a16="http://schemas.microsoft.com/office/drawing/2014/main" xmlns="" id="{730313C1-6467-4425-B564-A66552B323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041010"/>
            <a:ext cx="11029615" cy="4431322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314192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0888600-5C77-402B-82C4-F86B828CEE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561EB32D-758D-4139-9312-2AFF05F1F7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9622" y="1786900"/>
            <a:ext cx="11029616" cy="5022167"/>
          </a:xfrm>
        </p:spPr>
      </p:pic>
    </p:spTree>
    <p:extLst>
      <p:ext uri="{BB962C8B-B14F-4D97-AF65-F5344CB8AC3E}">
        <p14:creationId xmlns:p14="http://schemas.microsoft.com/office/powerpoint/2010/main" xmlns="" val="41605483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EF318F6-7E07-4446-A54F-FA7D80DB66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C1F55A15-5912-430E-B635-963BD1AE50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1192" y="1715956"/>
            <a:ext cx="11029616" cy="5142044"/>
          </a:xfrm>
        </p:spPr>
      </p:pic>
    </p:spTree>
    <p:extLst>
      <p:ext uri="{BB962C8B-B14F-4D97-AF65-F5344CB8AC3E}">
        <p14:creationId xmlns:p14="http://schemas.microsoft.com/office/powerpoint/2010/main" xmlns="" val="4017068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889939B-8695-4F07-ACA7-4284612B28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6AE4CE55-16BC-4F4D-8E29-567DF024CF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1192" y="1715956"/>
            <a:ext cx="11029615" cy="5142044"/>
          </a:xfrm>
        </p:spPr>
      </p:pic>
    </p:spTree>
    <p:extLst>
      <p:ext uri="{BB962C8B-B14F-4D97-AF65-F5344CB8AC3E}">
        <p14:creationId xmlns:p14="http://schemas.microsoft.com/office/powerpoint/2010/main" xmlns="" val="26601333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14C9968-1025-4D4F-BF83-171631DE75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93A9D08A-8B42-4527-AF8C-947653AD62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1193" y="1885071"/>
            <a:ext cx="11029616" cy="4853354"/>
          </a:xfrm>
        </p:spPr>
      </p:pic>
    </p:spTree>
    <p:extLst>
      <p:ext uri="{BB962C8B-B14F-4D97-AF65-F5344CB8AC3E}">
        <p14:creationId xmlns:p14="http://schemas.microsoft.com/office/powerpoint/2010/main" xmlns="" val="8192967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ADA8CD2-1C1D-4C01-958F-B2316843C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F5154578-500D-4092-BAF5-449B7FB2E3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5926" y="1715956"/>
            <a:ext cx="10677379" cy="5142044"/>
          </a:xfrm>
        </p:spPr>
      </p:pic>
    </p:spTree>
    <p:extLst>
      <p:ext uri="{BB962C8B-B14F-4D97-AF65-F5344CB8AC3E}">
        <p14:creationId xmlns:p14="http://schemas.microsoft.com/office/powerpoint/2010/main" xmlns="" val="6498281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ADB427C-AA15-49FF-8DC9-58386858C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BF5FDC68-F7AB-4FF4-9B87-492AB91546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3250" y="1895687"/>
            <a:ext cx="5819248" cy="4775980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52730B42-1A65-4753-844B-BA513159602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20775" y="1913206"/>
            <a:ext cx="6367975" cy="4775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61080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7FFC6D1-8C97-4DE2-9D67-CFDD20DC8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06EE8262-7166-4027-BEC8-699C782E02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1525" y="692999"/>
            <a:ext cx="10808950" cy="6165001"/>
          </a:xfrm>
        </p:spPr>
      </p:pic>
    </p:spTree>
    <p:extLst>
      <p:ext uri="{BB962C8B-B14F-4D97-AF65-F5344CB8AC3E}">
        <p14:creationId xmlns:p14="http://schemas.microsoft.com/office/powerpoint/2010/main" xmlns="" val="27936228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4B28BB8-024E-4C80-81A7-D1738B56AD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B342EB97-7307-4C7D-9A02-2E4AB3F6DD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2754" y="1870624"/>
            <a:ext cx="10666492" cy="4987376"/>
          </a:xfrm>
        </p:spPr>
      </p:pic>
    </p:spTree>
    <p:extLst>
      <p:ext uri="{BB962C8B-B14F-4D97-AF65-F5344CB8AC3E}">
        <p14:creationId xmlns:p14="http://schemas.microsoft.com/office/powerpoint/2010/main" xmlns="" val="19120196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7C6C188-CE55-4A0A-93F6-35C9E08F9A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xmlns="" id="{855898A2-5D76-4C1E-A172-43B8D60A0B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1721" y="1732053"/>
            <a:ext cx="10564973" cy="5175433"/>
          </a:xfrm>
        </p:spPr>
      </p:pic>
    </p:spTree>
    <p:extLst>
      <p:ext uri="{BB962C8B-B14F-4D97-AF65-F5344CB8AC3E}">
        <p14:creationId xmlns:p14="http://schemas.microsoft.com/office/powerpoint/2010/main" xmlns="" val="1041469230"/>
      </p:ext>
    </p:extLst>
  </p:cSld>
  <p:clrMapOvr>
    <a:masterClrMapping/>
  </p:clrMapOvr>
</p:sld>
</file>

<file path=ppt/theme/theme1.xml><?xml version="1.0" encoding="utf-8"?>
<a:theme xmlns:a="http://schemas.openxmlformats.org/drawingml/2006/main" name="Дивиденд">
  <a:themeElements>
    <a:clrScheme name="Дивиденд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Дивиденд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Дивиденд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ividend" id="{9697A71B-4AB7-4A1A-BD5B-BB2D22835B57}" vid="{C21699FF-00E4-43C8-BBCC-D7E5536C37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TM03457464[[fn=Дивиденд]]</Template>
  <TotalTime>31</TotalTime>
  <Words>16</Words>
  <Application>Microsoft Office PowerPoint</Application>
  <PresentationFormat>Произвольный</PresentationFormat>
  <Paragraphs>2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Дивиденд</vt:lpstr>
      <vt:lpstr>Направление Школы пожилого возраста «Обучение навыкам ухода» Тема:  Связь между здоровьем    и сознанием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Связь между здоровьем    и сознанием</dc:title>
  <dc:creator>Лизавета</dc:creator>
  <cp:lastModifiedBy>Maksunova_EV</cp:lastModifiedBy>
  <cp:revision>5</cp:revision>
  <dcterms:created xsi:type="dcterms:W3CDTF">2021-10-17T16:18:46Z</dcterms:created>
  <dcterms:modified xsi:type="dcterms:W3CDTF">2021-11-02T08:13:40Z</dcterms:modified>
</cp:coreProperties>
</file>