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0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42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01.11.2021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uraloved.ru/mesta/ural/srednij-ural" TargetMode="External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s://uraloved.ru/mesta/ural/yuznyj-ura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onfetti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772400" cy="1470025"/>
          </a:xfrm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perspectiveLef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ru-RU" sz="4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Порог «Ревун»</a:t>
            </a:r>
            <a:endParaRPr lang="ru-RU" sz="4800" i="1" dirty="0">
              <a:solidFill>
                <a:srgbClr val="00642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35896" y="2996952"/>
            <a:ext cx="4822304" cy="3024336"/>
          </a:xfrm>
          <a:solidFill>
            <a:schemeClr val="accent2">
              <a:lumMod val="20000"/>
              <a:lumOff val="80000"/>
            </a:schemeClr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22000">
                  <a:schemeClr val="accent1">
                    <a:lumMod val="5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txBody>
          <a:bodyPr/>
          <a:lstStyle/>
          <a:p>
            <a:pPr algn="ctr"/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algn="ctr"/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Направление </a:t>
            </a:r>
            <a:endParaRPr lang="ru-RU" sz="24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оциальный туризм</a:t>
            </a:r>
            <a:r>
              <a:rPr lang="en-U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endParaRPr lang="ru-RU" sz="2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algn="ctr"/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algn="ctr"/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Киричек В.М.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606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572000" y="476672"/>
            <a:ext cx="4032448" cy="288032"/>
          </a:xfrm>
          <a:prstGeom prst="rect">
            <a:avLst/>
          </a:prstGeom>
          <a:noFill/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4154"/>
            <a:ext cx="8640960" cy="59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788043"/>
            <a:ext cx="2627313" cy="156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97624" y="797771"/>
            <a:ext cx="585084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Здесь тихая река Исеть вдруг превращается в бушующую водную стихию, прорывающуюся сквозь скалы с гулом, грохотом и треском, которые слышно издалека. За шум порог и получил свое название. Жители Каменского района именуют его </a:t>
            </a:r>
            <a:r>
              <a:rPr lang="ru-RU" sz="1600" dirty="0" err="1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Буркан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(в словаре В. Даля «бурканье» означает ворчанье, гул, глухой говор).</a:t>
            </a:r>
            <a:endParaRPr lang="ru-RU" sz="16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8428" y="2420888"/>
            <a:ext cx="85506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dirty="0">
                <a:solidFill>
                  <a:srgbClr val="008066"/>
                </a:solidFill>
                <a:latin typeface="Times New Roman"/>
                <a:ea typeface="Times New Roman"/>
              </a:rPr>
              <a:t>На Среднем Урале речные пороги — огромная редкость, а уж подобного Ревуну нет на сотни километров вокруг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6276" y="2769611"/>
            <a:ext cx="3598173" cy="1789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8428" y="2989116"/>
            <a:ext cx="461160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Особенно бурной река здесь становится весной и ранним летом. В это время и проводятся соревнования спортсменов-водников, на которые съезжается огромное количество туристов. В зависимости от уровня воды категория сложности порога может повышаться со второй до пятой. Сложным и захватывающим прохождение трехсотметрового маршрута делают огромные валуны, которые торчат из воды в русле реки. В это время с 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Бурканом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шутки плохи, говорят аборигены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6276" y="4725144"/>
            <a:ext cx="3566838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7096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49694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 высоких отвесных скалах, спускающихся к реке, проходят также соревнования по скалолазанию. Для альпинистов в горную породу вбиты специальные крючья и кольца.</a:t>
            </a:r>
            <a:endParaRPr lang="ru-RU" sz="1600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Желающих посетить порог, особенно в дни соревнований и во время половодья, так много, что в окрестной березовой роще, как говорят, невозможно найти ни одного прутика для походного костра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45744" y="1245614"/>
            <a:ext cx="4073631" cy="3055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7600" y="1481302"/>
            <a:ext cx="4060384" cy="2283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321192" y="4725144"/>
            <a:ext cx="4326129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Исеть течет здесь в красивом, скалистом каньоне. По обоим берегам порога возвышаются скалы. На левом берегу раскинулась березовая роща, в которой обычно останавливаются туристы. Вот только дров здесь уже давно нет. Нужно везти с собой или купить у местных жителей</a:t>
            </a:r>
            <a:r>
              <a:rPr lang="ru-RU" dirty="0">
                <a:solidFill>
                  <a:srgbClr val="333333"/>
                </a:solidFill>
                <a:latin typeface="Helvetica"/>
                <a:ea typeface="Times New Roman"/>
              </a:rPr>
              <a:t>.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7592" y="3765268"/>
            <a:ext cx="2910312" cy="3092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9152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4880" y="1590026"/>
            <a:ext cx="8496944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 точки зрения геологии эта местность совершенно уникальна. 300 миллионов лет назад в палеозойскую эру здесь было мелководное море и действовал древний вулкан. Одно из извержений привело к выбросу лавы, окаменевшей от соприкосновения с водой. А когда море уже обмелело, некогда полноводная река Исеть прорубила себе узкий путь сквозь каменный лавовый поток в каньоне между скал. Так и образовался порог Ревун.</a:t>
            </a:r>
            <a:endParaRPr lang="ru-RU" sz="1600" dirty="0"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4880" y="4221088"/>
            <a:ext cx="2935904" cy="24036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6470" y="2818253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Порогов на реках </a:t>
            </a: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  <a:hlinkClick r:id="rId3"/>
              </a:rPr>
              <a:t>Среднего Урала</a:t>
            </a: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</a:rPr>
              <a:t> (в отличие от </a:t>
            </a:r>
            <a:r>
              <a:rPr lang="ru-RU" sz="1600" dirty="0">
                <a:latin typeface="Times New Roman" pitchFamily="18" charset="0"/>
                <a:ea typeface="Calibri"/>
                <a:cs typeface="Times New Roman" pitchFamily="18" charset="0"/>
                <a:hlinkClick r:id="rId4"/>
              </a:rPr>
              <a:t>Южного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) почти нет, поэтому Ревун тем более уникален. Весной категория сложности порога повышается со второй до пятой. Именно весной Ревун выглядит наиболее впечатляюще. Имеет длину примерно 300 метров. В русле реки беспорядочно торчат большие глыбы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21089"/>
            <a:ext cx="3334940" cy="2485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0141" y="3933056"/>
            <a:ext cx="1973268" cy="2891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8" name="Рисунок 1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303" y="152400"/>
            <a:ext cx="1428750" cy="1437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656605" y="152400"/>
            <a:ext cx="703864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37404D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Есть одна точка откуда все начинают сплав </a:t>
            </a:r>
            <a:r>
              <a:rPr lang="ru-RU" sz="1600" dirty="0" err="1" smtClean="0">
                <a:solidFill>
                  <a:srgbClr val="37404D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накатамаранах</a:t>
            </a:r>
            <a:r>
              <a:rPr lang="ru-RU" sz="1600" dirty="0" smtClean="0">
                <a:solidFill>
                  <a:srgbClr val="37404D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37404D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 байдарках. Плыть немного, от силы в воде ты находишься минут пять, но и этого хватает, чтобы получить дозу адреналина. Сплав заканчивается как раз там, где народ </a:t>
            </a:r>
            <a:r>
              <a:rPr lang="ru-RU" sz="1600" dirty="0" err="1">
                <a:solidFill>
                  <a:srgbClr val="37404D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скалолазит</a:t>
            </a:r>
            <a:r>
              <a:rPr lang="ru-RU" sz="1600" dirty="0">
                <a:solidFill>
                  <a:srgbClr val="37404D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 Плыть несложно, но местами страшно, что аж дух захватывает. Впрочем, за этими эмоциями туда и ездят. Вода холодная, но, когда гребешь, не замечаешь этого».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911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16632"/>
            <a:ext cx="63904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Рядом с березовой рощей можно найти выложенную из камней спираль, которой приписывают мистические свойства. Некоторые считают, что ей тысячи лет. Но при внимательном рассмотрении становится очевидно, что камни выложены недавно.</a:t>
            </a:r>
            <a:endParaRPr lang="ru-RU" sz="1600" dirty="0"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8665"/>
            <a:ext cx="1884363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1756" y="1401738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Интересно, что археолог Виктор Бушуев нашел на одной из скал на пороге Ревун остатки древней </a:t>
            </a:r>
            <a:r>
              <a:rPr lang="ru-RU" sz="1600" dirty="0" err="1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писаницы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 А на правом берегу Исети видны руины бывшей картонной фабрики. Здесь производили в том числе картон для будильников и </a:t>
            </a:r>
            <a:r>
              <a:rPr lang="ru-RU" sz="1600" dirty="0" err="1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околышный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картон для фуражек.</a:t>
            </a:r>
            <a:endParaRPr lang="ru-RU" sz="1600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Кстати, в былые времена здесь была мельница. На левом берегу Исети, под скалами близ воды можно увидеть два сохранившихся мельничных жернова.</a:t>
            </a:r>
            <a:endParaRPr lang="ru-RU" sz="1600" dirty="0"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8237" y="3970202"/>
            <a:ext cx="1967764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3756" y="1414378"/>
            <a:ext cx="3894735" cy="4922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18236" y="5591243"/>
            <a:ext cx="4572000" cy="7848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800"/>
              </a:lnSpc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Гуляя по Ревуну, сейчас и не подумаешь, что еще на рубеже XIX - XX века его берега были так застроены.</a:t>
            </a:r>
            <a:r>
              <a:rPr lang="ru-RU" sz="16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endParaRPr lang="ru-RU" sz="1600" dirty="0"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69553" y="3875663"/>
            <a:ext cx="2074173" cy="1551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0671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5714388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228184" y="188640"/>
            <a:ext cx="2160240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600" i="1" dirty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1 - мельничные жернова, 2 - каменная спираль, 3 - руины картонной фабрики, 4 - </a:t>
            </a:r>
            <a:r>
              <a:rPr lang="ru-RU" sz="1600" i="1" dirty="0" err="1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Смолинская</a:t>
            </a:r>
            <a:r>
              <a:rPr lang="ru-RU" sz="1600" i="1" dirty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пещера, 5 - небольшой водопад в устье речки Смолянки, 6 - карстовая воронка</a:t>
            </a:r>
            <a:endParaRPr lang="ru-RU" sz="16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1149" y="3645024"/>
            <a:ext cx="8496944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Bef>
                <a:spcPts val="1800"/>
              </a:spcBef>
              <a:spcAft>
                <a:spcPts val="1800"/>
              </a:spcAft>
            </a:pPr>
            <a:r>
              <a:rPr lang="ru-RU" sz="1600" dirty="0">
                <a:solidFill>
                  <a:srgbClr val="37404D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Красота природы понятна каждому без слов. У мест, оставленных человеком, особая прелесть. Выше от порога по течению стоит здание заброшенной картонной фабрики. В 1902 году здание возвел екатеринбургский купец Александр Ларичев, который был хорошо знаком с писателем Маминым-Сибиряком. </a:t>
            </a:r>
            <a:r>
              <a:rPr lang="ru-RU" sz="1600" dirty="0" err="1">
                <a:solidFill>
                  <a:srgbClr val="37404D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Ларичевская</a:t>
            </a:r>
            <a:r>
              <a:rPr lang="ru-RU" sz="1600" dirty="0">
                <a:solidFill>
                  <a:srgbClr val="37404D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(а позже Знаменская) фабрика выпускала семь сортов картона и бумаги. В советские годы предприятие получило новое название — «Свободный труд». Фабрика обанкротилась в 2000 году и с тех пор заброшена. Говорят, есть планы возрождения предприятия, пока же здесь только живописные развалины</a:t>
            </a:r>
            <a:r>
              <a:rPr lang="ru-RU" dirty="0">
                <a:solidFill>
                  <a:srgbClr val="37404D"/>
                </a:solidFill>
                <a:latin typeface="Georgia"/>
                <a:ea typeface="Times New Roman"/>
                <a:cs typeface="Times New Roman"/>
              </a:rPr>
              <a:t>.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3530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6632"/>
            <a:ext cx="8424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На пороге Ревун Свердловской киностудией снимался популярный советский фильм «Золотая баба» (1986 г.). Для съемок на пороге даже устроили пожар. Здесь же снимались сцены прохождения </a:t>
            </a:r>
            <a:r>
              <a:rPr lang="ru-RU" sz="1600" dirty="0" err="1" smtClean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порога</a:t>
            </a:r>
            <a:r>
              <a:rPr lang="ru-RU" sz="1600" dirty="0" err="1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фильма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«Географ глобус пропил».</a:t>
            </a:r>
            <a:endParaRPr lang="ru-RU" sz="1600" dirty="0"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pic>
        <p:nvPicPr>
          <p:cNvPr id="3" name="Рисунок 2" descr="На съемках фильма Географ глобус пропил. Съемки на пороге Ревун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52736"/>
            <a:ext cx="2376264" cy="2160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836713"/>
            <a:ext cx="3322340" cy="2212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10666"/>
            <a:ext cx="1602431" cy="2842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186545"/>
            <a:ext cx="2376264" cy="162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990199"/>
            <a:ext cx="2402548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41984" y="3178297"/>
            <a:ext cx="437423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Непростыми получились съемки на реке Исеть на Урале, где актерам на лодке пришлось преодолевать пороги. «В нашей ситуации съемки с 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дрона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были единственной возможностью. Нужен был объем, его можно было увидеть только сверху. Раньше мы бы этого не сняли - не нашли бы такого количество вертолетов. Для меня очень важно, чтобы в картинке была бурлящая вода, скалы, тайга, на лодке плыли актеры, а не дублеры», — делится режиссер Юрий Мороз. Шестиметровую деревянную лодку привозили на машине и спускали на воду за 50 метров до порогов.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440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19872" y="191310"/>
            <a:ext cx="5256584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spcAft>
                <a:spcPts val="0"/>
              </a:spcAft>
            </a:pP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Поездку на Ревун можно совместить с посещением еще одной удивительной достопримечательности — </a:t>
            </a:r>
            <a:r>
              <a:rPr lang="ru-RU" sz="1600" dirty="0" err="1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Смолинской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пещеры, которая находится всего в километре от порога. С ней связано множество загадок и легенд — от логова разбойников и обители таинственных отшельников до секретного скита старообрядцев</a:t>
            </a:r>
            <a:endParaRPr lang="ru-RU" sz="1600" dirty="0"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6366" y="188640"/>
            <a:ext cx="2773363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1785" y="2420888"/>
            <a:ext cx="461427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Любопытный факт: добытый близ Ревуна кусок горной известняковой породы возрастом 300 миллионов лет можно увидеть в Екатеринбурге. Древняя глыба с окаменелыми раковинами </a:t>
            </a:r>
            <a:r>
              <a:rPr lang="ru-RU" sz="1600" dirty="0" err="1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брахиопод</a:t>
            </a:r>
            <a:r>
              <a:rPr lang="ru-RU" sz="1600" dirty="0">
                <a:solidFill>
                  <a:srgbClr val="333333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находится под открытым небом у здания Горного университета на углу улиц Куйбышева-Хохрякова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155109"/>
            <a:ext cx="3500879" cy="2620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6367" y="4437112"/>
            <a:ext cx="3969610" cy="219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0561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onfetti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332656"/>
            <a:ext cx="784887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lvl="0" algn="ctr"/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lvl="0" algn="ctr"/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Участок №7</a:t>
            </a:r>
          </a:p>
          <a:p>
            <a:pPr lvl="0" algn="ctr"/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работе были использованы материалы из:</a:t>
            </a:r>
          </a:p>
          <a:p>
            <a:pPr lvl="0" algn="ctr"/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1.Информационный портал</a:t>
            </a:r>
            <a:r>
              <a:rPr lang="en-US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https://poleznii-site.ru/</a:t>
            </a:r>
            <a:endParaRPr lang="ru-RU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2.Информационный портал </a:t>
            </a:r>
            <a:r>
              <a:rPr lang="ru-RU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www.depositphotos.com</a:t>
            </a:r>
            <a:endParaRPr lang="ru-RU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3.Информационный портал https://zdorovyi-stol.ru/</a:t>
            </a:r>
          </a:p>
          <a:p>
            <a:pPr lvl="0"/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052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270</TotalTime>
  <Words>516</Words>
  <Application>Microsoft Office PowerPoint</Application>
  <PresentationFormat>Экран (4:3)</PresentationFormat>
  <Paragraphs>37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Эркер</vt:lpstr>
      <vt:lpstr>Порог «Ревун»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Ждем подруг в гости</dc:title>
  <dc:creator>1</dc:creator>
  <cp:lastModifiedBy>Maksunova_EV</cp:lastModifiedBy>
  <cp:revision>24</cp:revision>
  <dcterms:created xsi:type="dcterms:W3CDTF">2020-07-06T07:48:11Z</dcterms:created>
  <dcterms:modified xsi:type="dcterms:W3CDTF">2021-11-01T06:01:37Z</dcterms:modified>
</cp:coreProperties>
</file>