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5B106E36-FD25-4E2D-B0AA-010F637433A0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5B106E36-FD25-4E2D-B0AA-010F637433A0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5B106E36-FD25-4E2D-B0AA-010F637433A0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ГАУ «КЦСОН города</a:t>
            </a:r>
            <a:br>
              <a:rPr lang="ru-RU" sz="2800" dirty="0" smtClean="0"/>
            </a:br>
            <a:r>
              <a:rPr lang="ru-RU" sz="2800" dirty="0" smtClean="0"/>
              <a:t> Каменска-Уральского»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2834904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ru-RU" dirty="0" smtClean="0"/>
              <a:t>Школа пожилого возраста </a:t>
            </a:r>
          </a:p>
          <a:p>
            <a:pPr algn="ctr"/>
            <a:r>
              <a:rPr lang="ru-RU" dirty="0" smtClean="0"/>
              <a:t>по направлению</a:t>
            </a:r>
          </a:p>
          <a:p>
            <a:pPr algn="ctr"/>
            <a:r>
              <a:rPr lang="ru-RU" dirty="0" smtClean="0"/>
              <a:t> «Декоративно прикладное творчество»</a:t>
            </a:r>
          </a:p>
          <a:p>
            <a:pPr algn="ctr"/>
            <a:r>
              <a:rPr lang="ru-RU" dirty="0" smtClean="0"/>
              <a:t>т</a:t>
            </a:r>
            <a:r>
              <a:rPr lang="ru-RU" dirty="0" smtClean="0"/>
              <a:t>ема занятия</a:t>
            </a:r>
          </a:p>
          <a:p>
            <a:pPr algn="ctr"/>
            <a:r>
              <a:rPr lang="ru-RU" dirty="0" smtClean="0"/>
              <a:t> «Вяжем коврик из пакетов»</a:t>
            </a:r>
          </a:p>
          <a:p>
            <a:pPr algn="ctr"/>
            <a:endParaRPr lang="ru-RU" dirty="0" smtClean="0"/>
          </a:p>
          <a:p>
            <a:pPr algn="ctr"/>
            <a:endParaRPr lang="ru-RU" sz="2200" dirty="0" smtClean="0"/>
          </a:p>
          <a:p>
            <a:pPr algn="ctr"/>
            <a:r>
              <a:rPr lang="ru-RU" sz="2800" dirty="0" smtClean="0">
                <a:solidFill>
                  <a:schemeClr val="bg1"/>
                </a:solidFill>
              </a:rPr>
              <a:t>Специалист по социальной работе</a:t>
            </a:r>
          </a:p>
          <a:p>
            <a:pPr algn="ctr"/>
            <a:r>
              <a:rPr lang="ru-RU" sz="2800" dirty="0" smtClean="0">
                <a:solidFill>
                  <a:schemeClr val="bg1"/>
                </a:solidFill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</a:rPr>
              <a:t>Самигуллина</a:t>
            </a:r>
            <a:r>
              <a:rPr lang="ru-RU" sz="2800" dirty="0" smtClean="0">
                <a:solidFill>
                  <a:schemeClr val="bg1"/>
                </a:solidFill>
              </a:rPr>
              <a:t> С.К.</a:t>
            </a:r>
          </a:p>
          <a:p>
            <a:pPr algn="ctr"/>
            <a:endParaRPr lang="ru-RU" sz="2200" dirty="0" smtClean="0">
              <a:solidFill>
                <a:schemeClr val="accent5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Kak-svyazat-kovrik-7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548680"/>
            <a:ext cx="8136904" cy="5906095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vyazanie-kovriki-kovrik-FD69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31640" y="1052736"/>
            <a:ext cx="6264696" cy="5402039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12208719_large_20140310_12475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476672"/>
            <a:ext cx="7200800" cy="5978103"/>
          </a:xfrm>
        </p:spPr>
      </p:pic>
      <p:pic>
        <p:nvPicPr>
          <p:cNvPr id="5" name="Рисунок 4" descr="maxresdefault-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404664"/>
            <a:ext cx="7560840" cy="616478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12208719_large_20140310_12475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836712"/>
            <a:ext cx="7344816" cy="56180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1200 (6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836712"/>
            <a:ext cx="7920880" cy="5618063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 за  внимание!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Источник: сайт «Любители рукоделия».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8</TotalTime>
  <Words>43</Words>
  <Application>Microsoft Office PowerPoint</Application>
  <PresentationFormat>Экран (4:3)</PresentationFormat>
  <Paragraphs>12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Яркая</vt:lpstr>
      <vt:lpstr>ГАУ «КЦСОН города  Каменска-Уральского»</vt:lpstr>
      <vt:lpstr>Слайд 2</vt:lpstr>
      <vt:lpstr>Слайд 3</vt:lpstr>
      <vt:lpstr>Слайд 4</vt:lpstr>
      <vt:lpstr>Слайд 5</vt:lpstr>
      <vt:lpstr>Слайд 6</vt:lpstr>
      <vt:lpstr>Спасибо  за 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 Каменска-Уральского»</dc:title>
  <dc:creator>Рустам</dc:creator>
  <cp:lastModifiedBy>Рустам</cp:lastModifiedBy>
  <cp:revision>2</cp:revision>
  <dcterms:created xsi:type="dcterms:W3CDTF">2021-10-23T16:35:08Z</dcterms:created>
  <dcterms:modified xsi:type="dcterms:W3CDTF">2021-10-23T16:54:24Z</dcterms:modified>
</cp:coreProperties>
</file>