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vashobereg.ru/kukly/nerazluchniki" TargetMode="External"/><Relationship Id="rId2" Type="http://schemas.openxmlformats.org/officeDocument/2006/relationships/hyperlink" Target="https://vashobereg.ru/kukly/kukly-obereg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ashobereg.ru/kukly/kolokolchik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908720"/>
            <a:ext cx="8229600" cy="2067235"/>
          </a:xfrm>
        </p:spPr>
        <p:txBody>
          <a:bodyPr>
            <a:noAutofit/>
          </a:bodyPr>
          <a:lstStyle/>
          <a:p>
            <a:r>
              <a:rPr lang="ru-RU" sz="16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1600" i="1" dirty="0" smtClean="0"/>
            </a:br>
            <a:r>
              <a:rPr lang="ru-RU" sz="1600" i="1" dirty="0" smtClean="0"/>
              <a:t/>
            </a:r>
            <a:br>
              <a:rPr lang="ru-RU" sz="1600" i="1" dirty="0" smtClean="0"/>
            </a:br>
            <a:r>
              <a:rPr lang="ru-RU" sz="1600" i="1" dirty="0" smtClean="0"/>
              <a:t> </a:t>
            </a:r>
            <a:br>
              <a:rPr lang="ru-RU" sz="1600" i="1" dirty="0" smtClean="0"/>
            </a:br>
            <a:r>
              <a:rPr lang="ru-RU" sz="2400" b="1" i="1" dirty="0" smtClean="0"/>
              <a:t>Школа пожилого возраста по направлению </a:t>
            </a:r>
            <a:r>
              <a:rPr lang="ru-RU" sz="2400" b="1" i="1" dirty="0" smtClean="0"/>
              <a:t>«Творческая и прикладная деятельность»</a:t>
            </a:r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2400" i="1" dirty="0" smtClean="0"/>
              <a:t>тема занятия: </a:t>
            </a:r>
            <a:r>
              <a:rPr lang="ru-RU" sz="2400" i="1" dirty="0" smtClean="0"/>
              <a:t>«Изготовление </a:t>
            </a:r>
            <a:r>
              <a:rPr lang="ru-RU" sz="2400" i="1" dirty="0" err="1" smtClean="0"/>
              <a:t>К</a:t>
            </a:r>
            <a:r>
              <a:rPr lang="ru-RU" sz="2400" i="1" dirty="0" err="1" smtClean="0"/>
              <a:t>уклы-Крупенички</a:t>
            </a:r>
            <a:r>
              <a:rPr lang="ru-RU" sz="2400" i="1" dirty="0" smtClean="0"/>
              <a:t>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861048"/>
            <a:ext cx="8062912" cy="1752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Руководитель: 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специалист по социальной работе Окулова Ксения Петровна</a:t>
            </a:r>
            <a:endParaRPr lang="ru-RU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96752"/>
            <a:ext cx="7467600" cy="1143000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sz="2000" b="1" dirty="0" smtClean="0"/>
              <a:t>Кукла </a:t>
            </a:r>
            <a:r>
              <a:rPr lang="ru-RU" sz="2000" b="1" dirty="0" err="1" smtClean="0"/>
              <a:t>Крупеничка</a:t>
            </a:r>
            <a:r>
              <a:rPr lang="ru-RU" sz="2000" b="1" dirty="0" smtClean="0"/>
              <a:t>: делаем оберег для достатка и процветания</a:t>
            </a:r>
            <a:br>
              <a:rPr lang="ru-RU" sz="2000" b="1" dirty="0" smtClean="0"/>
            </a:br>
            <a:r>
              <a:rPr lang="ru-RU" sz="2000" b="1" dirty="0" smtClean="0"/>
              <a:t>Кукла </a:t>
            </a:r>
            <a:r>
              <a:rPr lang="ru-RU" sz="2000" b="1" dirty="0" err="1" smtClean="0"/>
              <a:t>Крупеничка</a:t>
            </a:r>
            <a:r>
              <a:rPr lang="ru-RU" sz="2000" b="1" dirty="0" smtClean="0"/>
              <a:t> защищала достаток наших предков, оберегая их от голода и неурожая. Славяне изготавливали эту обрядовую ляльку, заполняя потайной мешочек куклы зерном. Это помогало притягивать достаток, обеспечивало сытый стол и радость в доме.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кукла Крупеничка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492896"/>
            <a:ext cx="6496076" cy="347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467600" cy="5997280"/>
          </a:xfrm>
        </p:spPr>
        <p:txBody>
          <a:bodyPr>
            <a:normAutofit lnSpcReduction="10000"/>
          </a:bodyPr>
          <a:lstStyle/>
          <a:p>
            <a:pPr fontAlgn="base"/>
            <a:r>
              <a:rPr lang="ru-RU" dirty="0" smtClean="0"/>
              <a:t>Славянские традиции не потеряли свою актуальность и сейчас. Зная правила создания тряпичного оберега, вы сможете сделать куклу </a:t>
            </a:r>
            <a:r>
              <a:rPr lang="ru-RU" dirty="0" err="1" smtClean="0"/>
              <a:t>Крупеничку</a:t>
            </a:r>
            <a:r>
              <a:rPr lang="ru-RU" dirty="0" smtClean="0"/>
              <a:t> своими руками. Мы расскажем, как подобрать материал для </a:t>
            </a:r>
            <a:r>
              <a:rPr lang="ru-RU" dirty="0" err="1" smtClean="0"/>
              <a:t>мотанки</a:t>
            </a:r>
            <a:r>
              <a:rPr lang="ru-RU" dirty="0" smtClean="0"/>
              <a:t>, чем ее заполнить и куда поставить, чтобы она помогала кормить семью</a:t>
            </a:r>
            <a:r>
              <a:rPr lang="ru-RU" dirty="0" smtClean="0"/>
              <a:t>.</a:t>
            </a:r>
            <a:r>
              <a:rPr lang="ru-RU" dirty="0" smtClean="0"/>
              <a:t>  </a:t>
            </a:r>
          </a:p>
          <a:p>
            <a:pPr fontAlgn="base"/>
            <a:r>
              <a:rPr lang="ru-RU" dirty="0" smtClean="0"/>
              <a:t>У древних славян было множество обычаев, связанных с созданием и использованием </a:t>
            </a:r>
            <a:r>
              <a:rPr lang="ru-RU" dirty="0" err="1" smtClean="0">
                <a:hlinkClick r:id="rId2"/>
              </a:rPr>
              <a:t>обережных</a:t>
            </a:r>
            <a:r>
              <a:rPr lang="ru-RU" dirty="0" smtClean="0">
                <a:hlinkClick r:id="rId2"/>
              </a:rPr>
              <a:t> кукол</a:t>
            </a:r>
            <a:r>
              <a:rPr lang="ru-RU" dirty="0" smtClean="0"/>
              <a:t>. Были </a:t>
            </a:r>
            <a:r>
              <a:rPr lang="ru-RU" dirty="0" smtClean="0">
                <a:hlinkClick r:id="rId3"/>
              </a:rPr>
              <a:t>Неразлучники</a:t>
            </a:r>
            <a:r>
              <a:rPr lang="ru-RU" dirty="0" smtClean="0"/>
              <a:t> для укрепления семейных уз, и </a:t>
            </a:r>
            <a:r>
              <a:rPr lang="ru-RU" dirty="0" smtClean="0">
                <a:hlinkClick r:id="rId4"/>
              </a:rPr>
              <a:t>Колокольчики</a:t>
            </a:r>
            <a:r>
              <a:rPr lang="ru-RU" dirty="0" smtClean="0"/>
              <a:t> для привлечения радости, а также оберег </a:t>
            </a:r>
            <a:r>
              <a:rPr lang="ru-RU" dirty="0" err="1" smtClean="0"/>
              <a:t>Крупеничка</a:t>
            </a:r>
            <a:r>
              <a:rPr lang="ru-RU" dirty="0" smtClean="0"/>
              <a:t>. Последний символизировал достаток и процветание. Главной заботой </a:t>
            </a:r>
            <a:r>
              <a:rPr lang="ru-RU" dirty="0" err="1" smtClean="0"/>
              <a:t>Крупенички</a:t>
            </a:r>
            <a:r>
              <a:rPr lang="ru-RU" dirty="0" smtClean="0"/>
              <a:t> было обеспечение богатого стола – чтобы каждый из членов семьи был сыт, доволен и счастлив.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7467600" cy="6213304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 smtClean="0"/>
              <a:t>Большинство славянских </a:t>
            </a:r>
            <a:r>
              <a:rPr lang="ru-RU" dirty="0" err="1" smtClean="0"/>
              <a:t>мотанок</a:t>
            </a:r>
            <a:r>
              <a:rPr lang="ru-RU" dirty="0" smtClean="0"/>
              <a:t> помогали своим владельцам на энергетическом уровне. Одни притягивали любовь, другие защищали от болезней, происков нечисти, а третьи приносили в дом хорошее настроение.</a:t>
            </a:r>
          </a:p>
          <a:p>
            <a:pPr fontAlgn="base"/>
            <a:r>
              <a:rPr lang="ru-RU" dirty="0" smtClean="0"/>
              <a:t>Среди всех прочих лялек </a:t>
            </a:r>
            <a:r>
              <a:rPr lang="ru-RU" dirty="0" err="1" smtClean="0"/>
              <a:t>Крупеничка</a:t>
            </a:r>
            <a:r>
              <a:rPr lang="ru-RU" dirty="0" smtClean="0"/>
              <a:t> была особенной, ведь она помогала кормить семью. Кукла притягивала энергию достатка, выраженную в празднично накрытом столе, а также выполняла еще одну важную роль. А именно – служила хранилищем для самого лучшего зерна, собранного в этом году. На следующий год горстку зерна из </a:t>
            </a:r>
            <a:r>
              <a:rPr lang="ru-RU" dirty="0" err="1" smtClean="0"/>
              <a:t>Зерновушки</a:t>
            </a:r>
            <a:r>
              <a:rPr lang="ru-RU" dirty="0" smtClean="0"/>
              <a:t> доставали и засевали опять. Наши предки верили, что таким образом они улучшают урожай.</a:t>
            </a:r>
          </a:p>
          <a:p>
            <a:pPr fontAlgn="base"/>
            <a:r>
              <a:rPr lang="ru-RU" dirty="0" smtClean="0"/>
              <a:t>Значение зерен и семян</a:t>
            </a:r>
          </a:p>
          <a:p>
            <a:pPr fontAlgn="base"/>
            <a:r>
              <a:rPr lang="ru-RU" dirty="0" smtClean="0"/>
              <a:t>Традиционно скрытый под подолом </a:t>
            </a:r>
            <a:r>
              <a:rPr lang="ru-RU" dirty="0" err="1" smtClean="0"/>
              <a:t>Крупенички</a:t>
            </a:r>
            <a:r>
              <a:rPr lang="ru-RU" dirty="0" smtClean="0"/>
              <a:t> мешочек для зерна наполняли гречневой крупой. Но разрешается пользоваться и другими зерновыми культурами.</a:t>
            </a:r>
          </a:p>
          <a:p>
            <a:pPr fontAlgn="base"/>
            <a:r>
              <a:rPr lang="ru-RU" dirty="0" err="1" smtClean="0"/>
              <a:t>Мотанку</a:t>
            </a:r>
            <a:r>
              <a:rPr lang="ru-RU" dirty="0" smtClean="0"/>
              <a:t> нужно заполнять только семенами и зерном, пригодными  для посева. Ведь главное значение куклы </a:t>
            </a:r>
            <a:r>
              <a:rPr lang="ru-RU" dirty="0" err="1" smtClean="0"/>
              <a:t>Крупенички</a:t>
            </a:r>
            <a:r>
              <a:rPr lang="ru-RU" dirty="0" smtClean="0"/>
              <a:t> – не служить мешочком для хранения, а обеспечивать будущий урожай и достаток.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348880"/>
            <a:ext cx="7467600" cy="4125072"/>
          </a:xfrm>
        </p:spPr>
        <p:txBody>
          <a:bodyPr>
            <a:normAutofit fontScale="92500"/>
          </a:bodyPr>
          <a:lstStyle/>
          <a:p>
            <a:pPr fontAlgn="base"/>
            <a:r>
              <a:rPr lang="ru-RU" dirty="0" smtClean="0"/>
              <a:t>Каждая из круп имеет свое значение для </a:t>
            </a:r>
            <a:r>
              <a:rPr lang="ru-RU" dirty="0" err="1" smtClean="0"/>
              <a:t>Зерновушки</a:t>
            </a:r>
            <a:r>
              <a:rPr lang="ru-RU" dirty="0" smtClean="0"/>
              <a:t>:</a:t>
            </a:r>
          </a:p>
          <a:p>
            <a:pPr lvl="0" fontAlgn="base"/>
            <a:r>
              <a:rPr lang="ru-RU" dirty="0" smtClean="0"/>
              <a:t>гречка означает достаток на столе, изобилие в доме;</a:t>
            </a:r>
          </a:p>
          <a:p>
            <a:pPr lvl="0" fontAlgn="base"/>
            <a:r>
              <a:rPr lang="ru-RU" dirty="0" smtClean="0"/>
              <a:t>овес помогает поддерживать силы, укрепляет здоровье;</a:t>
            </a:r>
          </a:p>
          <a:p>
            <a:pPr lvl="0" fontAlgn="base"/>
            <a:r>
              <a:rPr lang="ru-RU" dirty="0" smtClean="0"/>
              <a:t>перловка символизирует сытость;</a:t>
            </a:r>
          </a:p>
          <a:p>
            <a:pPr lvl="0" fontAlgn="base"/>
            <a:r>
              <a:rPr lang="ru-RU" dirty="0" smtClean="0"/>
              <a:t>рис в те времена считался самой дорогой крупой, поэтому его значение – богатство.</a:t>
            </a:r>
          </a:p>
          <a:p>
            <a:pPr fontAlgn="base"/>
            <a:r>
              <a:rPr lang="ru-RU" dirty="0" smtClean="0"/>
              <a:t>Вы можете выбрать одну из них или добавить несколько, а то и заполнить куколку всеми сразу.</a:t>
            </a:r>
          </a:p>
          <a:p>
            <a:endParaRPr lang="ru-RU" dirty="0"/>
          </a:p>
        </p:txBody>
      </p:sp>
      <p:pic>
        <p:nvPicPr>
          <p:cNvPr id="4" name="Рисунок 3" descr="Зерно и круп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0"/>
            <a:ext cx="6100936" cy="2328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b="1" dirty="0" err="1" smtClean="0"/>
              <a:t>Крупеничку</a:t>
            </a:r>
            <a:r>
              <a:rPr lang="ru-RU" sz="2000" b="1" dirty="0" smtClean="0"/>
              <a:t> легко изготовить самому. Сделать это может каждый, кто хоть немного занимался рукоделием. Самое сложное в изготовлении оберега – подбор материалов. Все они должны быть натуральными. В остальном же потребуется терпение и свободное время.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ru-RU" dirty="0" smtClean="0"/>
              <a:t>Для работы возьмите:</a:t>
            </a:r>
          </a:p>
          <a:p>
            <a:pPr lvl="0" fontAlgn="base"/>
            <a:r>
              <a:rPr lang="ru-RU" dirty="0" smtClean="0"/>
              <a:t>Белую ткань для зернового мешочка формата 26х65 см.</a:t>
            </a:r>
          </a:p>
          <a:p>
            <a:pPr lvl="0" fontAlgn="base"/>
            <a:r>
              <a:rPr lang="ru-RU" dirty="0" smtClean="0"/>
              <a:t>Материал красного цвета – пойдет на рубаху. Размер 30х10 см.</a:t>
            </a:r>
          </a:p>
          <a:p>
            <a:pPr lvl="0" fontAlgn="base"/>
            <a:r>
              <a:rPr lang="ru-RU" dirty="0" smtClean="0"/>
              <a:t>Оранжевую ткань с узорами для поневы. Традиционно для нее используют шерсть, но можно заменить на что-то другое. Формат как в предыдущем пункте.</a:t>
            </a:r>
          </a:p>
          <a:p>
            <a:pPr lvl="0" fontAlgn="base"/>
            <a:r>
              <a:rPr lang="ru-RU" dirty="0" smtClean="0"/>
              <a:t>Бордовая материя для зипуна. 29х9 см.</a:t>
            </a:r>
          </a:p>
          <a:p>
            <a:pPr lvl="0" fontAlgn="base"/>
            <a:r>
              <a:rPr lang="ru-RU" dirty="0" smtClean="0"/>
              <a:t>3 полоски ткани для очелья с платком 20х4 см. Каждая полоска должна иметь свой цвет.</a:t>
            </a:r>
          </a:p>
          <a:p>
            <a:pPr lvl="0" fontAlgn="base"/>
            <a:r>
              <a:rPr lang="ru-RU" dirty="0" smtClean="0"/>
              <a:t>Кусочки ткани для фартука: 10х8.5 см, 9х7.5 см, 8.6.5 см.</a:t>
            </a:r>
          </a:p>
          <a:p>
            <a:pPr lvl="0" fontAlgn="base"/>
            <a:r>
              <a:rPr lang="ru-RU" dirty="0" smtClean="0"/>
              <a:t>Красный треугольник для платка с основанием в 58 см и высотой 14 см.</a:t>
            </a:r>
          </a:p>
          <a:p>
            <a:pPr lvl="0" fontAlgn="base"/>
            <a:r>
              <a:rPr lang="ru-RU" dirty="0" smtClean="0"/>
              <a:t>Зеленую гречку для наполнения – около 500 гр.</a:t>
            </a:r>
          </a:p>
          <a:p>
            <a:pPr lvl="0" fontAlgn="base"/>
            <a:r>
              <a:rPr lang="ru-RU" dirty="0" smtClean="0"/>
              <a:t>Нить красного цвета для скрепления тканей.</a:t>
            </a:r>
          </a:p>
          <a:p>
            <a:pPr lvl="0" fontAlgn="base"/>
            <a:r>
              <a:rPr lang="ru-RU" dirty="0" smtClean="0"/>
              <a:t>Шнурок, бусины для пояса.</a:t>
            </a:r>
          </a:p>
          <a:p>
            <a:pPr lvl="0" fontAlgn="base"/>
            <a:r>
              <a:rPr lang="ru-RU" dirty="0" smtClean="0"/>
              <a:t>Картон – чтобы придать форму мешочку.</a:t>
            </a:r>
          </a:p>
          <a:p>
            <a:pPr lvl="0" fontAlgn="base"/>
            <a:r>
              <a:rPr lang="ru-RU" dirty="0" smtClean="0"/>
              <a:t>Двухсторонний скотч.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7467600" cy="1143000"/>
          </a:xfrm>
        </p:spPr>
        <p:txBody>
          <a:bodyPr>
            <a:noAutofit/>
          </a:bodyPr>
          <a:lstStyle/>
          <a:p>
            <a:pPr lvl="0" fontAlgn="base"/>
            <a:r>
              <a:rPr lang="ru-RU" sz="1600" b="1" dirty="0" smtClean="0"/>
              <a:t>Сделайте из листа картона трубочку, скрепив его с помощью двухстороннего скотча. Она поможет придать форму зерновому мешочку.</a:t>
            </a:r>
            <a:br>
              <a:rPr lang="ru-RU" sz="1600" b="1" dirty="0" smtClean="0"/>
            </a:br>
            <a:r>
              <a:rPr lang="ru-RU" sz="1600" b="1" dirty="0" smtClean="0"/>
              <a:t>Далее обмотайте рулончик белой тканью несколько раз, а затем свяжите его с одной стороны ниткой, как конфетку. Закручивать нитку нужно в правую сторону, сделав четное количество узелков. Нить не обрезайте ножницами – оборвите или оставьте, как есть.</a:t>
            </a:r>
            <a:endParaRPr lang="ru-RU" sz="1600" b="1" dirty="0"/>
          </a:p>
        </p:txBody>
      </p:sp>
      <p:pic>
        <p:nvPicPr>
          <p:cNvPr id="4" name="Содержимое 3" descr="Мастер класс по изготовлению куклы Крупенички1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88840"/>
            <a:ext cx="7129417" cy="4484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fontAlgn="base"/>
            <a:r>
              <a:rPr lang="ru-RU" sz="1600" b="1" dirty="0" smtClean="0"/>
              <a:t>Вытащите картонную вставку, вывернув мешочек наизнанку. Это делают для того, чтобы спрятать узелок. Теперь можно заполнять его гречкой или любой другой крупой.</a:t>
            </a:r>
            <a:br>
              <a:rPr lang="ru-RU" sz="1600" b="1" dirty="0" smtClean="0"/>
            </a:br>
            <a:r>
              <a:rPr lang="ru-RU" sz="1600" b="1" dirty="0" smtClean="0"/>
              <a:t>Когда до края останется около 3-4 см, снова соберите ткань конфеткой, повторив манипуляции с нитками-узелками.</a:t>
            </a:r>
            <a:endParaRPr lang="ru-RU" sz="1600" b="1" dirty="0"/>
          </a:p>
        </p:txBody>
      </p:sp>
      <p:pic>
        <p:nvPicPr>
          <p:cNvPr id="4" name="Содержимое 3" descr="Мастер класс по изготовлению куклы Крупенички2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291" y="1600200"/>
            <a:ext cx="7129417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140968"/>
            <a:ext cx="7467600" cy="3332984"/>
          </a:xfrm>
        </p:spPr>
        <p:txBody>
          <a:bodyPr>
            <a:normAutofit fontScale="92500" lnSpcReduction="10000"/>
          </a:bodyPr>
          <a:lstStyle/>
          <a:p>
            <a:pPr lvl="0" fontAlgn="base"/>
            <a:r>
              <a:rPr lang="ru-RU" dirty="0" smtClean="0"/>
              <a:t>Возьмите красную материю, а затем прикрепите ее к верхней части мешочка. Ткань нужно размещать изнанкой кверху. После этого подвяжите ее снизу нитью, вывернув наружу.</a:t>
            </a:r>
          </a:p>
          <a:p>
            <a:r>
              <a:rPr lang="ru-RU" dirty="0" smtClean="0"/>
              <a:t>Аналогичным образом прикрепите ткань для поневы. Важный нюанс: края следует подогнуть с каждого бока, чтобы материал не сходился спереди, оставляя красный просвет от нижнего материала. Точно также нужно будет подвернуть и зипун – только закрепить его немного повыше.</a:t>
            </a:r>
            <a:endParaRPr lang="ru-RU" dirty="0"/>
          </a:p>
        </p:txBody>
      </p:sp>
      <p:pic>
        <p:nvPicPr>
          <p:cNvPr id="4" name="Рисунок 3" descr="Мастер класс по изготовлению куклы Крупенички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6532984" cy="3192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ru-RU" dirty="0" smtClean="0"/>
              <a:t>Когда кафтан будет готов, принимайтесь за фартуки. Сперва самый большой кусочек ткани, потом меньший и наконец самый маленький. Делаем по уже знакомому принципу – прикладываем изнанкой, подвязываем ниткой, разворачиваем. </a:t>
            </a:r>
          </a:p>
          <a:p>
            <a:endParaRPr lang="ru-RU" dirty="0"/>
          </a:p>
        </p:txBody>
      </p:sp>
      <p:pic>
        <p:nvPicPr>
          <p:cNvPr id="4" name="Рисунок 3" descr="Мастер класс по изготовлению куклы Крупенички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789040"/>
            <a:ext cx="7037040" cy="2832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После него прикрепите к голове куклы очелье, надевайте ей на голову платок. Закрепить его нужно так, чтобы все выглядело аккуратно и симметрично. Оставшиеся кончики спрячьте внутрь.</a:t>
            </a:r>
            <a:endParaRPr lang="ru-RU" dirty="0"/>
          </a:p>
        </p:txBody>
      </p:sp>
      <p:pic>
        <p:nvPicPr>
          <p:cNvPr id="4" name="Рисунок 3" descr="Мастер класс по изготовлению куклы Крупенички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501008"/>
            <a:ext cx="6244952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err="1" smtClean="0"/>
              <a:t>Крупеничка</a:t>
            </a:r>
            <a:r>
              <a:rPr lang="ru-RU" sz="2000" b="1" dirty="0" smtClean="0"/>
              <a:t> почти готова. Остался самый последний элемент – сделать ей поясок, украсив бусинками, и завязать его под косынкой.</a:t>
            </a:r>
            <a:endParaRPr lang="ru-RU" sz="2000" b="1" dirty="0"/>
          </a:p>
        </p:txBody>
      </p:sp>
      <p:pic>
        <p:nvPicPr>
          <p:cNvPr id="4" name="Содержимое 3" descr="Мастер класс по изготовлению куклы Крупенички6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291" y="1600200"/>
            <a:ext cx="7129417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b="1" dirty="0" smtClean="0"/>
              <a:t>Ваша </a:t>
            </a:r>
            <a:r>
              <a:rPr lang="ru-RU" sz="2200" b="1" dirty="0" err="1" smtClean="0"/>
              <a:t>Зерновушка</a:t>
            </a:r>
            <a:r>
              <a:rPr lang="ru-RU" sz="2200" b="1" dirty="0" smtClean="0"/>
              <a:t> готова. Теперь можно ставить ее на почетное место или дарить тому, кому она предназначалась.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Оберег кукла Крупеничка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291" y="1600200"/>
            <a:ext cx="7129417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7467600" cy="6213304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ru-RU" b="1" i="1" dirty="0" smtClean="0"/>
              <a:t>Храните </a:t>
            </a:r>
            <a:r>
              <a:rPr lang="ru-RU" b="1" i="1" dirty="0" err="1" smtClean="0"/>
              <a:t>Крупеничку</a:t>
            </a:r>
            <a:r>
              <a:rPr lang="ru-RU" b="1" i="1" dirty="0" smtClean="0"/>
              <a:t> ближе к холодильнику или около шкафчика с крупами. Так она будет взаимодействовать с энергией пищи, приумножая еду на столе.</a:t>
            </a:r>
            <a:endParaRPr lang="ru-RU" b="1" dirty="0" smtClean="0"/>
          </a:p>
          <a:p>
            <a:pPr fontAlgn="base"/>
            <a:r>
              <a:rPr lang="ru-RU" dirty="0" smtClean="0"/>
              <a:t>Следите за </a:t>
            </a:r>
            <a:r>
              <a:rPr lang="ru-RU" dirty="0" smtClean="0"/>
              <a:t>выполнением следующих условий:</a:t>
            </a:r>
          </a:p>
          <a:p>
            <a:pPr lvl="0" fontAlgn="base"/>
            <a:r>
              <a:rPr lang="ru-RU" dirty="0" smtClean="0"/>
              <a:t>Изготавливайте </a:t>
            </a:r>
            <a:r>
              <a:rPr lang="ru-RU" dirty="0" err="1" smtClean="0"/>
              <a:t>Крупеничку</a:t>
            </a:r>
            <a:r>
              <a:rPr lang="ru-RU" dirty="0" smtClean="0"/>
              <a:t> на растущую луну, чтобы энергия ночного светила приумножала сытость и достаток в доме.</a:t>
            </a:r>
          </a:p>
          <a:p>
            <a:pPr lvl="0" fontAlgn="base"/>
            <a:r>
              <a:rPr lang="ru-RU" dirty="0" smtClean="0"/>
              <a:t>Ставьте куколку ближе к холодильнику или около шкафчика, где хранятся крупы. Так она будет взаимодействовать с энергией пищи, усиливая ее – то есть, приумножая еду на столе.</a:t>
            </a:r>
          </a:p>
          <a:p>
            <a:pPr lvl="0" fontAlgn="base"/>
            <a:r>
              <a:rPr lang="ru-RU" dirty="0" smtClean="0"/>
              <a:t>Даря оберег близким, не забудьте наполнить его крупой. Дарить эту ляльку пустую – значит, пожелать бедности и трудностей.</a:t>
            </a:r>
          </a:p>
          <a:p>
            <a:pPr fontAlgn="base"/>
            <a:r>
              <a:rPr lang="ru-RU" dirty="0" smtClean="0"/>
              <a:t>Традиционная народная кукла оберег, используемая по всем правилам, наполнит жизнь семьи радостью и обеспечит постоянное наличие еды на столе.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</TotalTime>
  <Words>809</Words>
  <Application>Microsoft Office PowerPoint</Application>
  <PresentationFormat>Экран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Эркер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 тема занятия: «Изготовление Куклы-Крупенички»</vt:lpstr>
      <vt:lpstr>Кукла Крупеничка: делаем оберег для достатка и процветания Кукла Крупеничка защищала достаток наших предков, оберегая их от голода и неурожая. Славяне изготавливали эту обрядовую ляльку, заполняя потайной мешочек куклы зерном. Это помогало притягивать достаток, обеспечивало сытый стол и радость в доме. </vt:lpstr>
      <vt:lpstr>Слайд 3</vt:lpstr>
      <vt:lpstr>Слайд 4</vt:lpstr>
      <vt:lpstr>Слайд 5</vt:lpstr>
      <vt:lpstr>Крупеничку легко изготовить самому. Сделать это может каждый, кто хоть немного занимался рукоделием. Самое сложное в изготовлении оберега – подбор материалов. Все они должны быть натуральными. В остальном же потребуется терпение и свободное время. </vt:lpstr>
      <vt:lpstr>Сделайте из листа картона трубочку, скрепив его с помощью двухстороннего скотча. Она поможет придать форму зерновому мешочку. Далее обмотайте рулончик белой тканью несколько раз, а затем свяжите его с одной стороны ниткой, как конфетку. Закручивать нитку нужно в правую сторону, сделав четное количество узелков. Нить не обрезайте ножницами – оборвите или оставьте, как есть.</vt:lpstr>
      <vt:lpstr>Вытащите картонную вставку, вывернув мешочек наизнанку. Это делают для того, чтобы спрятать узелок. Теперь можно заполнять его гречкой или любой другой крупой. Когда до края останется около 3-4 см, снова соберите ткань конфеткой, повторив манипуляции с нитками-узелками.</vt:lpstr>
      <vt:lpstr>Слайд 9</vt:lpstr>
      <vt:lpstr>Слайд 10</vt:lpstr>
      <vt:lpstr>Слайд 11</vt:lpstr>
      <vt:lpstr>Крупеничка почти готова. Остался самый последний элемент – сделать ей поясок, украсив бусинками, и завязать его под косынкой.</vt:lpstr>
      <vt:lpstr>Ваша Зерновушка готова. Теперь можно ставить ее на почетное место или дарить тому, кому она предназначалась. </vt:lpstr>
      <vt:lpstr>Слайд 14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 тема занятия: «Изготовление Куклы-Крупенички»</dc:title>
  <dc:creator>123</dc:creator>
  <cp:lastModifiedBy>Евгения</cp:lastModifiedBy>
  <cp:revision>3</cp:revision>
  <dcterms:created xsi:type="dcterms:W3CDTF">2020-10-13T16:27:32Z</dcterms:created>
  <dcterms:modified xsi:type="dcterms:W3CDTF">2020-10-13T17:31:47Z</dcterms:modified>
</cp:coreProperties>
</file>