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429000"/>
            <a:ext cx="7772400" cy="1752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> </a:t>
            </a:r>
            <a:br>
              <a:rPr lang="ru-RU" sz="2000" i="1" dirty="0" smtClean="0"/>
            </a:br>
            <a:r>
              <a:rPr lang="ru-RU" sz="3100" b="1" i="1" dirty="0" smtClean="0"/>
              <a:t>Школа пожилого возраста по направлению </a:t>
            </a:r>
            <a:br>
              <a:rPr lang="ru-RU" sz="3100" b="1" i="1" dirty="0" smtClean="0"/>
            </a:br>
            <a:r>
              <a:rPr lang="ru-RU" sz="3100" b="1" i="1" dirty="0" smtClean="0"/>
              <a:t>«Творческая и прикладная деятельность»</a:t>
            </a:r>
            <a:br>
              <a:rPr lang="ru-RU" sz="3100" b="1" i="1" dirty="0" smtClean="0"/>
            </a:br>
            <a:r>
              <a:rPr lang="ru-RU" sz="3100" b="1" i="1" dirty="0" smtClean="0"/>
              <a:t>тема: </a:t>
            </a:r>
            <a:br>
              <a:rPr lang="ru-RU" sz="3100" b="1" i="1" dirty="0" smtClean="0"/>
            </a:br>
            <a:r>
              <a:rPr lang="ru-RU" sz="3100" b="1" i="1" dirty="0" smtClean="0"/>
              <a:t>«Изготовление корзинок из старых </a:t>
            </a:r>
            <a:r>
              <a:rPr lang="ru-RU" sz="3100" b="1" i="1" dirty="0" err="1" smtClean="0"/>
              <a:t>джинс</a:t>
            </a:r>
            <a:r>
              <a:rPr lang="ru-RU" sz="3100" b="1" i="1" dirty="0" smtClean="0"/>
              <a:t>»</a:t>
            </a: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4797152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Занятия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проводятся</a:t>
            </a:r>
            <a:r>
              <a:rPr lang="en-US" sz="1200" i="1" dirty="0" smtClean="0">
                <a:solidFill>
                  <a:schemeClr val="tx1"/>
                </a:solidFill>
              </a:rPr>
              <a:t> 1 </a:t>
            </a:r>
            <a:r>
              <a:rPr lang="en-US" sz="1200" i="1" dirty="0" err="1" smtClean="0">
                <a:solidFill>
                  <a:schemeClr val="tx1"/>
                </a:solidFill>
              </a:rPr>
              <a:t>раз</a:t>
            </a:r>
            <a:r>
              <a:rPr lang="en-US" sz="1200" i="1" dirty="0" smtClean="0">
                <a:solidFill>
                  <a:schemeClr val="tx1"/>
                </a:solidFill>
              </a:rPr>
              <a:t> в </a:t>
            </a:r>
            <a:r>
              <a:rPr lang="en-US" sz="1200" i="1" dirty="0" err="1" smtClean="0">
                <a:solidFill>
                  <a:schemeClr val="tx1"/>
                </a:solidFill>
              </a:rPr>
              <a:t>месяц</a:t>
            </a:r>
            <a:r>
              <a:rPr lang="ru-RU" sz="1200" i="1" dirty="0" smtClean="0">
                <a:solidFill>
                  <a:schemeClr val="tx1"/>
                </a:solidFill>
              </a:rPr>
              <a:t/>
            </a:r>
            <a:br>
              <a:rPr lang="ru-RU" sz="1200" i="1" dirty="0" smtClean="0">
                <a:solidFill>
                  <a:schemeClr val="tx1"/>
                </a:solidFill>
              </a:rPr>
            </a:br>
            <a:r>
              <a:rPr lang="ru-RU" sz="1200" i="1" dirty="0" smtClean="0">
                <a:solidFill>
                  <a:schemeClr val="tx1"/>
                </a:solidFill>
              </a:rPr>
              <a:t>по адресу:</a:t>
            </a:r>
            <a:br>
              <a:rPr lang="ru-RU" sz="1200" i="1" dirty="0" smtClean="0">
                <a:solidFill>
                  <a:schemeClr val="tx1"/>
                </a:solidFill>
              </a:rPr>
            </a:br>
            <a:r>
              <a:rPr lang="ru-RU" sz="1200" i="1" dirty="0" smtClean="0">
                <a:solidFill>
                  <a:schemeClr val="tx1"/>
                </a:solidFill>
              </a:rPr>
              <a:t> г.Каменск-Уральский, ул.Титова,д.8.</a:t>
            </a:r>
            <a:br>
              <a:rPr lang="ru-RU" sz="1200" i="1" dirty="0" smtClean="0">
                <a:solidFill>
                  <a:schemeClr val="tx1"/>
                </a:solidFill>
              </a:rPr>
            </a:br>
            <a:r>
              <a:rPr lang="en-US" sz="1200" i="1" dirty="0" err="1" smtClean="0">
                <a:solidFill>
                  <a:schemeClr val="tx1"/>
                </a:solidFill>
              </a:rPr>
              <a:t>Специалист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по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социальной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работе</a:t>
            </a:r>
            <a:r>
              <a:rPr lang="ru-RU" sz="1200" i="1" dirty="0" smtClean="0">
                <a:solidFill>
                  <a:schemeClr val="tx1"/>
                </a:solidFill>
              </a:rPr>
              <a:t>:Окулова Ксения Петровна</a:t>
            </a:r>
            <a:r>
              <a:rPr lang="ru-RU" sz="1400" i="1" dirty="0" smtClean="0">
                <a:solidFill>
                  <a:schemeClr val="tx1"/>
                </a:solidFill>
              </a:rPr>
              <a:t/>
            </a:r>
            <a:br>
              <a:rPr lang="ru-RU" sz="1400" i="1" dirty="0" smtClean="0">
                <a:solidFill>
                  <a:schemeClr val="tx1"/>
                </a:solidFill>
              </a:rPr>
            </a:br>
            <a:endParaRPr lang="ru-RU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1800" dirty="0" smtClean="0"/>
              <a:t> </a:t>
            </a:r>
            <a:r>
              <a:rPr lang="ru-RU" sz="2200" b="1" u="sng" dirty="0" smtClean="0"/>
              <a:t>Идеи для хранения — интерьерные корзины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000" b="1" dirty="0" smtClean="0"/>
              <a:t>Из-за достаточной жёсткости </a:t>
            </a:r>
            <a:r>
              <a:rPr lang="ru-RU" sz="2000" b="1" dirty="0" err="1" smtClean="0"/>
              <a:t>денима</a:t>
            </a:r>
            <a:r>
              <a:rPr lang="ru-RU" sz="2000" b="1" dirty="0" smtClean="0"/>
              <a:t> такая корзина будет неплохо держать форму. Для небольшой корзины можно нарезать полосы поуже, а для большой — пошире. Соответственно подбирайте ёмкость-основу для плетения.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7" name="Picture 1" descr="C:\Users\123\Desktop\2 участок сентябрь шпв\3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9464" y="2564904"/>
            <a:ext cx="4824536" cy="4019372"/>
          </a:xfrm>
          <a:prstGeom prst="rect">
            <a:avLst/>
          </a:prstGeom>
          <a:noFill/>
        </p:spPr>
      </p:pic>
      <p:pic>
        <p:nvPicPr>
          <p:cNvPr id="9218" name="Picture 2" descr="C:\Users\123\Desktop\2 участок сентябрь шпв\eayphjsnsq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64904"/>
            <a:ext cx="4299279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cap="all" dirty="0" smtClean="0"/>
              <a:t>ВАМ ПОТРЕБУЕТСЯ: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— несколько пар ненужных джинсов (количество зависит от размера вашей корзины);</a:t>
            </a:r>
          </a:p>
          <a:p>
            <a:r>
              <a:rPr lang="ru-RU" dirty="0" smtClean="0"/>
              <a:t>— линейка и карандаш/маркер для ткани;</a:t>
            </a:r>
          </a:p>
          <a:p>
            <a:r>
              <a:rPr lang="ru-RU" dirty="0" smtClean="0"/>
              <a:t>— ножницы или роликовый нож и коврик-подложка;</a:t>
            </a:r>
          </a:p>
          <a:p>
            <a:r>
              <a:rPr lang="ru-RU" dirty="0" smtClean="0"/>
              <a:t>— швейная машина и нитки;</a:t>
            </a:r>
          </a:p>
          <a:p>
            <a:r>
              <a:rPr lang="ru-RU" dirty="0" smtClean="0"/>
              <a:t>— некая ёмкость, по размеру и форме равная размеру и форме вашей будущей корзины — будет использоваться как основа для плетения.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cap="all" dirty="0" smtClean="0"/>
              <a:t>ШАГ 1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Разметьте на штанинах джинсов полосы одинаковой ширины (в данном случае около 25 см) вдоль джинсов. Разрежьте джинсы на полосы. Оставьте 8 длинных полос, а остальные сшейте в длинную ленту.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169" name="Picture 1" descr="C:\Users\123\Desktop\2 участок сентябрь шпв\privately.ru_pletenaja-korzina-iz-staryh-dzhinsov-podojdet-i-dlja-fruktov-i-dlja-melochej--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843" y="2249488"/>
            <a:ext cx="5028314" cy="4324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cap="all" dirty="0" smtClean="0"/>
              <a:t>ШАГ 2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Оставленные 8 полос сложите, как показано на фото, и свяжите по центру.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5" name="Picture 1" descr="C:\Users\123\Desktop\2 участок сентябрь шпв\eayphjsnsq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204864"/>
            <a:ext cx="8136904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cap="all" dirty="0" smtClean="0"/>
              <a:t>ШАГ 3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Одним из концов начните оплетать полоски, затем пришейте к нему конец ленты из </a:t>
            </a:r>
            <a:r>
              <a:rPr lang="ru-RU" sz="2200" dirty="0" err="1" smtClean="0"/>
              <a:t>денима</a:t>
            </a:r>
            <a:r>
              <a:rPr lang="ru-RU" sz="2200" dirty="0" smtClean="0"/>
              <a:t> и продолжайте плести, формируя дно.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121" name="Picture 1" descr="C:\Users\123\Desktop\2 участок сентябрь шпв\eayphjsnsq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204864"/>
            <a:ext cx="6657975" cy="3771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cap="all" dirty="0" smtClean="0"/>
              <a:t>ШАГ 4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Когда будет готово дно нужного размера, воспользуйтесь ёмкостью-основой, чтобы сплести стенки корзины. Полоски, которые оплетаются лентой, лучше расправить, а саму ленту можно скручивать — для большей плотности стенок корзины.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097" name="Picture 1" descr="C:\Users\123\Desktop\2 участок сентябрь шпв\shopnodana-jean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638184"/>
            <a:ext cx="8229600" cy="3546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cap="all" dirty="0" smtClean="0"/>
              <a:t>ШАГ 5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Когда будут готовы стенки нужной высоты, свяжите оставшиеся кончики, как показано на фото. Затем заправьте эти кончики в стенки. Для верности можно пройтись по краю корзины иголкой с прочной толстой ниткой, укрепляя край. 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3078" name="Picture 6" descr="C:\Users\123\Desktop\2 участок сентябрь шпв\eayphjsnsq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8247" y="2249488"/>
            <a:ext cx="4867505" cy="4324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123\Desktop\2 участок сентябрь шпв\b5ddba4545b76722e2952da6c687f9e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751" y="908720"/>
            <a:ext cx="8552713" cy="5544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Готово!</a:t>
            </a:r>
            <a:endParaRPr lang="ru-RU" dirty="0"/>
          </a:p>
        </p:txBody>
      </p:sp>
      <p:pic>
        <p:nvPicPr>
          <p:cNvPr id="2049" name="Picture 1" descr="C:\Users\123\Desktop\2 участок сентябрь шпв\c5dca03b35958c223d6a838b76299c0f011a23ab2c4c3cf4191ed5cb96200f1c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2811" y="2249488"/>
            <a:ext cx="4818378" cy="4324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32</TotalTime>
  <Words>44</Words>
  <Application>Microsoft Office PowerPoint</Application>
  <PresentationFormat>Экран (4:3)</PresentationFormat>
  <Paragraphs>16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Городская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 «Творческая и прикладная деятельность» тема:  «Изготовление корзинок из старых джинс»   </vt:lpstr>
      <vt:lpstr>Слайд 2</vt:lpstr>
      <vt:lpstr>  Идеи для хранения — интерьерные корзины  Из-за достаточной жёсткости денима такая корзина будет неплохо держать форму. Для небольшой корзины можно нарезать полосы поуже, а для большой — пошире. Соответственно подбирайте ёмкость-основу для плетения. </vt:lpstr>
      <vt:lpstr>ВАМ ПОТРЕБУЕТСЯ: </vt:lpstr>
      <vt:lpstr>ШАГ 1 Разметьте на штанинах джинсов полосы одинаковой ширины (в данном случае около 25 см) вдоль джинсов. Разрежьте джинсы на полосы. Оставьте 8 длинных полос, а остальные сшейте в длинную ленту. </vt:lpstr>
      <vt:lpstr>ШАГ 2 Оставленные 8 полос сложите, как показано на фото, и свяжите по центру. </vt:lpstr>
      <vt:lpstr>ШАГ 3 Одним из концов начните оплетать полоски, затем пришейте к нему конец ленты из денима и продолжайте плести, формируя дно. </vt:lpstr>
      <vt:lpstr>ШАГ 4 Когда будет готово дно нужного размера, воспользуйтесь ёмкостью-основой, чтобы сплести стенки корзины. Полоски, которые оплетаются лентой, лучше расправить, а саму ленту можно скручивать — для большей плотности стенок корзины. </vt:lpstr>
      <vt:lpstr>ШАГ 5 Когда будут готовы стенки нужной высоты, свяжите оставшиеся кончики, как показано на фото. Затем заправьте эти кончики в стенки. Для верности можно пройтись по краю корзины иголкой с прочной толстой ниткой, укрепляя край.  </vt:lpstr>
      <vt:lpstr>Слайд 10</vt:lpstr>
      <vt:lpstr>Готово!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 «Творческая и прикладная деятельность» тема:  «Изготовление корзинок из старых джинс»   </dc:title>
  <dc:creator>123</dc:creator>
  <cp:lastModifiedBy>Maksunova_EV</cp:lastModifiedBy>
  <cp:revision>7</cp:revision>
  <dcterms:created xsi:type="dcterms:W3CDTF">2020-09-07T16:21:21Z</dcterms:created>
  <dcterms:modified xsi:type="dcterms:W3CDTF">2021-10-01T05:31:29Z</dcterms:modified>
</cp:coreProperties>
</file>