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-666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7EDD0-6618-4245-A2EF-60E5A86154C8}" type="datetimeFigureOut">
              <a:rPr lang="ru-RU" smtClean="0"/>
              <a:pPr/>
              <a:t>24.09.2021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B1B41-3DC0-4D51-9A68-92A63E449CC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47379806"/>
      </p:ext>
    </p:extLst>
  </p:cSld>
  <p:clrMapOvr>
    <a:masterClrMapping/>
  </p:clrMapOvr>
  <p:transition spd="slow"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7EDD0-6618-4245-A2EF-60E5A86154C8}" type="datetimeFigureOut">
              <a:rPr lang="ru-RU" smtClean="0"/>
              <a:pPr/>
              <a:t>24.09.2021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B1B41-3DC0-4D51-9A68-92A63E449CC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65743607"/>
      </p:ext>
    </p:extLst>
  </p:cSld>
  <p:clrMapOvr>
    <a:masterClrMapping/>
  </p:clrMapOvr>
  <p:transition spd="slow"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7EDD0-6618-4245-A2EF-60E5A86154C8}" type="datetimeFigureOut">
              <a:rPr lang="ru-RU" smtClean="0"/>
              <a:pPr/>
              <a:t>24.09.2021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B1B41-3DC0-4D51-9A68-92A63E449CC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56242257"/>
      </p:ext>
    </p:extLst>
  </p:cSld>
  <p:clrMapOvr>
    <a:masterClrMapping/>
  </p:clrMapOvr>
  <p:transition spd="slow"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7EDD0-6618-4245-A2EF-60E5A86154C8}" type="datetimeFigureOut">
              <a:rPr lang="ru-RU" smtClean="0"/>
              <a:pPr/>
              <a:t>24.09.2021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B1B41-3DC0-4D51-9A68-92A63E449CC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03371161"/>
      </p:ext>
    </p:extLst>
  </p:cSld>
  <p:clrMapOvr>
    <a:masterClrMapping/>
  </p:clrMapOvr>
  <p:transition spd="slow"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7EDD0-6618-4245-A2EF-60E5A86154C8}" type="datetimeFigureOut">
              <a:rPr lang="ru-RU" smtClean="0"/>
              <a:pPr/>
              <a:t>24.09.2021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B1B41-3DC0-4D51-9A68-92A63E449CC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80564821"/>
      </p:ext>
    </p:extLst>
  </p:cSld>
  <p:clrMapOvr>
    <a:masterClrMapping/>
  </p:clrMapOvr>
  <p:transition spd="slow"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7EDD0-6618-4245-A2EF-60E5A86154C8}" type="datetimeFigureOut">
              <a:rPr lang="ru-RU" smtClean="0"/>
              <a:pPr/>
              <a:t>24.09.2021</a:t>
            </a:fld>
            <a:endParaRPr lang="ru-R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B1B41-3DC0-4D51-9A68-92A63E449CC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26545863"/>
      </p:ext>
    </p:extLst>
  </p:cSld>
  <p:clrMapOvr>
    <a:masterClrMapping/>
  </p:clrMapOvr>
  <p:transition spd="slow"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7EDD0-6618-4245-A2EF-60E5A86154C8}" type="datetimeFigureOut">
              <a:rPr lang="ru-RU" smtClean="0"/>
              <a:pPr/>
              <a:t>24.09.2021</a:t>
            </a:fld>
            <a:endParaRPr lang="ru-RU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B1B41-3DC0-4D51-9A68-92A63E449CC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25563595"/>
      </p:ext>
    </p:extLst>
  </p:cSld>
  <p:clrMapOvr>
    <a:masterClrMapping/>
  </p:clrMapOvr>
  <p:transition spd="slow"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7EDD0-6618-4245-A2EF-60E5A86154C8}" type="datetimeFigureOut">
              <a:rPr lang="ru-RU" smtClean="0"/>
              <a:pPr/>
              <a:t>24.09.2021</a:t>
            </a:fld>
            <a:endParaRPr lang="ru-RU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B1B41-3DC0-4D51-9A68-92A63E449CC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37208670"/>
      </p:ext>
    </p:extLst>
  </p:cSld>
  <p:clrMapOvr>
    <a:masterClrMapping/>
  </p:clrMapOvr>
  <p:transition spd="slow"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7EDD0-6618-4245-A2EF-60E5A86154C8}" type="datetimeFigureOut">
              <a:rPr lang="ru-RU" smtClean="0"/>
              <a:pPr/>
              <a:t>24.09.2021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B1B41-3DC0-4D51-9A68-92A63E449CC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97904012"/>
      </p:ext>
    </p:extLst>
  </p:cSld>
  <p:clrMapOvr>
    <a:masterClrMapping/>
  </p:clrMapOvr>
  <p:transition spd="slow"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7EDD0-6618-4245-A2EF-60E5A86154C8}" type="datetimeFigureOut">
              <a:rPr lang="ru-RU" smtClean="0"/>
              <a:pPr/>
              <a:t>24.09.2021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B1B41-3DC0-4D51-9A68-92A63E449CC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48307657"/>
      </p:ext>
    </p:extLst>
  </p:cSld>
  <p:clrMapOvr>
    <a:masterClrMapping/>
  </p:clrMapOvr>
  <p:transition spd="slow"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7EDD0-6618-4245-A2EF-60E5A86154C8}" type="datetimeFigureOut">
              <a:rPr lang="ru-RU" smtClean="0"/>
              <a:pPr/>
              <a:t>24.09.2021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B1B41-3DC0-4D51-9A68-92A63E449CC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50420876"/>
      </p:ext>
    </p:extLst>
  </p:cSld>
  <p:clrMapOvr>
    <a:masterClrMapping/>
  </p:clrMapOvr>
  <p:transition spd="slow">
    <p:plus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7EDD0-6618-4245-A2EF-60E5A86154C8}" type="datetimeFigureOut">
              <a:rPr lang="ru-RU" smtClean="0"/>
              <a:pPr/>
              <a:t>24.09.2021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B1B41-3DC0-4D51-9A68-92A63E449CC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45838930"/>
      </p:ext>
    </p:extLst>
  </p:cSld>
  <p:clrMapOvr>
    <a:masterClrMapping/>
  </p:clrMapOvr>
  <p:transition spd="slow">
    <p:plus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7EDD0-6618-4245-A2EF-60E5A86154C8}" type="datetimeFigureOut">
              <a:rPr lang="ru-RU" smtClean="0"/>
              <a:pPr/>
              <a:t>24.09.2021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B1B41-3DC0-4D51-9A68-92A63E449CC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34608593"/>
      </p:ext>
    </p:extLst>
  </p:cSld>
  <p:clrMapOvr>
    <a:masterClrMapping/>
  </p:clrMapOvr>
  <p:transition spd="slow">
    <p:plus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7EDD0-6618-4245-A2EF-60E5A86154C8}" type="datetimeFigureOut">
              <a:rPr lang="ru-RU" smtClean="0"/>
              <a:pPr/>
              <a:t>24.09.2021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B1B41-3DC0-4D51-9A68-92A63E449CC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36983597"/>
      </p:ext>
    </p:extLst>
  </p:cSld>
  <p:clrMapOvr>
    <a:masterClrMapping/>
  </p:clrMapOvr>
  <p:transition spd="slow">
    <p:plus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7EDD0-6618-4245-A2EF-60E5A86154C8}" type="datetimeFigureOut">
              <a:rPr lang="ru-RU" smtClean="0"/>
              <a:pPr/>
              <a:t>24.09.2021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B1B41-3DC0-4D51-9A68-92A63E449CC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83039110"/>
      </p:ext>
    </p:extLst>
  </p:cSld>
  <p:clrMapOvr>
    <a:masterClrMapping/>
  </p:clrMapOvr>
  <p:transition spd="slow">
    <p:plus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7EDD0-6618-4245-A2EF-60E5A86154C8}" type="datetimeFigureOut">
              <a:rPr lang="ru-RU" smtClean="0"/>
              <a:pPr/>
              <a:t>24.09.2021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B1B41-3DC0-4D51-9A68-92A63E449CC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95281570"/>
      </p:ext>
    </p:extLst>
  </p:cSld>
  <p:clrMapOvr>
    <a:masterClrMapping/>
  </p:clrMapOvr>
  <p:transition spd="slow">
    <p:plus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7EDD0-6618-4245-A2EF-60E5A86154C8}" type="datetimeFigureOut">
              <a:rPr lang="ru-RU" smtClean="0"/>
              <a:pPr/>
              <a:t>24.09.2021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B1B41-3DC0-4D51-9A68-92A63E449CC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28172685"/>
      </p:ext>
    </p:extLst>
  </p:cSld>
  <p:clrMapOvr>
    <a:masterClrMapping/>
  </p:clrMapOvr>
  <p:transition spd="slow">
    <p:plu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F007EDD0-6618-4245-A2EF-60E5A86154C8}" type="datetimeFigureOut">
              <a:rPr lang="ru-RU" smtClean="0"/>
              <a:pPr/>
              <a:t>24.09.2021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0B1B41-3DC0-4D51-9A68-92A63E449CC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2192119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ransition spd="slow">
    <p:plus/>
  </p:transition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718436A-80B1-4C57-908D-D78B84CF81D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4955" y="858130"/>
            <a:ext cx="8825658" cy="3919252"/>
          </a:xfrm>
        </p:spPr>
        <p:txBody>
          <a:bodyPr/>
          <a:lstStyle/>
          <a:p>
            <a:pPr algn="ctr"/>
            <a:r>
              <a:rPr lang="ru-RU" sz="8200" dirty="0">
                <a:solidFill>
                  <a:srgbClr val="FFFF00"/>
                </a:solidFill>
              </a:rPr>
              <a:t>День добра </a:t>
            </a:r>
            <a:br>
              <a:rPr lang="ru-RU" sz="8200" dirty="0">
                <a:solidFill>
                  <a:srgbClr val="FFFF00"/>
                </a:solidFill>
              </a:rPr>
            </a:br>
            <a:r>
              <a:rPr lang="ru-RU" sz="8200" dirty="0">
                <a:solidFill>
                  <a:srgbClr val="FFFF00"/>
                </a:solidFill>
              </a:rPr>
              <a:t>и </a:t>
            </a:r>
            <a:br>
              <a:rPr lang="ru-RU" sz="8200" dirty="0">
                <a:solidFill>
                  <a:srgbClr val="FFFF00"/>
                </a:solidFill>
              </a:rPr>
            </a:br>
            <a:r>
              <a:rPr lang="ru-RU" sz="8200" dirty="0" smtClean="0">
                <a:solidFill>
                  <a:srgbClr val="FFFF00"/>
                </a:solidFill>
              </a:rPr>
              <a:t>уважения</a:t>
            </a:r>
            <a:br>
              <a:rPr lang="ru-RU" sz="8200" dirty="0" smtClean="0">
                <a:solidFill>
                  <a:srgbClr val="FFFF00"/>
                </a:solidFill>
              </a:rPr>
            </a:br>
            <a:r>
              <a:rPr lang="ru-RU" sz="2400" dirty="0" smtClean="0">
                <a:solidFill>
                  <a:srgbClr val="FFFF00"/>
                </a:solidFill>
              </a:rPr>
              <a:t>Направление школы пожилого </a:t>
            </a:r>
            <a:r>
              <a:rPr lang="ru-RU" sz="2400" smtClean="0">
                <a:solidFill>
                  <a:srgbClr val="FFFF00"/>
                </a:solidFill>
              </a:rPr>
              <a:t>возраста:</a:t>
            </a:r>
            <a:br>
              <a:rPr lang="ru-RU" sz="2400" smtClean="0">
                <a:solidFill>
                  <a:srgbClr val="FFFF00"/>
                </a:solidFill>
              </a:rPr>
            </a:br>
            <a:r>
              <a:rPr lang="ru-RU" sz="2400" smtClean="0">
                <a:solidFill>
                  <a:srgbClr val="FFFF00"/>
                </a:solidFill>
              </a:rPr>
              <a:t> «Обучение навыкам ухода»</a:t>
            </a:r>
            <a:endParaRPr lang="ru-RU" sz="2400" dirty="0">
              <a:solidFill>
                <a:srgbClr val="FFFF00"/>
              </a:solidFill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12F7A6D5-6AA3-4B2F-995F-890C044AEA1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ru-RU" dirty="0"/>
              <a:t>Специалист по социальной работе </a:t>
            </a:r>
          </a:p>
          <a:p>
            <a:pPr algn="ctr"/>
            <a:r>
              <a:rPr lang="ru-RU" dirty="0"/>
              <a:t>Осинцева Елизавета Ильясовна</a:t>
            </a:r>
          </a:p>
        </p:txBody>
      </p:sp>
    </p:spTree>
    <p:extLst>
      <p:ext uri="{BB962C8B-B14F-4D97-AF65-F5344CB8AC3E}">
        <p14:creationId xmlns:p14="http://schemas.microsoft.com/office/powerpoint/2010/main" xmlns="" val="869781274"/>
      </p:ext>
    </p:extLst>
  </p:cSld>
  <p:clrMapOvr>
    <a:masterClrMapping/>
  </p:clrMapOvr>
  <p:transition spd="slow">
    <p:plus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2FF20F9-F4B5-4FFA-9470-15B54CBE94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D79243CA-8752-4373-BC62-0D450AC452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35285" y="203249"/>
            <a:ext cx="8115549" cy="6654751"/>
          </a:xfrm>
        </p:spPr>
      </p:pic>
    </p:spTree>
    <p:extLst>
      <p:ext uri="{BB962C8B-B14F-4D97-AF65-F5344CB8AC3E}">
        <p14:creationId xmlns:p14="http://schemas.microsoft.com/office/powerpoint/2010/main" xmlns="" val="2882719439"/>
      </p:ext>
    </p:extLst>
  </p:cSld>
  <p:clrMapOvr>
    <a:masterClrMapping/>
  </p:clrMapOvr>
  <p:transition spd="slow">
    <p:plus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F858F34-F2A7-46F1-9166-E445273E01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xmlns="" id="{CB3C847A-E222-4D5D-BEA5-7BBD2A77C8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152825" y="6238"/>
            <a:ext cx="4573211" cy="6639951"/>
          </a:xfr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AE03CC3C-BF9C-4805-9141-E85453000A1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6341" y="787791"/>
            <a:ext cx="7036484" cy="5219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73705840"/>
      </p:ext>
    </p:extLst>
  </p:cSld>
  <p:clrMapOvr>
    <a:masterClrMapping/>
  </p:clrMapOvr>
  <p:transition spd="slow">
    <p:plus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596DB78-AB60-40EF-8775-26C0E379A9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8847CC21-C9D9-4FDF-94DD-752DC690A4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30263" y="181604"/>
            <a:ext cx="8659722" cy="6494792"/>
          </a:xfrm>
        </p:spPr>
      </p:pic>
    </p:spTree>
    <p:extLst>
      <p:ext uri="{BB962C8B-B14F-4D97-AF65-F5344CB8AC3E}">
        <p14:creationId xmlns:p14="http://schemas.microsoft.com/office/powerpoint/2010/main" xmlns="" val="853367306"/>
      </p:ext>
    </p:extLst>
  </p:cSld>
  <p:clrMapOvr>
    <a:masterClrMapping/>
  </p:clrMapOvr>
  <p:transition spd="slow">
    <p:plus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0E2D3DD-EB90-4897-8011-D11F3BA482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5BC9B107-E102-43D5-BDBA-E987BBC6A5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45920" y="225084"/>
            <a:ext cx="8623495" cy="6467622"/>
          </a:xfrm>
        </p:spPr>
      </p:pic>
    </p:spTree>
    <p:extLst>
      <p:ext uri="{BB962C8B-B14F-4D97-AF65-F5344CB8AC3E}">
        <p14:creationId xmlns:p14="http://schemas.microsoft.com/office/powerpoint/2010/main" xmlns="" val="2801906714"/>
      </p:ext>
    </p:extLst>
  </p:cSld>
  <p:clrMapOvr>
    <a:masterClrMapping/>
  </p:clrMapOvr>
  <p:transition spd="slow">
    <p:plus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68B3C49-1D2E-4795-B1AA-640A855CF0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C4DF85F6-FBAA-4676-953A-5429C5BF1C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14382" y="182880"/>
            <a:ext cx="8429535" cy="6322152"/>
          </a:xfrm>
        </p:spPr>
      </p:pic>
    </p:spTree>
    <p:extLst>
      <p:ext uri="{BB962C8B-B14F-4D97-AF65-F5344CB8AC3E}">
        <p14:creationId xmlns:p14="http://schemas.microsoft.com/office/powerpoint/2010/main" xmlns="" val="816114765"/>
      </p:ext>
    </p:extLst>
  </p:cSld>
  <p:clrMapOvr>
    <a:masterClrMapping/>
  </p:clrMapOvr>
  <p:transition spd="slow">
    <p:plus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3168193-0C46-4FE8-8401-5F91E5E8D5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E51B9639-4656-4C74-AD78-902EA39A02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17786" y="231152"/>
            <a:ext cx="8629356" cy="6472018"/>
          </a:xfrm>
        </p:spPr>
      </p:pic>
    </p:spTree>
    <p:extLst>
      <p:ext uri="{BB962C8B-B14F-4D97-AF65-F5344CB8AC3E}">
        <p14:creationId xmlns:p14="http://schemas.microsoft.com/office/powerpoint/2010/main" xmlns="" val="212434061"/>
      </p:ext>
    </p:extLst>
  </p:cSld>
  <p:clrMapOvr>
    <a:masterClrMapping/>
  </p:clrMapOvr>
  <p:transition spd="slow">
    <p:plus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7B7FB0E-82C4-43A9-96D6-8CDC879AB8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951A47BE-533F-4D31-BC52-DFAA8C22E3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4376" y="332828"/>
            <a:ext cx="8432836" cy="6324628"/>
          </a:xfrm>
        </p:spPr>
      </p:pic>
    </p:spTree>
    <p:extLst>
      <p:ext uri="{BB962C8B-B14F-4D97-AF65-F5344CB8AC3E}">
        <p14:creationId xmlns:p14="http://schemas.microsoft.com/office/powerpoint/2010/main" xmlns="" val="1144639427"/>
      </p:ext>
    </p:extLst>
  </p:cSld>
  <p:clrMapOvr>
    <a:masterClrMapping/>
  </p:clrMapOvr>
  <p:transition spd="slow">
    <p:plus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1AA741D-2CE6-4431-9518-EF81A58EBD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382DAF2A-AF98-462E-B741-56D74D8B0A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33577" y="185318"/>
            <a:ext cx="8549906" cy="6412430"/>
          </a:xfrm>
        </p:spPr>
      </p:pic>
    </p:spTree>
    <p:extLst>
      <p:ext uri="{BB962C8B-B14F-4D97-AF65-F5344CB8AC3E}">
        <p14:creationId xmlns:p14="http://schemas.microsoft.com/office/powerpoint/2010/main" xmlns="" val="641260771"/>
      </p:ext>
    </p:extLst>
  </p:cSld>
  <p:clrMapOvr>
    <a:masterClrMapping/>
  </p:clrMapOvr>
  <p:transition spd="slow">
    <p:plus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49037A0-DF24-4289-BB94-7F46557BED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872779E3-FB6B-45BD-884B-14241836DD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83820" y="81060"/>
            <a:ext cx="8895242" cy="6671431"/>
          </a:xfrm>
        </p:spPr>
      </p:pic>
    </p:spTree>
    <p:extLst>
      <p:ext uri="{BB962C8B-B14F-4D97-AF65-F5344CB8AC3E}">
        <p14:creationId xmlns:p14="http://schemas.microsoft.com/office/powerpoint/2010/main" xmlns="" val="3631216959"/>
      </p:ext>
    </p:extLst>
  </p:cSld>
  <p:clrMapOvr>
    <a:masterClrMapping/>
  </p:clrMapOvr>
  <p:transition spd="slow">
    <p:plus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7EA1C39-BF53-48F4-96B1-55141CAA93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39A0C9C6-EF16-467C-97AB-825A8FC7A5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59989" y="211015"/>
            <a:ext cx="8581292" cy="6435969"/>
          </a:xfrm>
        </p:spPr>
      </p:pic>
    </p:spTree>
    <p:extLst>
      <p:ext uri="{BB962C8B-B14F-4D97-AF65-F5344CB8AC3E}">
        <p14:creationId xmlns:p14="http://schemas.microsoft.com/office/powerpoint/2010/main" xmlns="" val="3531280443"/>
      </p:ext>
    </p:extLst>
  </p:cSld>
  <p:clrMapOvr>
    <a:masterClrMapping/>
  </p:clrMapOvr>
  <p:transition spd="slow">
    <p:plus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4E766B0-C42F-47B7-BA07-7B6C609CE6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03BAE504-97D2-41BE-ABDB-56DBC8DF51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22124" y="0"/>
            <a:ext cx="9085165" cy="6813874"/>
          </a:xfrm>
        </p:spPr>
      </p:pic>
    </p:spTree>
    <p:extLst>
      <p:ext uri="{BB962C8B-B14F-4D97-AF65-F5344CB8AC3E}">
        <p14:creationId xmlns:p14="http://schemas.microsoft.com/office/powerpoint/2010/main" xmlns="" val="4186859831"/>
      </p:ext>
    </p:extLst>
  </p:cSld>
  <p:clrMapOvr>
    <a:masterClrMapping/>
  </p:clrMapOvr>
  <p:transition spd="slow">
    <p:plus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Ион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Ион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16</TotalTime>
  <Words>9</Words>
  <Application>Microsoft Office PowerPoint</Application>
  <PresentationFormat>Произвольный</PresentationFormat>
  <Paragraphs>3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Ион</vt:lpstr>
      <vt:lpstr>День добра  и  уважения Направление школы пожилого возраста:  «Обучение навыкам ухода»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День добра  и  уважения</dc:title>
  <dc:creator>Лизавета</dc:creator>
  <cp:lastModifiedBy>Maksunova_EV</cp:lastModifiedBy>
  <cp:revision>4</cp:revision>
  <dcterms:created xsi:type="dcterms:W3CDTF">2021-09-22T16:49:46Z</dcterms:created>
  <dcterms:modified xsi:type="dcterms:W3CDTF">2021-09-24T07:14:04Z</dcterms:modified>
</cp:coreProperties>
</file>