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37" d="100"/>
          <a:sy n="37" d="100"/>
        </p:scale>
        <p:origin x="-1651" y="-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29.09.2021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869160"/>
            <a:ext cx="6400800" cy="1296144"/>
          </a:xfrm>
        </p:spPr>
        <p:txBody>
          <a:bodyPr>
            <a:normAutofit/>
          </a:bodyPr>
          <a:lstStyle/>
          <a:p>
            <a:r>
              <a:rPr lang="ru-RU" sz="2800" dirty="0" smtClean="0"/>
              <a:t>Специалист по социальной работе</a:t>
            </a:r>
          </a:p>
          <a:p>
            <a:r>
              <a:rPr lang="ru-RU" sz="2800" dirty="0" err="1" smtClean="0"/>
              <a:t>Самигуллина</a:t>
            </a:r>
            <a:r>
              <a:rPr lang="ru-RU" sz="2800" dirty="0" smtClean="0"/>
              <a:t> С.К.</a:t>
            </a:r>
            <a:endParaRPr lang="ru-RU" sz="2800" dirty="0"/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404665"/>
            <a:ext cx="7772400" cy="4392487"/>
          </a:xfrm>
        </p:spPr>
        <p:txBody>
          <a:bodyPr>
            <a:normAutofit fontScale="90000"/>
          </a:bodyPr>
          <a:lstStyle/>
          <a:p>
            <a:r>
              <a:rPr lang="ru-RU" sz="3600" dirty="0" smtClean="0"/>
              <a:t>ГАУ «КЦСОН города Каменска-Уральского»</a:t>
            </a:r>
            <a:br>
              <a:rPr lang="ru-RU" sz="3600" dirty="0" smtClean="0"/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b="1" dirty="0" smtClean="0"/>
              <a:t>Школа пожилого возраста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sz="3600" dirty="0" smtClean="0"/>
              <a:t>по направлению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«Декоративно прикладное творчество».</a:t>
            </a:r>
            <a:br>
              <a:rPr lang="ru-RU" dirty="0" smtClean="0"/>
            </a:br>
            <a:r>
              <a:rPr lang="ru-RU" dirty="0" smtClean="0"/>
              <a:t>Тема занятия «Вяжем плед».</a:t>
            </a:r>
            <a:br>
              <a:rPr lang="ru-RU" dirty="0" smtClean="0"/>
            </a:b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b743622b6e073be19e9f5bad9045b8a7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67544" y="1196752"/>
            <a:ext cx="7941099" cy="4899248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original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836712"/>
            <a:ext cx="8280920" cy="532859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1200 (6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23528" y="1556792"/>
            <a:ext cx="4452325" cy="406524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5" name="Рисунок 4" descr="087b63e8c37b9a53d1144bdb3a81506c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932040" y="1340768"/>
            <a:ext cx="3717032" cy="486916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1200 (13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57200" y="1700808"/>
            <a:ext cx="8291264" cy="4464495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dirty="0" smtClean="0"/>
              <a:t>Источник:   сайт  группы  «Любители   рукоделия».</a:t>
            </a:r>
            <a:endParaRPr lang="ru-RU" dirty="0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2052464"/>
          </a:xfrm>
        </p:spPr>
        <p:txBody>
          <a:bodyPr>
            <a:noAutofit/>
          </a:bodyPr>
          <a:lstStyle/>
          <a:p>
            <a:r>
              <a:rPr lang="ru-RU" sz="5400" dirty="0" smtClean="0"/>
              <a:t>Спасибо    за    внимание!</a:t>
            </a:r>
            <a:br>
              <a:rPr lang="ru-RU" sz="5400" dirty="0" smtClean="0"/>
            </a:br>
            <a:endParaRPr lang="ru-RU" sz="5400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Paper</Template>
  <TotalTime>10</TotalTime>
  <Words>25</Words>
  <Application>Microsoft Office PowerPoint</Application>
  <PresentationFormat>Экран (4:3)</PresentationFormat>
  <Paragraphs>5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Бумажная</vt:lpstr>
      <vt:lpstr>ГАУ «КЦСОН города Каменска-Уральского»  Школа пожилого возраста по направлению «Декоративно прикладное творчество». Тема занятия «Вяжем плед».  </vt:lpstr>
      <vt:lpstr>Слайд 2</vt:lpstr>
      <vt:lpstr>Слайд 3</vt:lpstr>
      <vt:lpstr>Слайд 4</vt:lpstr>
      <vt:lpstr>Слайд 5</vt:lpstr>
      <vt:lpstr>Спасибо    за    внимание!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Школа пожилого возраста по направлению «Декоративно прикладное творчество». Тема занятия «Вяжем плед».  </dc:title>
  <dc:creator>Рустам</dc:creator>
  <cp:lastModifiedBy>Рустам</cp:lastModifiedBy>
  <cp:revision>3</cp:revision>
  <dcterms:created xsi:type="dcterms:W3CDTF">2021-09-29T12:45:49Z</dcterms:created>
  <dcterms:modified xsi:type="dcterms:W3CDTF">2021-09-29T13:06:22Z</dcterms:modified>
</cp:coreProperties>
</file>