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8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746A15-AEDA-4349-A863-271F555645A6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91A34B-2CC2-4378-A91E-5B67D4D88EB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1A34B-2CC2-4378-A91E-5B67D4D88EBE}" type="slidenum">
              <a:rPr lang="ru-RU" smtClean="0"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290" y="3286124"/>
            <a:ext cx="6400800" cy="1752600"/>
          </a:xfrm>
        </p:spPr>
        <p:txBody>
          <a:bodyPr/>
          <a:lstStyle/>
          <a:p>
            <a:r>
              <a:rPr lang="ru-RU" i="1" dirty="0" smtClean="0"/>
              <a:t>Школа пожилого возраста по направлению «Обучение навыкам ухода»</a:t>
            </a:r>
            <a:br>
              <a:rPr lang="ru-RU" i="1" dirty="0" smtClean="0"/>
            </a:br>
            <a:r>
              <a:rPr lang="ru-RU" i="1" dirty="0" smtClean="0"/>
              <a:t>тема: «Профилактика КОВИД»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357166"/>
            <a:ext cx="8358246" cy="1752600"/>
          </a:xfrm>
        </p:spPr>
        <p:txBody>
          <a:bodyPr>
            <a:noAutofit/>
          </a:bodyPr>
          <a:lstStyle/>
          <a:p>
            <a:r>
              <a:rPr lang="ru-RU" sz="2000" b="1" i="1" dirty="0" smtClean="0"/>
              <a:t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</a:t>
            </a:r>
            <a:r>
              <a:rPr lang="ru-RU" sz="2000" b="1" i="1" dirty="0" smtClean="0"/>
              <a:t>»</a:t>
            </a:r>
            <a:r>
              <a:rPr lang="ru-RU" sz="2000" b="1" i="1" dirty="0" smtClean="0"/>
              <a:t> </a:t>
            </a:r>
            <a:r>
              <a:rPr lang="ru-RU" sz="2000" i="1" dirty="0" smtClean="0"/>
              <a:t/>
            </a:r>
            <a:br>
              <a:rPr lang="ru-RU" sz="2000" i="1" dirty="0" smtClean="0"/>
            </a:b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714744" y="485776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000496" y="5572140"/>
            <a:ext cx="49292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Руководитель: специалист по социальной работе </a:t>
            </a:r>
            <a:r>
              <a:rPr lang="ru-RU" dirty="0" err="1" smtClean="0"/>
              <a:t>Грехова</a:t>
            </a:r>
            <a:r>
              <a:rPr lang="ru-RU" dirty="0" smtClean="0"/>
              <a:t> Татьяна Владимировна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ВВЕДЕНИЕ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Целью </a:t>
            </a:r>
            <a:r>
              <a:rPr lang="ru-RU" dirty="0" smtClean="0"/>
              <a:t>программы обучения Школы ухода является обучение членов семьи, родственников граждан пожилого </a:t>
            </a:r>
            <a:r>
              <a:rPr lang="ru-RU" dirty="0" smtClean="0"/>
              <a:t>возраста </a:t>
            </a:r>
          </a:p>
          <a:p>
            <a:r>
              <a:rPr lang="ru-RU" dirty="0" smtClean="0"/>
              <a:t>для </a:t>
            </a:r>
            <a:r>
              <a:rPr lang="ru-RU" dirty="0" smtClean="0"/>
              <a:t>повышения качества их жизни, </a:t>
            </a:r>
            <a:endParaRPr lang="ru-RU" dirty="0" smtClean="0"/>
          </a:p>
          <a:p>
            <a:r>
              <a:rPr lang="ru-RU" dirty="0" smtClean="0"/>
              <a:t>методам </a:t>
            </a:r>
            <a:r>
              <a:rPr lang="ru-RU" dirty="0" smtClean="0"/>
              <a:t>самообслуживания</a:t>
            </a:r>
            <a:r>
              <a:rPr lang="ru-RU" dirty="0" smtClean="0"/>
              <a:t>,</a:t>
            </a:r>
          </a:p>
          <a:p>
            <a:r>
              <a:rPr lang="ru-RU" dirty="0" smtClean="0"/>
              <a:t> </a:t>
            </a:r>
            <a:r>
              <a:rPr lang="ru-RU" dirty="0" smtClean="0"/>
              <a:t>самоконтроля, </a:t>
            </a:r>
            <a:endParaRPr lang="ru-RU" dirty="0" smtClean="0"/>
          </a:p>
          <a:p>
            <a:r>
              <a:rPr lang="ru-RU" dirty="0" smtClean="0"/>
              <a:t>основам </a:t>
            </a:r>
            <a:r>
              <a:rPr lang="ru-RU" dirty="0" smtClean="0"/>
              <a:t>реабилитации в домашних условиях.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программы обучения: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обучение </a:t>
            </a:r>
            <a:r>
              <a:rPr lang="ru-RU" dirty="0" smtClean="0"/>
              <a:t>практическим навыкам и приемам ухода, </a:t>
            </a:r>
            <a:r>
              <a:rPr lang="ru-RU" dirty="0" smtClean="0"/>
              <a:t>профилактике осложнений </a:t>
            </a:r>
            <a:r>
              <a:rPr lang="ru-RU" dirty="0" smtClean="0"/>
              <a:t>заболеваний, </a:t>
            </a:r>
            <a:endParaRPr lang="ru-RU" dirty="0" smtClean="0"/>
          </a:p>
          <a:p>
            <a:r>
              <a:rPr lang="ru-RU" dirty="0" smtClean="0"/>
              <a:t> </a:t>
            </a:r>
            <a:r>
              <a:rPr lang="ru-RU" dirty="0" smtClean="0"/>
              <a:t>обучение правилам пользования техническими средствами реабилитации; </a:t>
            </a:r>
            <a:endParaRPr lang="ru-RU" dirty="0" smtClean="0"/>
          </a:p>
          <a:p>
            <a:r>
              <a:rPr lang="ru-RU" dirty="0" smtClean="0"/>
              <a:t> </a:t>
            </a:r>
            <a:r>
              <a:rPr lang="ru-RU" dirty="0" smtClean="0"/>
              <a:t>обучение правилам коммуникации с пожилыми людьми </a:t>
            </a:r>
            <a:r>
              <a:rPr lang="ru-RU" dirty="0" smtClean="0"/>
              <a:t>с </a:t>
            </a:r>
            <a:r>
              <a:rPr lang="ru-RU" dirty="0" smtClean="0"/>
              <a:t>различными заболеваниями, а также с их социальным окружением. 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Первая тема : «Профилактика КОВИД»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627966" cy="483091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b="1" dirty="0" smtClean="0"/>
              <a:t>ПРАВИЛО   1 . ЧАСТО </a:t>
            </a:r>
            <a:r>
              <a:rPr lang="ru-RU" b="1" dirty="0" smtClean="0"/>
              <a:t>МОЙТЕ РУКИ С МЫЛОМ </a:t>
            </a:r>
          </a:p>
          <a:p>
            <a:pPr>
              <a:buNone/>
            </a:pPr>
            <a:r>
              <a:rPr lang="ru-RU" dirty="0" smtClean="0"/>
              <a:t>Чистите </a:t>
            </a:r>
            <a:r>
              <a:rPr lang="ru-RU" dirty="0" smtClean="0"/>
              <a:t>и дезинфицируйте поверхности, используя бытовые моющие средства. </a:t>
            </a:r>
          </a:p>
          <a:p>
            <a:pPr>
              <a:buNone/>
            </a:pPr>
            <a:r>
              <a:rPr lang="ru-RU" dirty="0" smtClean="0"/>
              <a:t>Гигиена </a:t>
            </a:r>
            <a:r>
              <a:rPr lang="ru-RU" dirty="0" smtClean="0"/>
              <a:t>рук - это важная мера профилактики распространения </a:t>
            </a:r>
            <a:r>
              <a:rPr lang="ru-RU" dirty="0" err="1" smtClean="0"/>
              <a:t>коронавирусной</a:t>
            </a:r>
            <a:r>
              <a:rPr lang="ru-RU" dirty="0" smtClean="0"/>
              <a:t> инфекции. Мытье с мылом удаляет вирусы. Если нет возможности помыть руки с мылом, пользуйтесь спиртсодержащими или дезинфицирующими салфетками. </a:t>
            </a:r>
          </a:p>
          <a:p>
            <a:pPr>
              <a:buNone/>
            </a:pPr>
            <a:r>
              <a:rPr lang="ru-RU" dirty="0" smtClean="0"/>
              <a:t>Чистка </a:t>
            </a:r>
            <a:r>
              <a:rPr lang="ru-RU" dirty="0" smtClean="0"/>
              <a:t>и регулярная дезинфекция поверхностей (столов, дверных ручек, стульев, </a:t>
            </a:r>
            <a:r>
              <a:rPr lang="ru-RU" dirty="0" err="1" smtClean="0"/>
              <a:t>гаджетов</a:t>
            </a:r>
            <a:r>
              <a:rPr lang="ru-RU" dirty="0" smtClean="0"/>
              <a:t> и др.) удаляет вирусы. 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1266" name="Picture 2" descr="http://dhshbel.ru/uploads/image/context/lshchm4-idf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702" y="5572140"/>
            <a:ext cx="2143108" cy="10899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/>
              <a:t>ПРАВИЛО 2. СОБЛЮДАЙТЕ РАССТОЯНИЕ И ЭТИКЕТ </a:t>
            </a:r>
          </a:p>
          <a:p>
            <a:pPr>
              <a:buNone/>
            </a:pPr>
            <a:r>
              <a:rPr lang="ru-RU" dirty="0" smtClean="0"/>
              <a:t>Вирусы передаются от больного человека к здоровому воздушно -капельным путем (при чихании, кашле), поэтому необходимо соблюдать расстояние не менее 1,5 метра друг от друга.</a:t>
            </a:r>
          </a:p>
          <a:p>
            <a:pPr>
              <a:buNone/>
            </a:pPr>
            <a:r>
              <a:rPr lang="ru-RU" dirty="0" smtClean="0"/>
              <a:t>Избегайте трогать руками глаза, нос или рот. </a:t>
            </a:r>
            <a:r>
              <a:rPr lang="ru-RU" dirty="0" err="1" smtClean="0"/>
              <a:t>Коронавирус</a:t>
            </a:r>
            <a:r>
              <a:rPr lang="ru-RU" dirty="0" smtClean="0"/>
              <a:t>, как и другие респираторные заболевания, распространяется этими путями.</a:t>
            </a:r>
          </a:p>
          <a:p>
            <a:pPr>
              <a:buNone/>
            </a:pPr>
            <a:r>
              <a:rPr lang="ru-RU" dirty="0" smtClean="0"/>
              <a:t>Надевайте маску или используйте другие подручные средства защиты, чтобы уменьшить риск заболевания.</a:t>
            </a:r>
          </a:p>
          <a:p>
            <a:pPr>
              <a:buNone/>
            </a:pPr>
            <a:r>
              <a:rPr lang="ru-RU" dirty="0" smtClean="0"/>
              <a:t>При кашле, чихании следует прикрывать рот и нос одноразовыми салфетками, которые после использования нужно выбрасывать.</a:t>
            </a:r>
          </a:p>
          <a:p>
            <a:pPr>
              <a:buNone/>
            </a:pPr>
            <a:r>
              <a:rPr lang="ru-RU" dirty="0" smtClean="0"/>
              <a:t>Избегая излишних поездок и посещений многолюдных мест, можно уменьшить риск заболевания. </a:t>
            </a:r>
          </a:p>
          <a:p>
            <a:endParaRPr lang="ru-RU" dirty="0"/>
          </a:p>
        </p:txBody>
      </p:sp>
      <p:pic>
        <p:nvPicPr>
          <p:cNvPr id="10242" name="Picture 2" descr="https://krylatskoe.com/wp-content/uploads/2020/06/2020.06.03-1591174736.818_rosp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5214950"/>
            <a:ext cx="1428760" cy="14287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 smtClean="0"/>
              <a:t>ПРАВИЛО 3. ВЕДИТЕ ЗДОРОВЫЙ ОБРАЗ ЖИЗНИ </a:t>
            </a:r>
          </a:p>
          <a:p>
            <a:pPr algn="ctr">
              <a:buNone/>
            </a:pPr>
            <a:r>
              <a:rPr lang="ru-RU" dirty="0" smtClean="0"/>
              <a:t>Здоровый образ жизни повышает сопротивляемость организма к инфекции. Соблюдайте здоровый режим, включая полноценный сон, потребление пищевых продуктов богатых белками, витаминами и минеральными веществами, физическую активность.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/>
              <a:t>ПРАВИЛО 4. ЗАЩИЩАЙТЕ ОРГАНЫ ДЫХАНИЯ С ПОМОЩЬЮ МЕДИЦИНСКОЙ МАСКИ </a:t>
            </a:r>
          </a:p>
          <a:p>
            <a:pPr>
              <a:buNone/>
            </a:pPr>
            <a:r>
              <a:rPr lang="ru-RU" dirty="0" smtClean="0"/>
              <a:t>Среди прочих средств профилактики особое место занимает ношение масок, благодаря которым ограничивается распространение вируса. </a:t>
            </a:r>
          </a:p>
          <a:p>
            <a:pPr>
              <a:buNone/>
            </a:pPr>
            <a:r>
              <a:rPr lang="ru-RU" dirty="0" smtClean="0"/>
              <a:t>Медицинские маски для защиты органов дыхания используют: </a:t>
            </a:r>
          </a:p>
          <a:p>
            <a:pPr>
              <a:buNone/>
            </a:pPr>
            <a:r>
              <a:rPr lang="ru-RU" dirty="0" smtClean="0"/>
              <a:t>- при посещении мест массового скопления людей, поездках в общественном транспорте в период роста заболеваемости острыми респираторными вирусными инфекциями; </a:t>
            </a:r>
          </a:p>
          <a:p>
            <a:pPr>
              <a:buNone/>
            </a:pPr>
            <a:r>
              <a:rPr lang="ru-RU" dirty="0" smtClean="0"/>
              <a:t>- при уходе за больными острыми респираторными вирусными инфекциями; </a:t>
            </a:r>
          </a:p>
          <a:p>
            <a:pPr>
              <a:buNone/>
            </a:pPr>
            <a:r>
              <a:rPr lang="ru-RU" dirty="0" smtClean="0"/>
              <a:t>- при общении с лицами с признаками острой респираторной вирусной инфекции; </a:t>
            </a:r>
          </a:p>
          <a:p>
            <a:pPr>
              <a:buNone/>
            </a:pPr>
            <a:r>
              <a:rPr lang="ru-RU" dirty="0" smtClean="0"/>
              <a:t>- при рисках инфицирования другими инфекциями, передающимися воздушно-капельным путем. 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КАК ПРАВИЛЬНО НОСИТЬ МАСКУ? 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44" y="1428736"/>
            <a:ext cx="8842248" cy="504522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Маски </a:t>
            </a:r>
            <a:r>
              <a:rPr lang="ru-RU" dirty="0" smtClean="0"/>
              <a:t>могут иметь разную конструкцию. Они могут быть одноразовыми или могут применяться многократно. Есть маски, которые служат 2, 4, 6 часов. Стоимость этих масок различная, из-за различной пропитки. Но нельзя все время носить одну и ту же маску, тем самым вы можете инфицировать дважды сами себя. Какой стороной внутрь носить медицинскую маску - непринципиально. </a:t>
            </a:r>
          </a:p>
          <a:p>
            <a:pPr>
              <a:buNone/>
            </a:pPr>
            <a:r>
              <a:rPr lang="ru-RU" dirty="0" smtClean="0"/>
              <a:t>Чтобы обезопасить себя от заражения, крайне важно правильно ее носить: </a:t>
            </a:r>
          </a:p>
          <a:p>
            <a:pPr>
              <a:buNone/>
            </a:pPr>
            <a:r>
              <a:rPr lang="ru-RU" dirty="0" smtClean="0"/>
              <a:t>- маска должна тщательно закрепляться, плотно закрывать рот и нос, не оставляя зазоров; </a:t>
            </a:r>
          </a:p>
          <a:p>
            <a:pPr>
              <a:buNone/>
            </a:pPr>
            <a:r>
              <a:rPr lang="ru-RU" dirty="0" smtClean="0"/>
              <a:t>- старайтесь не касаться поверхностей маски при ее снятии, если вы ее коснулись, тщательно вымойте руки с мылом или спиртовым средством; </a:t>
            </a:r>
          </a:p>
          <a:p>
            <a:pPr>
              <a:buNone/>
            </a:pPr>
            <a:r>
              <a:rPr lang="ru-RU" dirty="0" smtClean="0"/>
              <a:t>- влажную или отсыревшую маску следует сменить на новую, сухую; </a:t>
            </a:r>
          </a:p>
          <a:p>
            <a:pPr>
              <a:buNone/>
            </a:pPr>
            <a:r>
              <a:rPr lang="ru-RU" dirty="0" smtClean="0"/>
              <a:t>- не используйте вторично одноразовую маску; </a:t>
            </a:r>
          </a:p>
          <a:p>
            <a:pPr>
              <a:buNone/>
            </a:pPr>
            <a:r>
              <a:rPr lang="ru-RU" dirty="0" smtClean="0"/>
              <a:t>- использованную одноразовую маску следует немедленно выбросить в отходы. </a:t>
            </a:r>
          </a:p>
          <a:p>
            <a:pPr>
              <a:buNone/>
            </a:pPr>
            <a:r>
              <a:rPr lang="ru-RU" dirty="0" smtClean="0"/>
              <a:t>При уходе за больным, после окончания контакта с заболевшим, маску следует немедленно снять. После снятия маски необходимо незамедлительно и тщательно вымыть руки. </a:t>
            </a:r>
          </a:p>
          <a:p>
            <a:pPr>
              <a:buNone/>
            </a:pPr>
            <a:r>
              <a:rPr lang="ru-RU" dirty="0" smtClean="0"/>
              <a:t>Маска уместна, если вы находитесь в месте массового скопления людей, в общественном транспорте, магазине, аптеке, а также при уходе за больным. Вместе с тем, медики напоминают, что эта одиночная мера не обеспечивает полной защиты от заболевания. Кроме ношения маски необходимо соблюдать другие профилактические меры.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7650" name="Picture 2" descr="https://im0-tub-ru.yandex.net/i?id=05fc6d100455ed9192a920ded3edc2dc-l&amp;ref=rim&amp;n=13&amp;w=1080&amp;h=10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52"/>
            <a:ext cx="8858312" cy="63750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 smtClean="0"/>
              <a:t>ПРАВИЛО 5. ЧТО ДЕЛАТЬ В СЛУЧАЕ ЗАБОЛЕВАНИЯ КОРОНАВИРУСНОЙ ИНФЕКЦИЕЙ? </a:t>
            </a:r>
          </a:p>
          <a:p>
            <a:pPr>
              <a:buNone/>
            </a:pPr>
            <a:r>
              <a:rPr lang="ru-RU" dirty="0" smtClean="0"/>
              <a:t>Оставайтесь дома и срочно обращайтесь к врачу. </a:t>
            </a:r>
          </a:p>
          <a:p>
            <a:pPr>
              <a:buNone/>
            </a:pPr>
            <a:r>
              <a:rPr lang="ru-RU" dirty="0" smtClean="0"/>
              <a:t>Следуйте предписаниям врача, соблюдайте постельный режим и пейте как можно больше жидкости. 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b="1" dirty="0" smtClean="0"/>
              <a:t>КАКОВЫ СИМПТОМЫ КОРОНАВИРУСНОЙ ИНФЕКЦИИ</a:t>
            </a:r>
          </a:p>
          <a:p>
            <a:pPr>
              <a:buNone/>
            </a:pPr>
            <a:r>
              <a:rPr lang="ru-RU" dirty="0" smtClean="0"/>
              <a:t>высокая температура тела, озноб, головная боль, слабость, заложенность носа, кашель, затрудненное дыхание, боли в мышцах, конъюнктивит.  В некоторых случаях могут быть симптомы желудочно-кишечных расстройств: тошнота, рвота, диарея. 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 algn="ctr">
              <a:buNone/>
            </a:pPr>
            <a:r>
              <a:rPr lang="ru-RU" b="1" dirty="0" smtClean="0"/>
              <a:t>КАКОВЫ ОСЛОЖНЕНИЯ </a:t>
            </a:r>
          </a:p>
          <a:p>
            <a:pPr>
              <a:buNone/>
            </a:pPr>
            <a:r>
              <a:rPr lang="ru-RU" dirty="0" smtClean="0"/>
              <a:t>Среди осложнений лидирует вирусная пневмония. Ухудшение состояния при вирусной пневмонии идёт быстрыми темпами, и у многих пациентов уже в течение 24 часов развивается дыхательная недостаточность, требующая немедленной респираторной поддержки с механической вентиляцией лёгких.  Быстро начатое лечение способствует облегчению степени тяжести болезни. 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85794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>ЧТО ДЕЛАТЬ ЕСЛИ В СЕМЬЕ КТО-ТО ЗАБОЛЕЛ КОРОНАВИРУСНОЙ ИНФЕКЦИЕЙ?</a:t>
            </a:r>
            <a:r>
              <a:rPr lang="ru-RU" dirty="0" smtClean="0"/>
              <a:t> 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842248" cy="483091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Вызовите </a:t>
            </a:r>
            <a:r>
              <a:rPr lang="ru-RU" dirty="0" smtClean="0"/>
              <a:t>врача. </a:t>
            </a:r>
          </a:p>
          <a:p>
            <a:r>
              <a:rPr lang="ru-RU" dirty="0" smtClean="0"/>
              <a:t>Выделите больному отдельную комнату в доме. Если это невозможно, соблюдайте расстояние не менее 1 метра от больного. </a:t>
            </a:r>
          </a:p>
          <a:p>
            <a:r>
              <a:rPr lang="ru-RU" dirty="0" smtClean="0"/>
              <a:t>Ограничьте до минимума контакт между больным и близкими, особенно детьми, пожилыми людьми и лицами, страдающими хроническими заболеваниями. </a:t>
            </a:r>
          </a:p>
          <a:p>
            <a:r>
              <a:rPr lang="ru-RU" dirty="0" smtClean="0"/>
              <a:t>Часто проветривайте помещение. </a:t>
            </a:r>
          </a:p>
          <a:p>
            <a:r>
              <a:rPr lang="ru-RU" dirty="0" smtClean="0"/>
              <a:t>Сохраняйте чистоту, как можно чаще мойте и дезинфицируйте поверхности бытовыми моющими средствами. </a:t>
            </a:r>
          </a:p>
          <a:p>
            <a:r>
              <a:rPr lang="ru-RU" dirty="0" smtClean="0"/>
              <a:t>Часто мойте руки с мылом. </a:t>
            </a:r>
          </a:p>
          <a:p>
            <a:r>
              <a:rPr lang="ru-RU" dirty="0" smtClean="0"/>
              <a:t>Ухаживая за больным, прикрывайте рот и нос маской или другими защитными средствами (платком, шарфом и др.).Ухаживать за больным должен только один член семьи.</a:t>
            </a:r>
          </a:p>
          <a:p>
            <a:r>
              <a:rPr lang="ru-RU" dirty="0" smtClean="0"/>
              <a:t>Соблюдайте правила профилактики COVID-19 и будьте здоровы!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endParaRPr lang="en-US" b="1" dirty="0" smtClean="0"/>
          </a:p>
          <a:p>
            <a:pPr algn="ctr">
              <a:buNone/>
            </a:pPr>
            <a:endParaRPr lang="en-US" b="1" dirty="0" smtClean="0"/>
          </a:p>
          <a:p>
            <a:pPr algn="ctr">
              <a:buNone/>
            </a:pPr>
            <a:endParaRPr lang="en-US" b="1" dirty="0" smtClean="0"/>
          </a:p>
          <a:p>
            <a:pPr algn="ctr">
              <a:buNone/>
            </a:pPr>
            <a:r>
              <a:rPr lang="ru-RU" b="1" dirty="0" smtClean="0"/>
              <a:t>СПАСИБО ЗА ВНИМАНИЕ</a:t>
            </a:r>
            <a:endParaRPr lang="en-US" b="1" dirty="0" smtClean="0"/>
          </a:p>
          <a:p>
            <a:pPr algn="ctr">
              <a:buNone/>
            </a:pPr>
            <a:r>
              <a:rPr lang="ru-RU" b="1" dirty="0" smtClean="0"/>
              <a:t> И БУДЬТЕ ЗДОРОВЫ!</a:t>
            </a:r>
            <a:endParaRPr lang="ru-RU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18</TotalTime>
  <Words>281</Words>
  <PresentationFormat>Экран (4:3)</PresentationFormat>
  <Paragraphs>66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Официальная</vt:lpstr>
      <vt:lpstr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  </vt:lpstr>
      <vt:lpstr>ВВЕДЕНИЕ</vt:lpstr>
      <vt:lpstr>Задачи программы обучения:</vt:lpstr>
      <vt:lpstr>Первая тема : «Профилактика КОВИД»</vt:lpstr>
      <vt:lpstr>Слайд 5</vt:lpstr>
      <vt:lpstr>Слайд 6</vt:lpstr>
      <vt:lpstr>Слайд 7</vt:lpstr>
      <vt:lpstr>КАК ПРАВИЛЬНО НОСИТЬ МАСКУ? </vt:lpstr>
      <vt:lpstr>Слайд 9</vt:lpstr>
      <vt:lpstr>Слайд 10</vt:lpstr>
      <vt:lpstr>Слайд 11</vt:lpstr>
      <vt:lpstr>ЧТО ДЕЛАТЬ ЕСЛИ В СЕМЬЕ КТО-ТО ЗАБОЛЕЛ КОРОНАВИРУСНОЙ ИНФЕКЦИЕЙ?  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  </dc:title>
  <dc:creator>Рома</dc:creator>
  <cp:lastModifiedBy>Рома</cp:lastModifiedBy>
  <cp:revision>4</cp:revision>
  <dcterms:created xsi:type="dcterms:W3CDTF">2021-09-27T12:11:27Z</dcterms:created>
  <dcterms:modified xsi:type="dcterms:W3CDTF">2021-09-27T12:40:30Z</dcterms:modified>
</cp:coreProperties>
</file>