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6"/>
  </p:notesMasterIdLst>
  <p:sldIdLst>
    <p:sldId id="322" r:id="rId2"/>
    <p:sldId id="323" r:id="rId3"/>
    <p:sldId id="317" r:id="rId4"/>
    <p:sldId id="318" r:id="rId5"/>
    <p:sldId id="328" r:id="rId6"/>
    <p:sldId id="331" r:id="rId7"/>
    <p:sldId id="341" r:id="rId8"/>
    <p:sldId id="329" r:id="rId9"/>
    <p:sldId id="330" r:id="rId10"/>
    <p:sldId id="342" r:id="rId11"/>
    <p:sldId id="325" r:id="rId12"/>
    <p:sldId id="276" r:id="rId13"/>
    <p:sldId id="338" r:id="rId14"/>
    <p:sldId id="337" r:id="rId15"/>
    <p:sldId id="339" r:id="rId16"/>
    <p:sldId id="335" r:id="rId17"/>
    <p:sldId id="320" r:id="rId18"/>
    <p:sldId id="336" r:id="rId19"/>
    <p:sldId id="326" r:id="rId20"/>
    <p:sldId id="311" r:id="rId21"/>
    <p:sldId id="295" r:id="rId22"/>
    <p:sldId id="333" r:id="rId23"/>
    <p:sldId id="298" r:id="rId24"/>
    <p:sldId id="340" r:id="rId25"/>
    <p:sldId id="345" r:id="rId26"/>
    <p:sldId id="343" r:id="rId27"/>
    <p:sldId id="291" r:id="rId28"/>
    <p:sldId id="292" r:id="rId29"/>
    <p:sldId id="290" r:id="rId30"/>
    <p:sldId id="344" r:id="rId31"/>
    <p:sldId id="289" r:id="rId32"/>
    <p:sldId id="334" r:id="rId33"/>
    <p:sldId id="346" r:id="rId34"/>
    <p:sldId id="324" r:id="rId35"/>
    <p:sldId id="284" r:id="rId36"/>
    <p:sldId id="327" r:id="rId37"/>
    <p:sldId id="306" r:id="rId38"/>
    <p:sldId id="275" r:id="rId39"/>
    <p:sldId id="303" r:id="rId40"/>
    <p:sldId id="305" r:id="rId41"/>
    <p:sldId id="279" r:id="rId42"/>
    <p:sldId id="280" r:id="rId43"/>
    <p:sldId id="309" r:id="rId44"/>
    <p:sldId id="314" r:id="rId45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824"/>
    <a:srgbClr val="006600"/>
    <a:srgbClr val="9A2C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2" autoAdjust="0"/>
    <p:restoredTop sz="94620" autoAdjust="0"/>
  </p:normalViewPr>
  <p:slideViewPr>
    <p:cSldViewPr>
      <p:cViewPr>
        <p:scale>
          <a:sx n="75" d="100"/>
          <a:sy n="75" d="100"/>
        </p:scale>
        <p:origin x="-1020" y="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BD646-37FF-4470-B7DD-52444EAC31BD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3C626-1A03-4FAD-B696-4D0E059D1C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954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6A1A58C-2526-493C-B052-80BBDC3F7180}" type="datetimeFigureOut">
              <a:rPr lang="ru-RU" smtClean="0"/>
              <a:t>02.09.21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2BFF206-032B-484E-A086-E0037CE023A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5.jpeg"/><Relationship Id="rId7" Type="http://schemas.microsoft.com/office/2007/relationships/hdphoto" Target="../media/hdphoto1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5.pn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.pn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9.jpeg"/><Relationship Id="rId7" Type="http://schemas.openxmlformats.org/officeDocument/2006/relationships/image" Target="../media/image62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5.pn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5.png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7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100.jp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5.png"/><Relationship Id="rId4" Type="http://schemas.openxmlformats.org/officeDocument/2006/relationships/image" Target="../media/image10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eg"/><Relationship Id="rId5" Type="http://schemas.openxmlformats.org/officeDocument/2006/relationships/image" Target="../media/image5.png"/><Relationship Id="rId4" Type="http://schemas.openxmlformats.org/officeDocument/2006/relationships/image" Target="../media/image11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9.pn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pr_inf5\Desktop\для печати\DJI_081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04" t="19803" r="24834" b="1195"/>
          <a:stretch/>
        </p:blipFill>
        <p:spPr bwMode="auto">
          <a:xfrm>
            <a:off x="3605040" y="14207"/>
            <a:ext cx="5538960" cy="684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77983"/>
            <a:ext cx="3991296" cy="543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30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2021\2021_07_07_обезд лагуна и мост\2021_07_07_обезд лагуна и мост\NTG_16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98746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5805264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Строительство моста через </a:t>
            </a:r>
            <a:r>
              <a:rPr lang="ru-RU" b="1" dirty="0" err="1" smtClean="0"/>
              <a:t>Тагильский</a:t>
            </a:r>
            <a:r>
              <a:rPr lang="ru-RU" b="1" dirty="0" smtClean="0"/>
              <a:t> пруд</a:t>
            </a:r>
            <a:endParaRPr lang="ru-RU" b="1" dirty="0"/>
          </a:p>
        </p:txBody>
      </p:sp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09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2021\2021_07_07_обезд лагуна и мост\2021_07_07_обезд лагуна и мост\NTG_17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0411"/>
            <a:ext cx="4392488" cy="292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H:\2021\2021_05_12_МОСТ ГГМ\для интернета\IMG_94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51539"/>
            <a:ext cx="4392488" cy="292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:\2021\2021_05_12_МОСТ ГГМ\для интернета\DJI_01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51539"/>
            <a:ext cx="4392488" cy="292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H:\2021\2021_05_12_МОСТ ГГМ\для интернета\DJI_015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203" y="431595"/>
            <a:ext cx="4392488" cy="292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96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:\2021\2021_08_16_Совещание и драмтеатр\2021_08_16_Совещание и драмтеатр\DJI_0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16" y="548680"/>
            <a:ext cx="421668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H:\2021\2021_08_16_Совещание и драмтеатр\2021_08_16_Совещание и драмтеатр\DJI_01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136" y="548004"/>
            <a:ext cx="4217700" cy="280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:\2021\2021_08_17_мост\для интернета\DJI_00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08" y="3470838"/>
            <a:ext cx="4261984" cy="283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H:\2021\2021_08_17_мост\для интернета\DJI_002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02" t="12216" r="14902" b="17588"/>
          <a:stretch/>
        </p:blipFill>
        <p:spPr bwMode="auto">
          <a:xfrm>
            <a:off x="4657456" y="3470838"/>
            <a:ext cx="4261985" cy="283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99992" y="5960484"/>
            <a:ext cx="4623504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Свердловское шоссе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44008" y="2996952"/>
            <a:ext cx="4499992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ГГМ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23768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2021\2021_08_09_Лагуна_коптер и скейт\фото\для интернета\DJI_00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66" y="548680"/>
            <a:ext cx="864961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59832" y="6021288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Тагильская</a:t>
            </a:r>
            <a:r>
              <a:rPr lang="ru-RU" b="1" dirty="0" smtClean="0"/>
              <a:t> лагуна-2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1036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2021\2021_08_06_губернатор\2021_08_06_губернатор\NTG_81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37" y="499344"/>
            <a:ext cx="4261009" cy="283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:\2021\2021_08_06_губернатор\2021_08_06_губернатор\NTG_81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22302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:\2021\2021_08_09_Лагуна_коптер и скейт\фото\для интернета\DJI_00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499343"/>
            <a:ext cx="4248471" cy="282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2021\2021_08_09_Лагуна_коптер и скейт\фото\для интернета\IMG_0229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" t="13889" r="6002" b="4433"/>
          <a:stretch/>
        </p:blipFill>
        <p:spPr bwMode="auto">
          <a:xfrm>
            <a:off x="4644008" y="3501008"/>
            <a:ext cx="424847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572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pr_inf5\Desktop\ПРЕЗЕНТАЦИЯ\index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7" t="15639" b="4845"/>
          <a:stretch/>
        </p:blipFill>
        <p:spPr bwMode="auto">
          <a:xfrm>
            <a:off x="4688928" y="3501009"/>
            <a:ext cx="4237453" cy="279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ПРЕЗЕНТАЦИЯ\index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" t="3501" r="16472"/>
          <a:stretch/>
        </p:blipFill>
        <p:spPr bwMode="auto">
          <a:xfrm>
            <a:off x="233452" y="508000"/>
            <a:ext cx="4239260" cy="284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pr_inf5\Desktop\ПРЕЗЕНТАЦИЯ\index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23" r="2907" b="10646"/>
          <a:stretch/>
        </p:blipFill>
        <p:spPr bwMode="auto">
          <a:xfrm>
            <a:off x="251697" y="3492089"/>
            <a:ext cx="4221015" cy="280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upr_inf5\Desktop\ПРЕЗЕНТАЦИЯ\index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1" r="10194" b="11461"/>
          <a:stretch/>
        </p:blipFill>
        <p:spPr bwMode="auto">
          <a:xfrm>
            <a:off x="4688928" y="508000"/>
            <a:ext cx="4237453" cy="28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059832" y="6021288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Проект капитального ремонта </a:t>
            </a:r>
            <a:r>
              <a:rPr lang="ru-RU" b="1" dirty="0"/>
              <a:t>ГДТЮ</a:t>
            </a:r>
          </a:p>
        </p:txBody>
      </p:sp>
    </p:spTree>
    <p:extLst>
      <p:ext uri="{BB962C8B-B14F-4D97-AF65-F5344CB8AC3E}">
        <p14:creationId xmlns:p14="http://schemas.microsoft.com/office/powerpoint/2010/main" val="3937854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2021\2021_07_14_Мост на циолковского\квадро\для интернета\DJI_00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64961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059832" y="6021288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Мостовой переход на улице Циолковского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42485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2021\2021_08_16_Совещание и драмтеатр\2021_08_16_Совещание и драмтеатр\DJI_01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8" y="623054"/>
            <a:ext cx="4105013" cy="273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H:\2021\2021_07_14_Мост на циолковского\2021_07_14_Мост на циолковского\DJI_00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07" y="3473771"/>
            <a:ext cx="4261984" cy="283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:\2021\2021_07_14_Мост на циолковского\2021_07_14_Мост на циолковского\NTG_28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5505"/>
            <a:ext cx="4261984" cy="283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pr_inf5\Downloads\WhatsApp Image 2021-08-11 at 09.06.16(1)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49" t="-106" r="16349" b="106"/>
          <a:stretch/>
        </p:blipFill>
        <p:spPr bwMode="auto">
          <a:xfrm>
            <a:off x="4644008" y="3533437"/>
            <a:ext cx="1401192" cy="277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upr_inf5\Downloads\WhatsApp Image 2021-08-11 at 09.06.16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4" t="1" r="14229" b="3200"/>
          <a:stretch/>
        </p:blipFill>
        <p:spPr bwMode="auto">
          <a:xfrm>
            <a:off x="6156176" y="3542228"/>
            <a:ext cx="2749816" cy="276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499990" y="6021288"/>
            <a:ext cx="4665493" cy="504056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Рельсы 1943 и 1945 </a:t>
            </a:r>
            <a:r>
              <a:rPr lang="ru-RU" dirty="0" err="1" smtClean="0"/>
              <a:t>гг</a:t>
            </a:r>
            <a:r>
              <a:rPr lang="ru-RU" dirty="0" smtClean="0"/>
              <a:t>, найденные при реконструкции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4330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pr_inf5\Downloads\IMG_54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1" t="12124" r="15030" b="12124"/>
          <a:stretch/>
        </p:blipFill>
        <p:spPr bwMode="auto">
          <a:xfrm>
            <a:off x="284177" y="548680"/>
            <a:ext cx="864057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71800" y="5877272"/>
            <a:ext cx="6393683" cy="504056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Реконструкция моста на ул. Красноармейская</a:t>
            </a:r>
          </a:p>
        </p:txBody>
      </p:sp>
    </p:spTree>
    <p:extLst>
      <p:ext uri="{BB962C8B-B14F-4D97-AF65-F5344CB8AC3E}">
        <p14:creationId xmlns:p14="http://schemas.microsoft.com/office/powerpoint/2010/main" val="2578798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2020\06_2020\2020_06_15_Катают строителей\для интернета\NTG_22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3" r="4803" b="9605"/>
          <a:stretch/>
        </p:blipFill>
        <p:spPr bwMode="auto">
          <a:xfrm>
            <a:off x="251520" y="476672"/>
            <a:ext cx="875773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5949280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Национальный проект «Безопасные качественные дороги»</a:t>
            </a:r>
            <a:endParaRPr lang="ru-RU" dirty="0"/>
          </a:p>
        </p:txBody>
      </p:sp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329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upr_inf5\Desktop\ПРЕЗЕНТАЦИЯ\NTG_22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"/>
          <a:stretch/>
        </p:blipFill>
        <p:spPr bwMode="auto">
          <a:xfrm>
            <a:off x="284177" y="553244"/>
            <a:ext cx="427644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ПРЕЗЕНТАЦИЯ\NTG_44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3501008"/>
            <a:ext cx="4255179" cy="282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-36512" y="6077779"/>
            <a:ext cx="458903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Улица Бригадная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788024" y="553244"/>
            <a:ext cx="396749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2019 год</a:t>
            </a:r>
          </a:p>
          <a:p>
            <a:pPr algn="ctr"/>
            <a:r>
              <a:rPr lang="ru-RU" sz="1400" dirty="0"/>
              <a:t> </a:t>
            </a:r>
          </a:p>
          <a:p>
            <a:r>
              <a:rPr lang="ru-RU" sz="1400" b="1" dirty="0"/>
              <a:t>Дзержинский район</a:t>
            </a:r>
          </a:p>
          <a:p>
            <a:r>
              <a:rPr lang="ru-RU" sz="1400" dirty="0" smtClean="0"/>
              <a:t>- Восточное </a:t>
            </a:r>
            <a:r>
              <a:rPr lang="ru-RU" sz="1400" dirty="0"/>
              <a:t>шоссе</a:t>
            </a:r>
          </a:p>
          <a:p>
            <a:r>
              <a:rPr lang="ru-RU" sz="1400" dirty="0"/>
              <a:t>- Северное шоссе</a:t>
            </a:r>
          </a:p>
          <a:p>
            <a:r>
              <a:rPr lang="ru-RU" sz="1400" dirty="0"/>
              <a:t>- пр. Вагоностроителей </a:t>
            </a:r>
          </a:p>
          <a:p>
            <a:r>
              <a:rPr lang="ru-RU" sz="1400" dirty="0"/>
              <a:t>- ул. Правды </a:t>
            </a:r>
          </a:p>
          <a:p>
            <a:r>
              <a:rPr lang="ru-RU" sz="1400" dirty="0"/>
              <a:t>- ул. Тимирязева </a:t>
            </a:r>
          </a:p>
          <a:p>
            <a:r>
              <a:rPr lang="ru-RU" sz="1400" dirty="0"/>
              <a:t>- проезд Садоводов</a:t>
            </a:r>
          </a:p>
          <a:p>
            <a:r>
              <a:rPr lang="ru-RU" sz="1400" dirty="0"/>
              <a:t>- </a:t>
            </a:r>
            <a:r>
              <a:rPr lang="ru-RU" sz="1400" dirty="0" err="1"/>
              <a:t>ул.Окунева</a:t>
            </a:r>
            <a:r>
              <a:rPr lang="ru-RU" sz="1400" dirty="0"/>
              <a:t> </a:t>
            </a:r>
          </a:p>
          <a:p>
            <a:r>
              <a:rPr lang="ru-RU" sz="1400" dirty="0"/>
              <a:t>- ул. Басова</a:t>
            </a:r>
          </a:p>
          <a:p>
            <a:r>
              <a:rPr lang="ru-RU" sz="1400" dirty="0"/>
              <a:t>- ул. </a:t>
            </a:r>
            <a:r>
              <a:rPr lang="ru-RU" sz="1400" dirty="0" smtClean="0"/>
              <a:t>Хвойная</a:t>
            </a:r>
            <a:r>
              <a:rPr lang="en-US" sz="1400" dirty="0"/>
              <a:t> </a:t>
            </a:r>
            <a:endParaRPr lang="ru-RU" sz="1400" dirty="0"/>
          </a:p>
          <a:p>
            <a:pPr algn="r"/>
            <a:r>
              <a:rPr lang="ru-RU" sz="1400" b="1" dirty="0"/>
              <a:t>Ленинский район</a:t>
            </a:r>
          </a:p>
          <a:p>
            <a:pPr algn="r"/>
            <a:r>
              <a:rPr lang="ru-RU" sz="1400" dirty="0"/>
              <a:t> </a:t>
            </a:r>
            <a:r>
              <a:rPr lang="ru-RU" sz="1400" dirty="0" smtClean="0"/>
              <a:t>- </a:t>
            </a:r>
            <a:r>
              <a:rPr lang="ru-RU" sz="1400" dirty="0"/>
              <a:t>ул. Уральская</a:t>
            </a:r>
          </a:p>
          <a:p>
            <a:pPr algn="r"/>
            <a:r>
              <a:rPr lang="ru-RU" sz="1400" dirty="0"/>
              <a:t>- ул. </a:t>
            </a:r>
            <a:r>
              <a:rPr lang="ru-RU" sz="1400" dirty="0" err="1"/>
              <a:t>Вязовская</a:t>
            </a:r>
            <a:endParaRPr lang="ru-RU" sz="1400" dirty="0"/>
          </a:p>
          <a:p>
            <a:pPr algn="r"/>
            <a:r>
              <a:rPr lang="ru-RU" sz="1400" dirty="0"/>
              <a:t>- ул. Азовская</a:t>
            </a:r>
          </a:p>
          <a:p>
            <a:pPr algn="r"/>
            <a:r>
              <a:rPr lang="ru-RU" sz="1400" dirty="0"/>
              <a:t>- ул. Жуковского</a:t>
            </a:r>
          </a:p>
          <a:p>
            <a:pPr algn="r"/>
            <a:r>
              <a:rPr lang="ru-RU" sz="1400" dirty="0"/>
              <a:t>- ул. Крымская </a:t>
            </a:r>
          </a:p>
          <a:p>
            <a:pPr algn="r"/>
            <a:r>
              <a:rPr lang="ru-RU" sz="1400" dirty="0"/>
              <a:t>- ул. Ломоносова</a:t>
            </a:r>
          </a:p>
          <a:p>
            <a:pPr algn="r"/>
            <a:r>
              <a:rPr lang="ru-RU" sz="1400" dirty="0"/>
              <a:t>- ул. Учительская</a:t>
            </a:r>
          </a:p>
          <a:p>
            <a:pPr algn="r"/>
            <a:r>
              <a:rPr lang="ru-RU" sz="1400" dirty="0"/>
              <a:t>- ул. Гагарина</a:t>
            </a:r>
          </a:p>
          <a:p>
            <a:pPr algn="r"/>
            <a:r>
              <a:rPr lang="ru-RU" sz="1400" dirty="0"/>
              <a:t>- ул. Челюскинцев</a:t>
            </a:r>
          </a:p>
          <a:p>
            <a:r>
              <a:rPr lang="ru-RU" sz="1400" dirty="0"/>
              <a:t> </a:t>
            </a:r>
            <a:r>
              <a:rPr lang="ru-RU" sz="1400" b="1" dirty="0" err="1" smtClean="0"/>
              <a:t>Тагилстроевский</a:t>
            </a:r>
            <a:r>
              <a:rPr lang="ru-RU" sz="1400" b="1" dirty="0" smtClean="0"/>
              <a:t> </a:t>
            </a:r>
            <a:r>
              <a:rPr lang="ru-RU" sz="1400" b="1" dirty="0"/>
              <a:t>район</a:t>
            </a:r>
          </a:p>
          <a:p>
            <a:r>
              <a:rPr lang="ru-RU" sz="1400" dirty="0"/>
              <a:t> </a:t>
            </a:r>
            <a:r>
              <a:rPr lang="ru-RU" sz="1400" dirty="0" smtClean="0"/>
              <a:t>- </a:t>
            </a:r>
            <a:r>
              <a:rPr lang="ru-RU" sz="1400" dirty="0"/>
              <a:t>ул. Металлургов</a:t>
            </a:r>
          </a:p>
          <a:p>
            <a:r>
              <a:rPr lang="ru-RU" sz="1400" dirty="0"/>
              <a:t>- ул. Товарный двор</a:t>
            </a:r>
          </a:p>
          <a:p>
            <a:r>
              <a:rPr lang="ru-RU" sz="1400" dirty="0"/>
              <a:t>- ул. Кулибина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572392" y="529303"/>
            <a:ext cx="458903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Дороги, отремонтированные в 2019 году</a:t>
            </a:r>
          </a:p>
        </p:txBody>
      </p:sp>
    </p:spTree>
    <p:extLst>
      <p:ext uri="{BB962C8B-B14F-4D97-AF65-F5344CB8AC3E}">
        <p14:creationId xmlns:p14="http://schemas.microsoft.com/office/powerpoint/2010/main" val="1494587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:\2020\09_2020\2020_09_25_приемка дорог\2020_09_25_приемка дорог\NTG_22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64961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91680" y="6021288"/>
            <a:ext cx="7473803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Парковая скульптура на ул. Бригадная</a:t>
            </a:r>
          </a:p>
        </p:txBody>
      </p:sp>
    </p:spTree>
    <p:extLst>
      <p:ext uri="{BB962C8B-B14F-4D97-AF65-F5344CB8AC3E}">
        <p14:creationId xmlns:p14="http://schemas.microsoft.com/office/powerpoint/2010/main" val="1505771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upr_inf5\Desktop\ПРЕЗЕНТАЦИЯ\NTG_19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86" y="404664"/>
            <a:ext cx="4348452" cy="290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17781" y="260648"/>
            <a:ext cx="458903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Дороги, отремонтированные в 2020 году</a:t>
            </a:r>
          </a:p>
        </p:txBody>
      </p:sp>
      <p:pic>
        <p:nvPicPr>
          <p:cNvPr id="7" name="Picture 3" descr="C:\Users\upr_inf5\Desktop\ПРЕЗЕНТАЦИЯ\IMG_724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17"/>
          <a:stretch/>
        </p:blipFill>
        <p:spPr bwMode="auto">
          <a:xfrm>
            <a:off x="240586" y="3501008"/>
            <a:ext cx="4255179" cy="290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860032" y="692696"/>
            <a:ext cx="38701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/>
              <a:t>Дзержинский район</a:t>
            </a:r>
          </a:p>
          <a:p>
            <a:pPr algn="r"/>
            <a:r>
              <a:rPr lang="ru-RU" sz="1400" dirty="0"/>
              <a:t>- улица Окунева </a:t>
            </a:r>
          </a:p>
          <a:p>
            <a:pPr algn="r"/>
            <a:r>
              <a:rPr lang="ru-RU" sz="1400" dirty="0"/>
              <a:t>- улица Свердлова </a:t>
            </a:r>
          </a:p>
          <a:p>
            <a:pPr algn="r"/>
            <a:r>
              <a:rPr lang="ru-RU" sz="1400" dirty="0"/>
              <a:t>- улица Юности </a:t>
            </a:r>
          </a:p>
          <a:p>
            <a:pPr algn="r"/>
            <a:r>
              <a:rPr lang="ru-RU" sz="1400" dirty="0"/>
              <a:t>- улица Алтайская</a:t>
            </a:r>
          </a:p>
          <a:p>
            <a:pPr algn="r"/>
            <a:r>
              <a:rPr lang="ru-RU" sz="1400" dirty="0"/>
              <a:t>- улица Чайковского </a:t>
            </a:r>
          </a:p>
          <a:p>
            <a:pPr algn="r"/>
            <a:r>
              <a:rPr lang="ru-RU" sz="1400" dirty="0"/>
              <a:t>- улица Цементная </a:t>
            </a:r>
          </a:p>
          <a:p>
            <a:r>
              <a:rPr lang="ru-RU" sz="1400" b="1" dirty="0"/>
              <a:t> </a:t>
            </a:r>
            <a:r>
              <a:rPr lang="ru-RU" sz="1400" b="1" dirty="0" smtClean="0"/>
              <a:t>Ленинский </a:t>
            </a:r>
            <a:r>
              <a:rPr lang="ru-RU" sz="1400" b="1" dirty="0"/>
              <a:t>район</a:t>
            </a:r>
          </a:p>
          <a:p>
            <a:r>
              <a:rPr lang="ru-RU" sz="1400" dirty="0"/>
              <a:t>- улица </a:t>
            </a:r>
            <a:r>
              <a:rPr lang="ru-RU" sz="1400" dirty="0" err="1"/>
              <a:t>Горошникова</a:t>
            </a:r>
            <a:r>
              <a:rPr lang="ru-RU" sz="1400" dirty="0"/>
              <a:t> </a:t>
            </a:r>
          </a:p>
          <a:p>
            <a:r>
              <a:rPr lang="ru-RU" sz="1400" dirty="0"/>
              <a:t>- проспект Строителей</a:t>
            </a:r>
          </a:p>
          <a:p>
            <a:r>
              <a:rPr lang="ru-RU" sz="1400" dirty="0"/>
              <a:t>- улица </a:t>
            </a:r>
            <a:r>
              <a:rPr lang="ru-RU" sz="1400" dirty="0" smtClean="0"/>
              <a:t>Черных, </a:t>
            </a:r>
            <a:r>
              <a:rPr lang="ru-RU" sz="1400" dirty="0" err="1" smtClean="0"/>
              <a:t>Тагильская</a:t>
            </a:r>
            <a:r>
              <a:rPr lang="ru-RU" sz="1400" dirty="0" smtClean="0"/>
              <a:t>, Кирова</a:t>
            </a:r>
            <a:endParaRPr lang="ru-RU" sz="1400" dirty="0"/>
          </a:p>
          <a:p>
            <a:r>
              <a:rPr lang="ru-RU" sz="1400" dirty="0"/>
              <a:t>- улица Береговая-Ударная</a:t>
            </a:r>
          </a:p>
          <a:p>
            <a:r>
              <a:rPr lang="ru-RU" sz="1400" dirty="0"/>
              <a:t>- улица Геологов</a:t>
            </a:r>
          </a:p>
          <a:p>
            <a:r>
              <a:rPr lang="ru-RU" sz="1400" dirty="0"/>
              <a:t>- дорога к санаторию «Сосновый Бор»</a:t>
            </a:r>
          </a:p>
          <a:p>
            <a:r>
              <a:rPr lang="ru-RU" sz="1400" dirty="0"/>
              <a:t>- улица </a:t>
            </a:r>
            <a:r>
              <a:rPr lang="ru-RU" sz="1400" dirty="0" smtClean="0"/>
              <a:t>Бригадная, Заречная,  Серова</a:t>
            </a:r>
            <a:endParaRPr lang="ru-RU" sz="1400" dirty="0"/>
          </a:p>
          <a:p>
            <a:r>
              <a:rPr lang="ru-RU" sz="1400" dirty="0"/>
              <a:t>- ул. Карла Либкнехта  </a:t>
            </a:r>
          </a:p>
          <a:p>
            <a:pPr algn="r"/>
            <a:r>
              <a:rPr lang="ru-RU" sz="1400" b="1" dirty="0" err="1"/>
              <a:t>Тагилстроевский</a:t>
            </a:r>
            <a:r>
              <a:rPr lang="ru-RU" sz="1400" b="1" dirty="0"/>
              <a:t> район</a:t>
            </a:r>
          </a:p>
          <a:p>
            <a:pPr algn="r"/>
            <a:r>
              <a:rPr lang="ru-RU" sz="1400" dirty="0"/>
              <a:t>- улица Кулибина </a:t>
            </a:r>
          </a:p>
          <a:p>
            <a:pPr algn="r"/>
            <a:r>
              <a:rPr lang="ru-RU" sz="1400" dirty="0"/>
              <a:t>- улица Красногвардейская</a:t>
            </a:r>
          </a:p>
          <a:p>
            <a:pPr algn="r"/>
            <a:r>
              <a:rPr lang="ru-RU" sz="1400" dirty="0"/>
              <a:t>- проспект Уральский </a:t>
            </a:r>
          </a:p>
          <a:p>
            <a:pPr algn="r"/>
            <a:r>
              <a:rPr lang="ru-RU" sz="1400" dirty="0"/>
              <a:t>- улица Фестивальная</a:t>
            </a:r>
          </a:p>
          <a:p>
            <a:pPr algn="r"/>
            <a:r>
              <a:rPr lang="ru-RU" sz="1400" dirty="0"/>
              <a:t>- улица Дружинина</a:t>
            </a:r>
          </a:p>
          <a:p>
            <a:pPr algn="r"/>
            <a:r>
              <a:rPr lang="ru-RU" sz="1400" dirty="0"/>
              <a:t>- улица Красных Зорь </a:t>
            </a:r>
          </a:p>
          <a:p>
            <a:pPr algn="r"/>
            <a:r>
              <a:rPr lang="ru-RU" sz="1400" dirty="0"/>
              <a:t>- улица Шевченко </a:t>
            </a:r>
          </a:p>
          <a:p>
            <a:pPr algn="r"/>
            <a:r>
              <a:rPr lang="ru-RU" sz="1400" dirty="0"/>
              <a:t>- улица Пожарского</a:t>
            </a:r>
          </a:p>
          <a:p>
            <a:pPr algn="r"/>
            <a:r>
              <a:rPr lang="ru-RU" sz="1400" dirty="0"/>
              <a:t>- улица Матросова</a:t>
            </a:r>
          </a:p>
          <a:p>
            <a:pPr algn="r"/>
            <a:r>
              <a:rPr lang="ru-RU" sz="1400" dirty="0"/>
              <a:t>- </a:t>
            </a:r>
            <a:r>
              <a:rPr lang="ru-RU" sz="1400" dirty="0" err="1"/>
              <a:t>Черноисточинское</a:t>
            </a:r>
            <a:r>
              <a:rPr lang="ru-RU" sz="1400" dirty="0"/>
              <a:t> шоссе (местный проезд)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-17038" y="6036029"/>
            <a:ext cx="458903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Улица Заречная</a:t>
            </a:r>
          </a:p>
        </p:txBody>
      </p:sp>
    </p:spTree>
    <p:extLst>
      <p:ext uri="{BB962C8B-B14F-4D97-AF65-F5344CB8AC3E}">
        <p14:creationId xmlns:p14="http://schemas.microsoft.com/office/powerpoint/2010/main" val="17007782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pr_inf5\Downloads\Telegram Desktop\photo_2021-08-10_14-21-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" r="2727"/>
          <a:stretch/>
        </p:blipFill>
        <p:spPr bwMode="auto">
          <a:xfrm>
            <a:off x="611560" y="404664"/>
            <a:ext cx="3744416" cy="297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pr_inf5\Downloads\Telegram Desktop\photo_2021-08-10_14-21-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548680"/>
            <a:ext cx="4152989" cy="553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upr_inf5\Downloads\Telegram Desktop\photo_2021-08-10_14-21-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493710"/>
            <a:ext cx="37444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91680" y="6093296"/>
            <a:ext cx="7473803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Парковая скульптура на пр. Строителей</a:t>
            </a:r>
          </a:p>
        </p:txBody>
      </p:sp>
      <p:pic>
        <p:nvPicPr>
          <p:cNvPr id="8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402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Y:\Отд по работе со СМИ и ИА\Жернакова А.В\_фото\2021_07_22_объезд по дорогам\NTG_51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6" y="3458865"/>
            <a:ext cx="4069833" cy="270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Y:\Отд по работе со СМИ и ИА\Жернакова А.В\_фото\2021_07_22_объезд по дорогам\NTG_51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81" y="566580"/>
            <a:ext cx="4152230" cy="276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" y="3001516"/>
            <a:ext cx="4572000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Улица Энтузиастов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-44998" y="6021288"/>
            <a:ext cx="458903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Улица Ильича</a:t>
            </a:r>
          </a:p>
        </p:txBody>
      </p:sp>
      <p:pic>
        <p:nvPicPr>
          <p:cNvPr id="12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587985" y="541860"/>
            <a:ext cx="4556015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Дороги 2021 года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710831" y="1052736"/>
            <a:ext cx="403763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Дзержинский район</a:t>
            </a:r>
          </a:p>
          <a:p>
            <a:pPr marL="285750" indent="-285750">
              <a:buFontTx/>
              <a:buChar char="-"/>
            </a:pPr>
            <a:r>
              <a:rPr lang="ru-RU" sz="1600" dirty="0" smtClean="0"/>
              <a:t>улица Калинина</a:t>
            </a:r>
          </a:p>
          <a:p>
            <a:pPr marL="285750" indent="-285750">
              <a:buFontTx/>
              <a:buChar char="-"/>
            </a:pPr>
            <a:r>
              <a:rPr lang="ru-RU" sz="1600" dirty="0" smtClean="0"/>
              <a:t>улица Энтузиастов</a:t>
            </a:r>
          </a:p>
          <a:p>
            <a:pPr marL="285750" indent="-285750">
              <a:buFontTx/>
              <a:buChar char="-"/>
            </a:pPr>
            <a:r>
              <a:rPr lang="ru-RU" sz="1600" dirty="0" smtClean="0"/>
              <a:t>улица Ильича</a:t>
            </a:r>
            <a:endParaRPr lang="ru-RU" sz="1600" dirty="0"/>
          </a:p>
          <a:p>
            <a:r>
              <a:rPr lang="ru-RU" sz="1600" dirty="0"/>
              <a:t> </a:t>
            </a:r>
          </a:p>
          <a:p>
            <a:pPr algn="r"/>
            <a:r>
              <a:rPr lang="ru-RU" sz="1600" b="1" dirty="0"/>
              <a:t>Ленинский район</a:t>
            </a:r>
          </a:p>
          <a:p>
            <a:pPr algn="r"/>
            <a:r>
              <a:rPr lang="ru-RU" sz="1600" dirty="0"/>
              <a:t>- Серебрянский тракт</a:t>
            </a:r>
          </a:p>
          <a:p>
            <a:pPr algn="r"/>
            <a:r>
              <a:rPr lang="ru-RU" sz="1600" dirty="0"/>
              <a:t>- улица Ермака</a:t>
            </a:r>
          </a:p>
          <a:p>
            <a:pPr algn="r"/>
            <a:r>
              <a:rPr lang="ru-RU" sz="1600" dirty="0"/>
              <a:t>- улица Декабристов </a:t>
            </a:r>
          </a:p>
          <a:p>
            <a:pPr algn="r"/>
            <a:r>
              <a:rPr lang="ru-RU" sz="1600" dirty="0"/>
              <a:t>- улица Карла Маркса </a:t>
            </a:r>
          </a:p>
          <a:p>
            <a:r>
              <a:rPr lang="ru-RU" sz="1600" dirty="0"/>
              <a:t> </a:t>
            </a:r>
          </a:p>
          <a:p>
            <a:r>
              <a:rPr lang="ru-RU" sz="1600" b="1" dirty="0" err="1"/>
              <a:t>Тагилстроевский</a:t>
            </a:r>
            <a:r>
              <a:rPr lang="ru-RU" sz="1600" b="1" dirty="0"/>
              <a:t> район</a:t>
            </a:r>
          </a:p>
          <a:p>
            <a:r>
              <a:rPr lang="ru-RU" sz="1600" dirty="0"/>
              <a:t>- улица Индустриальная </a:t>
            </a:r>
          </a:p>
          <a:p>
            <a:r>
              <a:rPr lang="ru-RU" sz="1600" dirty="0"/>
              <a:t>- улица Монтажников </a:t>
            </a:r>
          </a:p>
          <a:p>
            <a:r>
              <a:rPr lang="ru-RU" sz="1600" dirty="0"/>
              <a:t>- улица Захарова</a:t>
            </a:r>
          </a:p>
          <a:p>
            <a:r>
              <a:rPr lang="ru-RU" sz="1600" dirty="0"/>
              <a:t>- улица </a:t>
            </a:r>
            <a:r>
              <a:rPr lang="ru-RU" sz="1600" dirty="0" err="1"/>
              <a:t>Валегин</a:t>
            </a:r>
            <a:r>
              <a:rPr lang="ru-RU" sz="1600" dirty="0"/>
              <a:t> бор </a:t>
            </a:r>
          </a:p>
          <a:p>
            <a:r>
              <a:rPr lang="ru-RU" sz="1600" dirty="0"/>
              <a:t>- улица </a:t>
            </a:r>
            <a:r>
              <a:rPr lang="ru-RU" sz="1600" dirty="0" err="1"/>
              <a:t>Кушвинская</a:t>
            </a:r>
            <a:r>
              <a:rPr lang="ru-RU" sz="1600" dirty="0"/>
              <a:t> </a:t>
            </a:r>
          </a:p>
          <a:p>
            <a:r>
              <a:rPr lang="ru-RU" sz="1600" dirty="0"/>
              <a:t>- улица Садоводов </a:t>
            </a:r>
          </a:p>
          <a:p>
            <a:r>
              <a:rPr lang="ru-RU" sz="1600" dirty="0"/>
              <a:t>- улица </a:t>
            </a:r>
            <a:r>
              <a:rPr lang="ru-RU" sz="1600" dirty="0" err="1"/>
              <a:t>Зеленстроевская</a:t>
            </a:r>
            <a:r>
              <a:rPr lang="ru-RU" sz="1600" dirty="0"/>
              <a:t> </a:t>
            </a:r>
          </a:p>
          <a:p>
            <a:r>
              <a:rPr lang="ru-RU" sz="1600" dirty="0"/>
              <a:t>- улица Коксовая</a:t>
            </a:r>
          </a:p>
          <a:p>
            <a:r>
              <a:rPr lang="ru-RU" sz="1600" dirty="0"/>
              <a:t>- Октябрьский проспект</a:t>
            </a:r>
          </a:p>
        </p:txBody>
      </p:sp>
    </p:spTree>
    <p:extLst>
      <p:ext uri="{BB962C8B-B14F-4D97-AF65-F5344CB8AC3E}">
        <p14:creationId xmlns:p14="http://schemas.microsoft.com/office/powerpoint/2010/main" val="4018421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Y:\Отд по работе со СМИ и ИА\Жернакова А.В\_фото\2021_08_16_Встреча на Щорса\IMG_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901" y="3455074"/>
            <a:ext cx="4122571" cy="274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pr_inf5\Downloads\225683553_223826266409677_7534204454594783278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53"/>
          <a:stretch/>
        </p:blipFill>
        <p:spPr bwMode="auto">
          <a:xfrm>
            <a:off x="284177" y="476672"/>
            <a:ext cx="424183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:\2021\2021_07_27_БКД\2021_07_27_БКД\NTG_58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55074"/>
            <a:ext cx="4254740" cy="282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:\2020\10_2020\2020_10_28_тротуары\2020_10_28_тротуары\NTG_058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5114"/>
            <a:ext cx="4176464" cy="293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91680" y="6021288"/>
            <a:ext cx="7473803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Программа ремонта тротуаров</a:t>
            </a:r>
          </a:p>
        </p:txBody>
      </p:sp>
      <p:pic>
        <p:nvPicPr>
          <p:cNvPr id="7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6619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upr_inf5\Desktop\ПРЕЗЕНТАЦИЯ\lFsao8rkYC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3" r="16359"/>
          <a:stretch/>
        </p:blipFill>
        <p:spPr bwMode="auto">
          <a:xfrm>
            <a:off x="124088" y="476672"/>
            <a:ext cx="437590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upr_inf5\Desktop\ПРЕЗЕНТАЦИЯ\NTG_23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682" y="476672"/>
            <a:ext cx="432480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upr_inf5\Desktop\ПРЕЗЕНТАЦИЯ\NTG_247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8" t="2498" r="641" b="-57"/>
          <a:stretch/>
        </p:blipFill>
        <p:spPr bwMode="auto">
          <a:xfrm>
            <a:off x="90552" y="3501008"/>
            <a:ext cx="4409440" cy="287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upr_inf5\Desktop\NTG_244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322" y="3446150"/>
            <a:ext cx="4407174" cy="293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966341" y="6021288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Обновление парка общественного транспорта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27095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upr_inf5\Desktop\ЕКБ\NTG_91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0001"/>
            <a:ext cx="8964488" cy="596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66341" y="6021288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Строительство</a:t>
            </a:r>
            <a:r>
              <a:rPr lang="en-US" dirty="0" smtClean="0"/>
              <a:t> </a:t>
            </a:r>
            <a:r>
              <a:rPr lang="ru-RU" dirty="0" smtClean="0"/>
              <a:t>дошкольных образовательных учреждений</a:t>
            </a:r>
            <a:endParaRPr lang="ru-RU" dirty="0"/>
          </a:p>
        </p:txBody>
      </p:sp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4426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pr_inf5\Desktop\ЕКБ\NTG_32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142" y="476672"/>
            <a:ext cx="4330346" cy="288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pr_inf5\Desktop\ЕКБ\NTG_91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433034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upr_inf5\Desktop\ЕКБ\NTG_91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47" y="3501008"/>
            <a:ext cx="433034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pr_inf5\Desktop\ПРЕЗЕНТАЦИЯ\NTG_0526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92" b="11820"/>
          <a:stretch/>
        </p:blipFill>
        <p:spPr bwMode="auto">
          <a:xfrm>
            <a:off x="4634142" y="3501008"/>
            <a:ext cx="433760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351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2021\2021_08_09_Лагуна_коптер и скейт\фото\для интернета\DJI_008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" t="2438" r="1729" b="39"/>
          <a:stretch/>
        </p:blipFill>
        <p:spPr bwMode="auto">
          <a:xfrm>
            <a:off x="4644008" y="3501008"/>
            <a:ext cx="427195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ПРЕЗЕНТАЦИЯ\NTG_074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" t="645" r="1382" b="-645"/>
          <a:stretch/>
        </p:blipFill>
        <p:spPr bwMode="auto">
          <a:xfrm>
            <a:off x="243840" y="3501008"/>
            <a:ext cx="4265391" cy="291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ПРЕЗЕНТАЦИЯ\NTG_067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9"/>
          <a:stretch/>
        </p:blipFill>
        <p:spPr bwMode="auto">
          <a:xfrm>
            <a:off x="4644006" y="433740"/>
            <a:ext cx="4235834" cy="290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pr_inf5\Desktop\ПРЕЗЕНТАЦИЯ\NTG_07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" t="300" b="-300"/>
          <a:stretch/>
        </p:blipFill>
        <p:spPr bwMode="auto">
          <a:xfrm>
            <a:off x="243840" y="433739"/>
            <a:ext cx="4265391" cy="292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057010" y="6058099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Капитальный ремонт образовательных учреждений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35111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pr_inf5\Desktop\XX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32"/>
          <a:stretch/>
        </p:blipFill>
        <p:spPr bwMode="auto">
          <a:xfrm>
            <a:off x="262522" y="3488457"/>
            <a:ext cx="4226717" cy="282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:\2021\2021_07_15_школа\2021_07_15_школа\NTG_33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23" y="559530"/>
            <a:ext cx="4223024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H:\2021\2021_07_15_школа\2021_07_15_школа\NTG_349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301" y="559529"/>
            <a:ext cx="4223024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20338" y="5951917"/>
            <a:ext cx="4486006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Капитальный ремонт школы №23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65661" y="3245"/>
            <a:ext cx="461267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Работы 2021 года</a:t>
            </a:r>
            <a:endParaRPr lang="ru-RU" dirty="0"/>
          </a:p>
        </p:txBody>
      </p:sp>
      <p:pic>
        <p:nvPicPr>
          <p:cNvPr id="11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:\2021\2021_07_21_сельские территории\2021_07_21_сельские территории\NTG_51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881" y="544620"/>
            <a:ext cx="4245444" cy="282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644412" y="3007800"/>
            <a:ext cx="4495327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/>
              <a:t>Капитальный ремонт школы №</a:t>
            </a:r>
            <a:r>
              <a:rPr lang="en-US" dirty="0" smtClean="0"/>
              <a:t>12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-20338" y="3007800"/>
            <a:ext cx="4486006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Капитальный ремонт школы №24 </a:t>
            </a:r>
            <a:endParaRPr lang="ru-RU" dirty="0"/>
          </a:p>
        </p:txBody>
      </p:sp>
      <p:pic>
        <p:nvPicPr>
          <p:cNvPr id="3" name="Picture 2" descr="H:\2021\2021_07_21_сельские территории\2021_07_21_сельские территории\NTG_492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412" y="3488457"/>
            <a:ext cx="4245865" cy="282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pr_inf5\Desktop\ПРЕЗЕНТАЦИЯ\школы 72_85\IMG_923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t="5666" r="13336" b="21008"/>
          <a:stretch/>
        </p:blipFill>
        <p:spPr bwMode="auto">
          <a:xfrm>
            <a:off x="4751309" y="3572902"/>
            <a:ext cx="1188843" cy="792202"/>
          </a:xfrm>
          <a:prstGeom prst="rect">
            <a:avLst/>
          </a:prstGeom>
          <a:noFill/>
          <a:ln>
            <a:solidFill>
              <a:srgbClr val="00B050">
                <a:alpha val="8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644412" y="5951917"/>
            <a:ext cx="4495327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/>
              <a:t>Ремонт школы в Висимо-Уткинске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621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2020\09_2020\2020_09_25_открытие поля\2020_09_25_открытие поля\NTG_26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60" y="3500905"/>
            <a:ext cx="4287223" cy="285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pr_inf5\Desktop\ПРЕЗЕНТАЦИЯ\DJI_033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" t="874" r="38" b="1578"/>
          <a:stretch/>
        </p:blipFill>
        <p:spPr bwMode="auto">
          <a:xfrm>
            <a:off x="179512" y="476672"/>
            <a:ext cx="4308667" cy="286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pr_inf5\Desktop\NTG_46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262417" cy="283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pr_inf5\Downloads\z4avcZMR21w(1)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7"/>
          <a:stretch/>
        </p:blipFill>
        <p:spPr bwMode="auto">
          <a:xfrm>
            <a:off x="4644008" y="476672"/>
            <a:ext cx="4262417" cy="287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-20338" y="6021288"/>
            <a:ext cx="4486006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Футбольное поле стадиона «Спутник»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44412" y="3007800"/>
            <a:ext cx="4495327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/>
              <a:t>Спортзал ДК «Юбилейный»       БЫЛО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-20338" y="3007800"/>
            <a:ext cx="4486006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Стадион Центра образования №1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644008" y="6021288"/>
            <a:ext cx="4495327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/>
              <a:t>Спортзал ДК «Юбилейный»       СТАЛО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53406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pr_inf11\Desktop\WhatsApp Image 2021-09-02 at 15.00.4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38" y="3468464"/>
            <a:ext cx="4165468" cy="30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pr_inf11\Desktop\WhatsApp Image 2021-09-02 at 15.00.3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430" y="3468464"/>
            <a:ext cx="4184220" cy="30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6132761"/>
            <a:ext cx="4572000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/>
              <a:t>Строительство стадиона школы №13</a:t>
            </a:r>
            <a:endParaRPr lang="ru-RU" dirty="0"/>
          </a:p>
        </p:txBody>
      </p:sp>
      <p:pic>
        <p:nvPicPr>
          <p:cNvPr id="1027" name="Picture 3" descr="C:\Users\upr_inf5\Desktop\Вид_на_школу_№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5413" t="24825" r="-12519" b="18889"/>
          <a:stretch/>
        </p:blipFill>
        <p:spPr bwMode="auto">
          <a:xfrm>
            <a:off x="251520" y="495127"/>
            <a:ext cx="8659706" cy="285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3031805"/>
            <a:ext cx="4487119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/>
              <a:t>Строительство стадиона школы №</a:t>
            </a:r>
            <a:r>
              <a:rPr lang="en-US" dirty="0" smtClean="0"/>
              <a:t>9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65661" y="3245"/>
            <a:ext cx="461267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Работы 2021 года</a:t>
            </a:r>
            <a:endParaRPr lang="ru-RU" dirty="0"/>
          </a:p>
        </p:txBody>
      </p:sp>
      <p:pic>
        <p:nvPicPr>
          <p:cNvPr id="11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658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pr_inf5\Desktop\для интернета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5639"/>
            <a:ext cx="4192874" cy="479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pr_inf5\Desktop\для интернета\Рисунок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02"/>
          <a:stretch/>
        </p:blipFill>
        <p:spPr bwMode="auto">
          <a:xfrm>
            <a:off x="4716016" y="1204664"/>
            <a:ext cx="4132664" cy="478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89597" y="539158"/>
            <a:ext cx="5762723" cy="297554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Вандализм на строительстве школьного стадиона</a:t>
            </a:r>
            <a:endParaRPr lang="ru-RU" dirty="0"/>
          </a:p>
        </p:txBody>
      </p:sp>
      <p:pic>
        <p:nvPicPr>
          <p:cNvPr id="9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94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:\2021\2021_06_22_рогожино\2021_06_22_рогожино\NTG_9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57" y="3501008"/>
            <a:ext cx="4167635" cy="277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2021\2021_06_22_рогожино\2021_06_22_рогожино\NTG_91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81253"/>
            <a:ext cx="4320480" cy="287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6093296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Реконструкция </a:t>
            </a:r>
            <a:r>
              <a:rPr lang="ru-RU" dirty="0" smtClean="0"/>
              <a:t>Мемориала </a:t>
            </a:r>
            <a:r>
              <a:rPr lang="ru-RU" dirty="0"/>
              <a:t>на центральном кладбище</a:t>
            </a:r>
          </a:p>
        </p:txBody>
      </p:sp>
      <p:pic>
        <p:nvPicPr>
          <p:cNvPr id="1026" name="Picture 2" descr="H:\2021\2021_06_22_рогожино\2021_06_22_рогожино\NTG_90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8680"/>
            <a:ext cx="4188350" cy="278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:\2020\05_2020\2020_05_09_9мая\2020_05_09_9мая\DJI_04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09" y="548680"/>
            <a:ext cx="4216683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3257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C:\Users\upr_inf5\Desktop\ПРЕЗЕНТАЦИЯ\парк победы_экопарк_9поселок\NTG_184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" t="3594" r="1621"/>
          <a:stretch/>
        </p:blipFill>
        <p:spPr bwMode="auto">
          <a:xfrm>
            <a:off x="4639682" y="3501008"/>
            <a:ext cx="4204373" cy="277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upr_inf5\Desktop\ПРЕЗЕНТАЦИЯ\парк победы_экопарк_9поселок\NTG_15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681" y="556880"/>
            <a:ext cx="4204373" cy="280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0" name="Picture 4" descr="C:\Users\upr_inf5\Desktop\ПРЕЗЕНТАЦИЯ\парк победы_экопарк_9поселок\NTG_132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 r="2690" b="3402"/>
          <a:stretch/>
        </p:blipFill>
        <p:spPr bwMode="auto">
          <a:xfrm>
            <a:off x="324136" y="574643"/>
            <a:ext cx="4175856" cy="278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pr_inf5\Desktop\ПРЕЗЕНТАЦИЯ\парк победы_экопарк_9поселок\NTG_129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" r="2003"/>
          <a:stretch/>
        </p:blipFill>
        <p:spPr bwMode="auto">
          <a:xfrm>
            <a:off x="324136" y="3495323"/>
            <a:ext cx="4175856" cy="2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093296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Парк Победы </a:t>
            </a:r>
            <a:r>
              <a:rPr lang="ru-RU" dirty="0"/>
              <a:t>на ГГМ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65661" y="214603"/>
            <a:ext cx="4612678" cy="561966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 2017 по 2020 год обустроено</a:t>
            </a:r>
            <a:br>
              <a:rPr lang="ru-RU" dirty="0" smtClean="0"/>
            </a:br>
            <a:r>
              <a:rPr lang="ru-RU" dirty="0" smtClean="0"/>
              <a:t> 9 общественных территорий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4801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2021\2021_05_14_посадка\2021_05_14_посадка\NTG_2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1" y="3501008"/>
            <a:ext cx="4242699" cy="282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3" name="Picture 3" descr="C:\Users\upr_inf5\Desktop\ПРЕЗЕНТАЦИЯ\парк победы_экопарк_9поселок\NTG_849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123" y="480310"/>
            <a:ext cx="4320365" cy="287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4" descr="C:\Users\upr_inf5\Desktop\ПРЕЗЕНТАЦИЯ\парк победы_экопарк_9поселок\NTG_862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" t="11" b="-1"/>
          <a:stretch/>
        </p:blipFill>
        <p:spPr bwMode="auto">
          <a:xfrm>
            <a:off x="284177" y="3501008"/>
            <a:ext cx="4227186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2" name="Picture 2" descr="C:\Users\upr_inf5\Desktop\ПРЕЗЕНТАЦИЯ\парк победы_экопарк_9поселок\DJI_084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"/>
          <a:stretch/>
        </p:blipFill>
        <p:spPr bwMode="auto">
          <a:xfrm>
            <a:off x="284177" y="475994"/>
            <a:ext cx="4222032" cy="287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237312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Экопарк</a:t>
            </a:r>
            <a:r>
              <a:rPr lang="ru-RU" dirty="0" smtClean="0"/>
              <a:t> «</a:t>
            </a:r>
            <a:r>
              <a:rPr lang="ru-RU" dirty="0" err="1" smtClean="0"/>
              <a:t>Муринские</a:t>
            </a:r>
            <a:r>
              <a:rPr lang="ru-RU" dirty="0" smtClean="0"/>
              <a:t> пруды»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20236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:\2020\04_2020\2020_04_27_дворы\для интернета\9 поселок\NTG_29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8"/>
          <a:stretch/>
        </p:blipFill>
        <p:spPr bwMode="auto">
          <a:xfrm>
            <a:off x="251519" y="3511241"/>
            <a:ext cx="4239871" cy="294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:\2020\04_2020\2020_04_27_дворы\для интернета\9 поселок\NTG_29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3245"/>
            <a:ext cx="4252407" cy="283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Picture 3" descr="C:\Users\upr_inf5\Desktop\ПРЕЗЕНТАЦИЯ\парк победы_экопарк_9поселок\b30d8092246b02a15d5bc3c99a809a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77" r="13539" b="11162"/>
          <a:stretch/>
        </p:blipFill>
        <p:spPr bwMode="auto">
          <a:xfrm>
            <a:off x="4539303" y="404664"/>
            <a:ext cx="4353177" cy="289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7" name="Picture 5" descr="C:\Users\upr_inf5\Desktop\ПРЕЗЕНТАЦИЯ\парк победы_экопарк_9поселок\8507d9c1774580de60a53b2563f7f9fa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5" b="7645"/>
          <a:stretch/>
        </p:blipFill>
        <p:spPr bwMode="auto">
          <a:xfrm>
            <a:off x="4665125" y="3494045"/>
            <a:ext cx="4443379" cy="295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165304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Многофункциональная площадка. Микрорайон 9-й поселок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26701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" t="302" r="680" b="16688"/>
          <a:stretch/>
        </p:blipFill>
        <p:spPr>
          <a:xfrm>
            <a:off x="4673600" y="3511521"/>
            <a:ext cx="4206240" cy="2895974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" t="23002" r="9510" b="26905"/>
          <a:stretch/>
        </p:blipFill>
        <p:spPr>
          <a:xfrm>
            <a:off x="708352" y="437664"/>
            <a:ext cx="7752080" cy="2875280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80" y="3501008"/>
            <a:ext cx="4181084" cy="28803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65661" y="251126"/>
            <a:ext cx="4612678" cy="297554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Вандализм на 9 посёлке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53660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C:\Users\upr_inf5\Desktop\ПРЕЗЕНТАЦИЯ\парк победы_экопарк_9поселок\IMG_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43292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3" name="Picture 5" descr="C:\Users\upr_inf5\Desktop\ПРЕЗЕНТАЦИЯ\парк победы_экопарк_9поселок\IMG_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0868"/>
            <a:ext cx="432480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1" name="Picture 3" descr="C:\Users\upr_inf5\Desktop\ПРЕЗЕНТАЦИЯ\парк победы_экопарк_9поселок\IMG_2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7"/>
          <a:stretch/>
        </p:blipFill>
        <p:spPr bwMode="auto">
          <a:xfrm>
            <a:off x="323528" y="3501008"/>
            <a:ext cx="418571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0" name="Picture 2" descr="C:\Users\upr_inf5\Desktop\ПРЕЗЕНТАЦИЯ\парк победы_экопарк_9поселок\IMG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361133" cy="290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165304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Площадь на улице Зари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85759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pr_inf11\Desktop\IMG_88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715" y="548679"/>
            <a:ext cx="4287616" cy="281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:\2021\2021_08_11_Встреча с жителями Ленрайона\2021_08_11_Встреча с жителями Ленрайона\NTG_04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548679"/>
            <a:ext cx="4213196" cy="28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65661" y="3245"/>
            <a:ext cx="4612678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Работы 2021 года.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068960"/>
            <a:ext cx="3052825" cy="288032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Сквер за ДК «Юбилейный»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50907" y="3068960"/>
            <a:ext cx="4493093" cy="288032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Сквер у медицинского колледжа</a:t>
            </a:r>
            <a:endParaRPr lang="ru-RU" dirty="0"/>
          </a:p>
        </p:txBody>
      </p:sp>
      <p:pic>
        <p:nvPicPr>
          <p:cNvPr id="14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Y:\Отд по работе со СМИ и ИА\ПРЕСС-СЛУЖБА\Швайбович\фото Лесопарк, Танкостроителей\Танкостроителей (12.05.2021)\20210512_21145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0" t="7811" r="37868" b="30507"/>
          <a:stretch/>
        </p:blipFill>
        <p:spPr bwMode="auto">
          <a:xfrm>
            <a:off x="5666650" y="3545947"/>
            <a:ext cx="3225681" cy="254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092143" y="6093295"/>
            <a:ext cx="3052825" cy="262312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Площадь Танкостроителей</a:t>
            </a:r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23" y="3545947"/>
            <a:ext cx="2059851" cy="274646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8"/>
          <a:stretch/>
        </p:blipFill>
        <p:spPr>
          <a:xfrm>
            <a:off x="2551399" y="3545949"/>
            <a:ext cx="2932191" cy="2763372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0" y="6093295"/>
            <a:ext cx="5483590" cy="262311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Пихтовые горы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19382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:\2021\2021_07_28_раскопки\2021_07_28_раскопки\NTG_67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40" y="3498954"/>
            <a:ext cx="4177752" cy="277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2021\2021_07_28_раскопки\2021_07_28_раскопки\NTG_65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194861" cy="279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:\2021\2021_07_09_склеп у юбилейного\2021_07_09_склеп у юбилейного\NTG_22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40" y="552904"/>
            <a:ext cx="4169264" cy="277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47664" y="5995567"/>
            <a:ext cx="7597305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Раскопки на месте предполагаемого захоронения Демидовых</a:t>
            </a:r>
            <a:endParaRPr lang="ru-RU" dirty="0"/>
          </a:p>
        </p:txBody>
      </p:sp>
      <p:pic>
        <p:nvPicPr>
          <p:cNvPr id="1026" name="Picture 2" descr="H:\2021\2021_07_28_раскопки\2021_07_28_раскопки\NTG_61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67372"/>
            <a:ext cx="4149659" cy="276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1157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:\2021\2021_07_07_семья_народный_дворы\2021_07_07_семья_народный_дворы\NTG_20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662618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9832" y="6021288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Ремонт дворовых территорий</a:t>
            </a:r>
            <a:endParaRPr lang="ru-RU" dirty="0"/>
          </a:p>
        </p:txBody>
      </p:sp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2553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upr_inf5\Desktop\ПРЕЗЕНТАЦИЯ\дворы\NTG_10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587" y="3501008"/>
            <a:ext cx="4241893" cy="282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upr_inf5\Desktop\ПРЕЗЕНТАЦИЯ\дворы\NTG_12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4282068" cy="285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upr_inf5\Desktop\ПРЕЗЕНТАЦИЯ\дворы\NTG_09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9552"/>
            <a:ext cx="4320480" cy="287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upr_inf5\Desktop\ПРЕЗЕНТАЦИЯ\дворы\NTG_72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973" y="479552"/>
            <a:ext cx="4322515" cy="287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559037" y="2993984"/>
            <a:ext cx="4621475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Дворовая территория по улице Ермака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6172845"/>
            <a:ext cx="5508103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Дворовая территория по ул. </a:t>
            </a:r>
            <a:r>
              <a:rPr lang="ru-RU" dirty="0" err="1" smtClean="0"/>
              <a:t>Выйская</a:t>
            </a:r>
            <a:r>
              <a:rPr lang="ru-RU" dirty="0" smtClean="0"/>
              <a:t>/В. Черепанова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7036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2021\2021_07_13_Дом на Вогульской\для интернета\DJI_006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t="6744" r="5547" b="191"/>
          <a:stretch/>
        </p:blipFill>
        <p:spPr bwMode="auto">
          <a:xfrm>
            <a:off x="284177" y="548680"/>
            <a:ext cx="8757731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6093296"/>
            <a:ext cx="79058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Капитальный ремонт МКД.</a:t>
            </a:r>
            <a:r>
              <a:rPr lang="en-US" dirty="0" smtClean="0"/>
              <a:t> </a:t>
            </a:r>
            <a:r>
              <a:rPr lang="ru-RU" dirty="0" smtClean="0"/>
              <a:t>С 2015 по 2020 год отремонтировано 349 домов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242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pr_inf5\Desktop\IMG_839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22"/>
          <a:stretch/>
        </p:blipFill>
        <p:spPr bwMode="auto">
          <a:xfrm>
            <a:off x="251520" y="477981"/>
            <a:ext cx="4198559" cy="28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pr_inf5\Desktop\IMG_85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0" b="2444"/>
          <a:stretch/>
        </p:blipFill>
        <p:spPr bwMode="auto">
          <a:xfrm>
            <a:off x="4644008" y="3501008"/>
            <a:ext cx="4320480" cy="287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pr_inf5\Desktop\IMG_836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6"/>
          <a:stretch/>
        </p:blipFill>
        <p:spPr bwMode="auto">
          <a:xfrm>
            <a:off x="251520" y="3501008"/>
            <a:ext cx="4229039" cy="287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pr_inf5\Desktop\IMG_839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01"/>
          <a:stretch/>
        </p:blipFill>
        <p:spPr bwMode="auto">
          <a:xfrm>
            <a:off x="4661584" y="469898"/>
            <a:ext cx="4230896" cy="28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093296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Капитальный ремонт МКД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2901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C:\Users\upr_inf5\Desktop\NTG_19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"/>
          <a:stretch/>
        </p:blipFill>
        <p:spPr bwMode="auto">
          <a:xfrm>
            <a:off x="4692941" y="3501008"/>
            <a:ext cx="4200336" cy="286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pr_inf5\Desktop\ПРЕЗЕНТАЦИЯ\DJI_00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5" t="28496" r="37011" b="20953"/>
          <a:stretch/>
        </p:blipFill>
        <p:spPr bwMode="auto">
          <a:xfrm>
            <a:off x="293328" y="505392"/>
            <a:ext cx="4206664" cy="285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upr_inf5\Desktop\ПРЕЗЕНТАЦИЯ\NTG_69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7" y="3501008"/>
            <a:ext cx="422302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059832" y="6093296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Программа переселения из аварийного жилья</a:t>
            </a:r>
            <a:endParaRPr lang="ru-RU" dirty="0"/>
          </a:p>
        </p:txBody>
      </p:sp>
      <p:pic>
        <p:nvPicPr>
          <p:cNvPr id="10" name="Picture 3" descr="C:\Users\upr_inf5\Desktop\DJI_044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437" y="505393"/>
            <a:ext cx="4279344" cy="285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2119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pr_inf11\Desktop\IMG_64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496" y="3529000"/>
            <a:ext cx="4246658" cy="275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pr_inf11\Desktop\IMG_64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57" y="548679"/>
            <a:ext cx="4248798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:\2021\2021_07_09_дом на новострое\2021_07_09_дом на новострое\NTG_24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3529000"/>
            <a:ext cx="422302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:\2021\2021_07_09_дом на новострое\2021_07_09_дом на новострое\NTG_249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496" y="548680"/>
            <a:ext cx="422302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093296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Новый дом на ул. </a:t>
            </a:r>
            <a:r>
              <a:rPr lang="ru-RU" dirty="0" err="1" smtClean="0"/>
              <a:t>Новострой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32357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2020\04_2020\2020_04_07_Ремонт путейи гвардейская\2020_04_07_Ремонт путейи гвардейская\NTG_0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9553"/>
            <a:ext cx="4320480" cy="287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:\2020\04_2020\2020_04_07_Ремонт путейи гвардейская\2020_04_07_Ремонт путейи гвардейская\NTG_00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9553"/>
            <a:ext cx="4320480" cy="287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H:\2020\10_2020\2020_10_30_дом на гвардейской\2020_10_30_дом на гвардейской\NTG_15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501008"/>
            <a:ext cx="4320480" cy="287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:\2020\10_2020\2020_10_30_дом на гвардейской\2020_10_30_дом на гвардейской\NTG_168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221" y="3518325"/>
            <a:ext cx="4305267" cy="286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059832" y="6093296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Дом на ул. Гвардейская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49309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2020\10_2020\2020_10_12_подсветка домов\для интернета\NTG_61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3511422"/>
            <a:ext cx="4207366" cy="279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:\2020\10_2020\2020_10_12_подсветка домов\для интернета\NTG_62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207366" cy="279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D:\ИЗОБРАЖЕНИЯ\11_2019\2019_11_25_Светлый город\2019_11_25_Светлый город\IMG_652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9" t="-755" r="6768" b="12657"/>
          <a:stretch/>
        </p:blipFill>
        <p:spPr bwMode="auto">
          <a:xfrm>
            <a:off x="4644007" y="547647"/>
            <a:ext cx="4207367" cy="279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59832" y="6190199"/>
            <a:ext cx="610565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Программа «Светлый город»</a:t>
            </a:r>
            <a:endParaRPr lang="ru-RU" dirty="0"/>
          </a:p>
        </p:txBody>
      </p:sp>
      <p:pic>
        <p:nvPicPr>
          <p:cNvPr id="1026" name="Picture 2" descr="H:\2020\10_2020\2020_10_12_подсветка домов\для интернета\DJI_00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63" y="547646"/>
            <a:ext cx="4207365" cy="280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4845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Черноисточинск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pr_inf5\Desktop\DJI_05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28648"/>
            <a:ext cx="8496944" cy="5660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31640" y="6040142"/>
            <a:ext cx="7812361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b="1" dirty="0" smtClean="0"/>
              <a:t>«Чистая вода». </a:t>
            </a:r>
            <a:r>
              <a:rPr lang="ru-RU" dirty="0" smtClean="0"/>
              <a:t>Проектирование станции водоподготовки «Южная»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3141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4177" y="6040142"/>
            <a:ext cx="8859823" cy="360040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Строительство пульпопровода для очистки донных отложений </a:t>
            </a:r>
            <a:r>
              <a:rPr lang="ru-RU" sz="1600" dirty="0" err="1" smtClean="0"/>
              <a:t>Черноисточинского</a:t>
            </a:r>
            <a:r>
              <a:rPr lang="ru-RU" sz="1600" dirty="0" smtClean="0"/>
              <a:t> водохранилища</a:t>
            </a:r>
            <a:endParaRPr lang="ru-RU" sz="1600" dirty="0"/>
          </a:p>
        </p:txBody>
      </p:sp>
      <p:pic>
        <p:nvPicPr>
          <p:cNvPr id="5122" name="Picture 2" descr="C:\Users\upr_inf5\Desktop\AVDxU_ObHy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58" y="1405670"/>
            <a:ext cx="3143791" cy="382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pr_inf5\Desktop\bW5P4n7g8w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119" y="1405670"/>
            <a:ext cx="2148966" cy="382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pr_inf5\Desktop\SWFjEU9vpV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367" y="1405670"/>
            <a:ext cx="3172113" cy="382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2753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ЛЕТНОЕ ДЕЛО\2020_04_12_Город в ночи\для интернета\DJI_01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74" r="13772"/>
          <a:stretch/>
        </p:blipFill>
        <p:spPr bwMode="auto">
          <a:xfrm>
            <a:off x="4572000" y="-27384"/>
            <a:ext cx="4626914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pr_inf5\Desktop\ЛОГО_ПНГ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7" y="188640"/>
            <a:ext cx="864096" cy="117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Группа 24"/>
          <p:cNvGrpSpPr/>
          <p:nvPr/>
        </p:nvGrpSpPr>
        <p:grpSpPr>
          <a:xfrm>
            <a:off x="611560" y="2278613"/>
            <a:ext cx="3567743" cy="646331"/>
            <a:chOff x="251520" y="2132856"/>
            <a:chExt cx="3567743" cy="646331"/>
          </a:xfrm>
        </p:grpSpPr>
        <p:pic>
          <p:nvPicPr>
            <p:cNvPr id="18" name="Picture 6" descr="C:\Users\upr_inf5\Desktop\png-clipart-scalable-graphics-computer-icons-illustration-wide-text-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2217752"/>
              <a:ext cx="464705" cy="4647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1115616" y="2132856"/>
              <a:ext cx="270364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dirty="0" smtClean="0">
                  <a:latin typeface="AvantGarde Bk BT" panose="020B0402020202020204" pitchFamily="34" charset="0"/>
                </a:rPr>
                <a:t>ntagil.org</a:t>
              </a:r>
              <a:endParaRPr lang="ru-RU" sz="3600" dirty="0">
                <a:latin typeface="AvantGarde Bk BT" panose="020B0402020202020204" pitchFamily="34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107504" y="3934797"/>
            <a:ext cx="4320480" cy="2520280"/>
            <a:chOff x="107504" y="2924944"/>
            <a:chExt cx="4320480" cy="2520280"/>
          </a:xfrm>
        </p:grpSpPr>
        <p:grpSp>
          <p:nvGrpSpPr>
            <p:cNvPr id="3" name="Группа 2"/>
            <p:cNvGrpSpPr/>
            <p:nvPr/>
          </p:nvGrpSpPr>
          <p:grpSpPr>
            <a:xfrm>
              <a:off x="107504" y="2924944"/>
              <a:ext cx="2052229" cy="579368"/>
              <a:chOff x="107504" y="2852278"/>
              <a:chExt cx="3312369" cy="935120"/>
            </a:xfrm>
          </p:grpSpPr>
          <p:pic>
            <p:nvPicPr>
              <p:cNvPr id="8" name="Picture 3" descr="C:\Users\upr_inf5\Desktop\d2f5fb93aede83ee6f55a44cd0eefc2a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8567" b="16411"/>
              <a:stretch/>
            </p:blipFill>
            <p:spPr bwMode="auto">
              <a:xfrm>
                <a:off x="899593" y="2904740"/>
                <a:ext cx="2520280" cy="8826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4" descr="C:\Users\upr_inf5\Desktop\d2f5fb93aede83ee6f55a44cd0eefc2a.pn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7861" t="12855" r="9650" b="50792"/>
              <a:stretch/>
            </p:blipFill>
            <p:spPr bwMode="auto">
              <a:xfrm>
                <a:off x="107504" y="2852278"/>
                <a:ext cx="1092985" cy="9351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" name="Прямоугольник 9"/>
            <p:cNvSpPr/>
            <p:nvPr/>
          </p:nvSpPr>
          <p:spPr>
            <a:xfrm>
              <a:off x="2267744" y="2924944"/>
              <a:ext cx="216024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err="1">
                  <a:latin typeface="AvantGarde Bk BT" panose="020B0402020202020204" pitchFamily="34" charset="0"/>
                </a:rPr>
                <a:t>ntagilorg</a:t>
              </a:r>
              <a:endParaRPr lang="ru-RU" sz="2800" dirty="0">
                <a:latin typeface="AvantGarde Bk BT" panose="020B0402020202020204" pitchFamily="34" charset="0"/>
              </a:endParaRPr>
            </a:p>
          </p:txBody>
        </p:sp>
        <p:pic>
          <p:nvPicPr>
            <p:cNvPr id="12" name="Picture 5" descr="C:\Users\upr_inf5\Desktop\d2f5fb93aede83ee6f55a44cd0eefc2a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901" t="9820" r="50000" b="50000"/>
            <a:stretch/>
          </p:blipFill>
          <p:spPr bwMode="auto">
            <a:xfrm>
              <a:off x="199926" y="3851122"/>
              <a:ext cx="555650" cy="5859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Прямоугольник 12"/>
            <p:cNvSpPr/>
            <p:nvPr/>
          </p:nvSpPr>
          <p:spPr>
            <a:xfrm>
              <a:off x="899592" y="3789040"/>
              <a:ext cx="275879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err="1" smtClean="0">
                  <a:latin typeface="AvantGarde Bk BT" panose="020B0402020202020204" pitchFamily="34" charset="0"/>
                </a:rPr>
                <a:t>tagil_official</a:t>
              </a:r>
              <a:endParaRPr lang="ru-RU" sz="2800" dirty="0">
                <a:latin typeface="AvantGarde Bk BT" panose="020B0402020202020204" pitchFamily="34" charset="0"/>
              </a:endParaRPr>
            </a:p>
          </p:txBody>
        </p:sp>
        <p:pic>
          <p:nvPicPr>
            <p:cNvPr id="20" name="Picture 5" descr="C:\Users\upr_inf5\Desktop\d2f5fb93aede83ee6f55a44cd0eefc2a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901" t="9820" r="50000" b="50000"/>
            <a:stretch/>
          </p:blipFill>
          <p:spPr bwMode="auto">
            <a:xfrm>
              <a:off x="199926" y="4859234"/>
              <a:ext cx="555650" cy="5859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Прямоугольник 20"/>
            <p:cNvSpPr/>
            <p:nvPr/>
          </p:nvSpPr>
          <p:spPr>
            <a:xfrm>
              <a:off x="845641" y="4869160"/>
              <a:ext cx="358234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err="1" smtClean="0">
                  <a:latin typeface="AvantGarde Bk BT" panose="020B0402020202020204" pitchFamily="34" charset="0"/>
                </a:rPr>
                <a:t>pinaev_vladislav</a:t>
              </a:r>
              <a:endParaRPr lang="ru-RU" sz="2800" dirty="0">
                <a:latin typeface="AvantGarde Bk BT" panose="020B0402020202020204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332800" y="1620520"/>
            <a:ext cx="4032448" cy="327309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Официальный сайт города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3415308"/>
            <a:ext cx="4032448" cy="327309"/>
          </a:xfrm>
          <a:prstGeom prst="rect">
            <a:avLst/>
          </a:prstGeom>
          <a:solidFill>
            <a:srgbClr val="27A8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Мы в социальных сетях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274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3101</TotalTime>
  <Words>325</Words>
  <Application>Microsoft Office PowerPoint</Application>
  <PresentationFormat>Экран (4:3)</PresentationFormat>
  <Paragraphs>140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Черноисточинск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 докладу Главы</dc:title>
  <dc:creator>Новикова Н. М.</dc:creator>
  <cp:lastModifiedBy>Григорьева А.Б.</cp:lastModifiedBy>
  <cp:revision>474</cp:revision>
  <cp:lastPrinted>2021-06-18T05:11:02Z</cp:lastPrinted>
  <dcterms:created xsi:type="dcterms:W3CDTF">2021-06-17T12:09:03Z</dcterms:created>
  <dcterms:modified xsi:type="dcterms:W3CDTF">2021-09-02T13:19:22Z</dcterms:modified>
</cp:coreProperties>
</file>