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3" r:id="rId2"/>
    <p:sldId id="257" r:id="rId3"/>
    <p:sldId id="262" r:id="rId4"/>
    <p:sldId id="271" r:id="rId5"/>
    <p:sldId id="275" r:id="rId6"/>
    <p:sldId id="272" r:id="rId7"/>
    <p:sldId id="277" r:id="rId8"/>
    <p:sldId id="294" r:id="rId9"/>
    <p:sldId id="280" r:id="rId10"/>
    <p:sldId id="283" r:id="rId11"/>
    <p:sldId id="295" r:id="rId12"/>
    <p:sldId id="281" r:id="rId13"/>
    <p:sldId id="282" r:id="rId14"/>
    <p:sldId id="284" r:id="rId15"/>
    <p:sldId id="285" r:id="rId16"/>
    <p:sldId id="286" r:id="rId17"/>
    <p:sldId id="288" r:id="rId18"/>
    <p:sldId id="289" r:id="rId19"/>
    <p:sldId id="291" r:id="rId20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8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00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B22F6A-DE00-4C7F-AA7B-BECB2D72E1EB}" type="doc">
      <dgm:prSet loTypeId="urn:microsoft.com/office/officeart/2005/8/layout/process3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50FA3247-F0EC-44D4-AB0A-067880E138CD}">
      <dgm:prSet phldrT="[Текст]"/>
      <dgm:spPr/>
      <dgm:t>
        <a:bodyPr/>
        <a:lstStyle/>
        <a:p>
          <a:endParaRPr lang="ru-RU" dirty="0"/>
        </a:p>
      </dgm:t>
    </dgm:pt>
    <dgm:pt modelId="{5FE12E30-7071-4594-8FA7-13E6AE6C8EBA}" type="parTrans" cxnId="{E6B8261E-3C2F-4B52-A820-42D60D699669}">
      <dgm:prSet/>
      <dgm:spPr/>
      <dgm:t>
        <a:bodyPr/>
        <a:lstStyle/>
        <a:p>
          <a:endParaRPr lang="ru-RU"/>
        </a:p>
      </dgm:t>
    </dgm:pt>
    <dgm:pt modelId="{2B540551-296C-41ED-965E-4DBBDFF94AD8}" type="sibTrans" cxnId="{E6B8261E-3C2F-4B52-A820-42D60D699669}">
      <dgm:prSet/>
      <dgm:spPr/>
      <dgm:t>
        <a:bodyPr/>
        <a:lstStyle/>
        <a:p>
          <a:endParaRPr lang="ru-RU"/>
        </a:p>
      </dgm:t>
    </dgm:pt>
    <dgm:pt modelId="{C9EE09E6-99D1-4620-8CAE-0606E911C931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1998 ГОД БЕРЛИН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A18013-FE4A-49C8-B412-6149247B38A0}" type="parTrans" cxnId="{43F9DDCF-4FE5-47D0-8BC2-D42F0E5DBF4A}">
      <dgm:prSet/>
      <dgm:spPr/>
      <dgm:t>
        <a:bodyPr/>
        <a:lstStyle/>
        <a:p>
          <a:endParaRPr lang="ru-RU"/>
        </a:p>
      </dgm:t>
    </dgm:pt>
    <dgm:pt modelId="{6ED252D5-B8DB-4EBB-A38E-F9E91A1F0B79}" type="sibTrans" cxnId="{43F9DDCF-4FE5-47D0-8BC2-D42F0E5DBF4A}">
      <dgm:prSet/>
      <dgm:spPr/>
      <dgm:t>
        <a:bodyPr/>
        <a:lstStyle/>
        <a:p>
          <a:endParaRPr lang="ru-RU"/>
        </a:p>
      </dgm:t>
    </dgm:pt>
    <dgm:pt modelId="{2969C452-09B7-422D-819F-5498B143B427}">
      <dgm:prSet phldrT="[Текст]" phldr="1"/>
      <dgm:spPr/>
      <dgm:t>
        <a:bodyPr/>
        <a:lstStyle/>
        <a:p>
          <a:endParaRPr lang="ru-RU" dirty="0"/>
        </a:p>
      </dgm:t>
    </dgm:pt>
    <dgm:pt modelId="{FA072922-858D-417E-9858-4636658A8B0A}" type="parTrans" cxnId="{A84FACD8-4832-4F2B-A89B-DE3113844DBA}">
      <dgm:prSet/>
      <dgm:spPr/>
      <dgm:t>
        <a:bodyPr/>
        <a:lstStyle/>
        <a:p>
          <a:endParaRPr lang="ru-RU"/>
        </a:p>
      </dgm:t>
    </dgm:pt>
    <dgm:pt modelId="{437B0CEE-0773-401F-A6A7-DC4690D2192F}" type="sibTrans" cxnId="{A84FACD8-4832-4F2B-A89B-DE3113844DBA}">
      <dgm:prSet/>
      <dgm:spPr/>
      <dgm:t>
        <a:bodyPr/>
        <a:lstStyle/>
        <a:p>
          <a:endParaRPr lang="ru-RU"/>
        </a:p>
      </dgm:t>
    </dgm:pt>
    <dgm:pt modelId="{B436BD62-864F-4FAD-8B57-D2FBB36F25DA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2001 ГОД ДОРНАХ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67A90A-DF7D-42CB-A713-39C71F773AFD}" type="parTrans" cxnId="{4832B3F4-938F-4F98-A5A6-46180C5EFF07}">
      <dgm:prSet/>
      <dgm:spPr/>
      <dgm:t>
        <a:bodyPr/>
        <a:lstStyle/>
        <a:p>
          <a:endParaRPr lang="ru-RU"/>
        </a:p>
      </dgm:t>
    </dgm:pt>
    <dgm:pt modelId="{210618AB-E7EB-4E47-85F9-42E351F5B964}" type="sibTrans" cxnId="{4832B3F4-938F-4F98-A5A6-46180C5EFF07}">
      <dgm:prSet/>
      <dgm:spPr/>
      <dgm:t>
        <a:bodyPr/>
        <a:lstStyle/>
        <a:p>
          <a:endParaRPr lang="ru-RU"/>
        </a:p>
      </dgm:t>
    </dgm:pt>
    <dgm:pt modelId="{54DAA86C-4F19-427E-8137-0D5990BCED83}">
      <dgm:prSet phldrT="[Текст]" phldr="1"/>
      <dgm:spPr/>
      <dgm:t>
        <a:bodyPr/>
        <a:lstStyle/>
        <a:p>
          <a:endParaRPr lang="ru-RU"/>
        </a:p>
      </dgm:t>
    </dgm:pt>
    <dgm:pt modelId="{0E0D16F4-FC2C-4F0D-89FC-E598FFC6314F}" type="parTrans" cxnId="{027A898B-0C82-4FA5-A5C7-DAA98D825B48}">
      <dgm:prSet/>
      <dgm:spPr/>
      <dgm:t>
        <a:bodyPr/>
        <a:lstStyle/>
        <a:p>
          <a:endParaRPr lang="ru-RU"/>
        </a:p>
      </dgm:t>
    </dgm:pt>
    <dgm:pt modelId="{CC0E7784-9B9C-42DA-9F80-1C890DC57B5E}" type="sibTrans" cxnId="{027A898B-0C82-4FA5-A5C7-DAA98D825B48}">
      <dgm:prSet/>
      <dgm:spPr/>
      <dgm:t>
        <a:bodyPr/>
        <a:lstStyle/>
        <a:p>
          <a:endParaRPr lang="ru-RU"/>
        </a:p>
      </dgm:t>
    </dgm:pt>
    <dgm:pt modelId="{2AF99DCA-F512-4618-B7EC-696E43D6A550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2005 ГОД ПРАГА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AEE588-1DAB-4C80-A475-7141E8CE388A}" type="parTrans" cxnId="{25B97D80-09D3-451F-B2F4-078CB18CDCDF}">
      <dgm:prSet/>
      <dgm:spPr/>
      <dgm:t>
        <a:bodyPr/>
        <a:lstStyle/>
        <a:p>
          <a:endParaRPr lang="ru-RU"/>
        </a:p>
      </dgm:t>
    </dgm:pt>
    <dgm:pt modelId="{09AC17A8-2569-4B6E-A26F-45942F0D3D84}" type="sibTrans" cxnId="{25B97D80-09D3-451F-B2F4-078CB18CDCDF}">
      <dgm:prSet/>
      <dgm:spPr/>
      <dgm:t>
        <a:bodyPr/>
        <a:lstStyle/>
        <a:p>
          <a:endParaRPr lang="ru-RU"/>
        </a:p>
      </dgm:t>
    </dgm:pt>
    <dgm:pt modelId="{4B075C7D-092E-4175-ABF7-F4A25E7E84F7}" type="pres">
      <dgm:prSet presAssocID="{93B22F6A-DE00-4C7F-AA7B-BECB2D72E1E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783C89-D510-44DB-A9B6-E84AE1BEE526}" type="pres">
      <dgm:prSet presAssocID="{50FA3247-F0EC-44D4-AB0A-067880E138CD}" presName="composite" presStyleCnt="0"/>
      <dgm:spPr/>
    </dgm:pt>
    <dgm:pt modelId="{A7CC52BE-6BC8-467B-8549-8E7E626D2E16}" type="pres">
      <dgm:prSet presAssocID="{50FA3247-F0EC-44D4-AB0A-067880E138C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1684D-D75D-4A08-9AFB-8468193D739E}" type="pres">
      <dgm:prSet presAssocID="{50FA3247-F0EC-44D4-AB0A-067880E138CD}" presName="parSh" presStyleLbl="node1" presStyleIdx="0" presStyleCnt="3"/>
      <dgm:spPr/>
      <dgm:t>
        <a:bodyPr/>
        <a:lstStyle/>
        <a:p>
          <a:endParaRPr lang="ru-RU"/>
        </a:p>
      </dgm:t>
    </dgm:pt>
    <dgm:pt modelId="{F741887E-41FB-4173-B71A-9E2A0595AB3F}" type="pres">
      <dgm:prSet presAssocID="{50FA3247-F0EC-44D4-AB0A-067880E138CD}" presName="desTx" presStyleLbl="fgAcc1" presStyleIdx="0" presStyleCnt="3" custScaleY="501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9F7922-B25A-40CE-9AFD-CE5451B3B910}" type="pres">
      <dgm:prSet presAssocID="{2B540551-296C-41ED-965E-4DBBDFF94AD8}" presName="sibTrans" presStyleLbl="sibTrans2D1" presStyleIdx="0" presStyleCnt="2"/>
      <dgm:spPr/>
      <dgm:t>
        <a:bodyPr/>
        <a:lstStyle/>
        <a:p>
          <a:endParaRPr lang="ru-RU"/>
        </a:p>
      </dgm:t>
    </dgm:pt>
    <dgm:pt modelId="{297A50E4-FB83-4BA6-BC54-D8E9E8FA5C7B}" type="pres">
      <dgm:prSet presAssocID="{2B540551-296C-41ED-965E-4DBBDFF94AD8}" presName="connTx" presStyleLbl="sibTrans2D1" presStyleIdx="0" presStyleCnt="2"/>
      <dgm:spPr/>
      <dgm:t>
        <a:bodyPr/>
        <a:lstStyle/>
        <a:p>
          <a:endParaRPr lang="ru-RU"/>
        </a:p>
      </dgm:t>
    </dgm:pt>
    <dgm:pt modelId="{DB483A71-0B9B-4903-B958-F8213992B14D}" type="pres">
      <dgm:prSet presAssocID="{2969C452-09B7-422D-819F-5498B143B427}" presName="composite" presStyleCnt="0"/>
      <dgm:spPr/>
    </dgm:pt>
    <dgm:pt modelId="{FE95EDA5-3315-425B-A5DA-3869EFBCFE70}" type="pres">
      <dgm:prSet presAssocID="{2969C452-09B7-422D-819F-5498B143B427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12B2EE-71B8-4CA1-B629-311174283335}" type="pres">
      <dgm:prSet presAssocID="{2969C452-09B7-422D-819F-5498B143B427}" presName="parSh" presStyleLbl="node1" presStyleIdx="1" presStyleCnt="3"/>
      <dgm:spPr/>
      <dgm:t>
        <a:bodyPr/>
        <a:lstStyle/>
        <a:p>
          <a:endParaRPr lang="ru-RU"/>
        </a:p>
      </dgm:t>
    </dgm:pt>
    <dgm:pt modelId="{AD1A4E57-AF1A-4985-8FC6-AB3957C7BDBC}" type="pres">
      <dgm:prSet presAssocID="{2969C452-09B7-422D-819F-5498B143B427}" presName="desTx" presStyleLbl="fgAcc1" presStyleIdx="1" presStyleCnt="3" custScaleY="488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F09533-8C09-4828-963A-8E468AD7E081}" type="pres">
      <dgm:prSet presAssocID="{437B0CEE-0773-401F-A6A7-DC4690D2192F}" presName="sibTrans" presStyleLbl="sibTrans2D1" presStyleIdx="1" presStyleCnt="2"/>
      <dgm:spPr/>
      <dgm:t>
        <a:bodyPr/>
        <a:lstStyle/>
        <a:p>
          <a:endParaRPr lang="ru-RU"/>
        </a:p>
      </dgm:t>
    </dgm:pt>
    <dgm:pt modelId="{919A292B-7F15-4BD9-9B0B-5CFC1EB825D3}" type="pres">
      <dgm:prSet presAssocID="{437B0CEE-0773-401F-A6A7-DC4690D2192F}" presName="connTx" presStyleLbl="sibTrans2D1" presStyleIdx="1" presStyleCnt="2"/>
      <dgm:spPr/>
      <dgm:t>
        <a:bodyPr/>
        <a:lstStyle/>
        <a:p>
          <a:endParaRPr lang="ru-RU"/>
        </a:p>
      </dgm:t>
    </dgm:pt>
    <dgm:pt modelId="{E677CB46-D79A-4056-8407-0B51F24D5C20}" type="pres">
      <dgm:prSet presAssocID="{54DAA86C-4F19-427E-8137-0D5990BCED83}" presName="composite" presStyleCnt="0"/>
      <dgm:spPr/>
    </dgm:pt>
    <dgm:pt modelId="{230F887A-13BE-48F6-8067-D1398DD33FE8}" type="pres">
      <dgm:prSet presAssocID="{54DAA86C-4F19-427E-8137-0D5990BCED83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E8767-7211-49DE-B5B3-63C95F89047F}" type="pres">
      <dgm:prSet presAssocID="{54DAA86C-4F19-427E-8137-0D5990BCED83}" presName="parSh" presStyleLbl="node1" presStyleIdx="2" presStyleCnt="3"/>
      <dgm:spPr/>
      <dgm:t>
        <a:bodyPr/>
        <a:lstStyle/>
        <a:p>
          <a:endParaRPr lang="ru-RU"/>
        </a:p>
      </dgm:t>
    </dgm:pt>
    <dgm:pt modelId="{0D8437C3-5975-4F9E-90C7-26AA4776E150}" type="pres">
      <dgm:prSet presAssocID="{54DAA86C-4F19-427E-8137-0D5990BCED83}" presName="desTx" presStyleLbl="fgAcc1" presStyleIdx="2" presStyleCnt="3" custScaleY="51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4250C8-FB99-48F1-9C8D-19340A1EB4C0}" type="presOf" srcId="{2B540551-296C-41ED-965E-4DBBDFF94AD8}" destId="{699F7922-B25A-40CE-9AFD-CE5451B3B910}" srcOrd="0" destOrd="0" presId="urn:microsoft.com/office/officeart/2005/8/layout/process3"/>
    <dgm:cxn modelId="{A84FACD8-4832-4F2B-A89B-DE3113844DBA}" srcId="{93B22F6A-DE00-4C7F-AA7B-BECB2D72E1EB}" destId="{2969C452-09B7-422D-819F-5498B143B427}" srcOrd="1" destOrd="0" parTransId="{FA072922-858D-417E-9858-4636658A8B0A}" sibTransId="{437B0CEE-0773-401F-A6A7-DC4690D2192F}"/>
    <dgm:cxn modelId="{7E56DCCF-2E5C-4E7A-A2D0-83A19C953DA4}" type="presOf" srcId="{50FA3247-F0EC-44D4-AB0A-067880E138CD}" destId="{A501684D-D75D-4A08-9AFB-8468193D739E}" srcOrd="1" destOrd="0" presId="urn:microsoft.com/office/officeart/2005/8/layout/process3"/>
    <dgm:cxn modelId="{B0501391-071D-4D9A-8C2B-A81C7D5A5209}" type="presOf" srcId="{2969C452-09B7-422D-819F-5498B143B427}" destId="{2812B2EE-71B8-4CA1-B629-311174283335}" srcOrd="1" destOrd="0" presId="urn:microsoft.com/office/officeart/2005/8/layout/process3"/>
    <dgm:cxn modelId="{F1D5CFA6-BD12-4029-A765-FF8EF2BC4D13}" type="presOf" srcId="{2B540551-296C-41ED-965E-4DBBDFF94AD8}" destId="{297A50E4-FB83-4BA6-BC54-D8E9E8FA5C7B}" srcOrd="1" destOrd="0" presId="urn:microsoft.com/office/officeart/2005/8/layout/process3"/>
    <dgm:cxn modelId="{43F9DDCF-4FE5-47D0-8BC2-D42F0E5DBF4A}" srcId="{50FA3247-F0EC-44D4-AB0A-067880E138CD}" destId="{C9EE09E6-99D1-4620-8CAE-0606E911C931}" srcOrd="0" destOrd="0" parTransId="{52A18013-FE4A-49C8-B412-6149247B38A0}" sibTransId="{6ED252D5-B8DB-4EBB-A38E-F9E91A1F0B79}"/>
    <dgm:cxn modelId="{C2B216A4-3102-4549-84D7-51DE75DB5C7B}" type="presOf" srcId="{2AF99DCA-F512-4618-B7EC-696E43D6A550}" destId="{0D8437C3-5975-4F9E-90C7-26AA4776E150}" srcOrd="0" destOrd="0" presId="urn:microsoft.com/office/officeart/2005/8/layout/process3"/>
    <dgm:cxn modelId="{87C23AD8-5935-4CDF-B6D2-A2DC7B3EEE0C}" type="presOf" srcId="{50FA3247-F0EC-44D4-AB0A-067880E138CD}" destId="{A7CC52BE-6BC8-467B-8549-8E7E626D2E16}" srcOrd="0" destOrd="0" presId="urn:microsoft.com/office/officeart/2005/8/layout/process3"/>
    <dgm:cxn modelId="{E6B8261E-3C2F-4B52-A820-42D60D699669}" srcId="{93B22F6A-DE00-4C7F-AA7B-BECB2D72E1EB}" destId="{50FA3247-F0EC-44D4-AB0A-067880E138CD}" srcOrd="0" destOrd="0" parTransId="{5FE12E30-7071-4594-8FA7-13E6AE6C8EBA}" sibTransId="{2B540551-296C-41ED-965E-4DBBDFF94AD8}"/>
    <dgm:cxn modelId="{D91A8B74-A02C-4E81-8091-71AA416EC157}" type="presOf" srcId="{93B22F6A-DE00-4C7F-AA7B-BECB2D72E1EB}" destId="{4B075C7D-092E-4175-ABF7-F4A25E7E84F7}" srcOrd="0" destOrd="0" presId="urn:microsoft.com/office/officeart/2005/8/layout/process3"/>
    <dgm:cxn modelId="{9654113A-771D-4D69-96F7-0DCDE4D77993}" type="presOf" srcId="{54DAA86C-4F19-427E-8137-0D5990BCED83}" destId="{F39E8767-7211-49DE-B5B3-63C95F89047F}" srcOrd="1" destOrd="0" presId="urn:microsoft.com/office/officeart/2005/8/layout/process3"/>
    <dgm:cxn modelId="{76B92CE3-80FD-4CC2-9E84-CE8F2B860166}" type="presOf" srcId="{437B0CEE-0773-401F-A6A7-DC4690D2192F}" destId="{E6F09533-8C09-4828-963A-8E468AD7E081}" srcOrd="0" destOrd="0" presId="urn:microsoft.com/office/officeart/2005/8/layout/process3"/>
    <dgm:cxn modelId="{25B97D80-09D3-451F-B2F4-078CB18CDCDF}" srcId="{54DAA86C-4F19-427E-8137-0D5990BCED83}" destId="{2AF99DCA-F512-4618-B7EC-696E43D6A550}" srcOrd="0" destOrd="0" parTransId="{50AEE588-1DAB-4C80-A475-7141E8CE388A}" sibTransId="{09AC17A8-2569-4B6E-A26F-45942F0D3D84}"/>
    <dgm:cxn modelId="{4832B3F4-938F-4F98-A5A6-46180C5EFF07}" srcId="{2969C452-09B7-422D-819F-5498B143B427}" destId="{B436BD62-864F-4FAD-8B57-D2FBB36F25DA}" srcOrd="0" destOrd="0" parTransId="{B967A90A-DF7D-42CB-A713-39C71F773AFD}" sibTransId="{210618AB-E7EB-4E47-85F9-42E351F5B964}"/>
    <dgm:cxn modelId="{F922A7F7-954B-4700-B184-BC71FE026074}" type="presOf" srcId="{437B0CEE-0773-401F-A6A7-DC4690D2192F}" destId="{919A292B-7F15-4BD9-9B0B-5CFC1EB825D3}" srcOrd="1" destOrd="0" presId="urn:microsoft.com/office/officeart/2005/8/layout/process3"/>
    <dgm:cxn modelId="{027A898B-0C82-4FA5-A5C7-DAA98D825B48}" srcId="{93B22F6A-DE00-4C7F-AA7B-BECB2D72E1EB}" destId="{54DAA86C-4F19-427E-8137-0D5990BCED83}" srcOrd="2" destOrd="0" parTransId="{0E0D16F4-FC2C-4F0D-89FC-E598FFC6314F}" sibTransId="{CC0E7784-9B9C-42DA-9F80-1C890DC57B5E}"/>
    <dgm:cxn modelId="{FC2BBA3F-5FDA-4EB2-9BE7-0FA4203457D9}" type="presOf" srcId="{54DAA86C-4F19-427E-8137-0D5990BCED83}" destId="{230F887A-13BE-48F6-8067-D1398DD33FE8}" srcOrd="0" destOrd="0" presId="urn:microsoft.com/office/officeart/2005/8/layout/process3"/>
    <dgm:cxn modelId="{DA52338B-DCB3-47B5-BECD-EAD5AF550B8F}" type="presOf" srcId="{2969C452-09B7-422D-819F-5498B143B427}" destId="{FE95EDA5-3315-425B-A5DA-3869EFBCFE70}" srcOrd="0" destOrd="0" presId="urn:microsoft.com/office/officeart/2005/8/layout/process3"/>
    <dgm:cxn modelId="{5C6548D8-59C4-433A-AC0D-127BA3C3CAB4}" type="presOf" srcId="{C9EE09E6-99D1-4620-8CAE-0606E911C931}" destId="{F741887E-41FB-4173-B71A-9E2A0595AB3F}" srcOrd="0" destOrd="0" presId="urn:microsoft.com/office/officeart/2005/8/layout/process3"/>
    <dgm:cxn modelId="{AFE58363-AC8E-4EAC-9F26-2C7B49522DC6}" type="presOf" srcId="{B436BD62-864F-4FAD-8B57-D2FBB36F25DA}" destId="{AD1A4E57-AF1A-4985-8FC6-AB3957C7BDBC}" srcOrd="0" destOrd="0" presId="urn:microsoft.com/office/officeart/2005/8/layout/process3"/>
    <dgm:cxn modelId="{9491EC75-87F1-463B-B8BE-7F9E6F886140}" type="presParOf" srcId="{4B075C7D-092E-4175-ABF7-F4A25E7E84F7}" destId="{9C783C89-D510-44DB-A9B6-E84AE1BEE526}" srcOrd="0" destOrd="0" presId="urn:microsoft.com/office/officeart/2005/8/layout/process3"/>
    <dgm:cxn modelId="{995F0A45-5AD9-43A5-8BE4-204ABAB3541F}" type="presParOf" srcId="{9C783C89-D510-44DB-A9B6-E84AE1BEE526}" destId="{A7CC52BE-6BC8-467B-8549-8E7E626D2E16}" srcOrd="0" destOrd="0" presId="urn:microsoft.com/office/officeart/2005/8/layout/process3"/>
    <dgm:cxn modelId="{3BFB3806-BD9F-4570-83F0-D5549584AD6C}" type="presParOf" srcId="{9C783C89-D510-44DB-A9B6-E84AE1BEE526}" destId="{A501684D-D75D-4A08-9AFB-8468193D739E}" srcOrd="1" destOrd="0" presId="urn:microsoft.com/office/officeart/2005/8/layout/process3"/>
    <dgm:cxn modelId="{A9286750-0C25-41A3-AE34-5D7DAB7CB19A}" type="presParOf" srcId="{9C783C89-D510-44DB-A9B6-E84AE1BEE526}" destId="{F741887E-41FB-4173-B71A-9E2A0595AB3F}" srcOrd="2" destOrd="0" presId="urn:microsoft.com/office/officeart/2005/8/layout/process3"/>
    <dgm:cxn modelId="{BF2DB63D-DF6E-48E8-AA4A-80A2F637E78F}" type="presParOf" srcId="{4B075C7D-092E-4175-ABF7-F4A25E7E84F7}" destId="{699F7922-B25A-40CE-9AFD-CE5451B3B910}" srcOrd="1" destOrd="0" presId="urn:microsoft.com/office/officeart/2005/8/layout/process3"/>
    <dgm:cxn modelId="{255572FC-7718-475B-B448-60F89E0BEA1C}" type="presParOf" srcId="{699F7922-B25A-40CE-9AFD-CE5451B3B910}" destId="{297A50E4-FB83-4BA6-BC54-D8E9E8FA5C7B}" srcOrd="0" destOrd="0" presId="urn:microsoft.com/office/officeart/2005/8/layout/process3"/>
    <dgm:cxn modelId="{D6273101-8EF5-4631-8D24-AECB8374CB51}" type="presParOf" srcId="{4B075C7D-092E-4175-ABF7-F4A25E7E84F7}" destId="{DB483A71-0B9B-4903-B958-F8213992B14D}" srcOrd="2" destOrd="0" presId="urn:microsoft.com/office/officeart/2005/8/layout/process3"/>
    <dgm:cxn modelId="{29EC0033-E165-4500-A279-B29EC9F8E5DB}" type="presParOf" srcId="{DB483A71-0B9B-4903-B958-F8213992B14D}" destId="{FE95EDA5-3315-425B-A5DA-3869EFBCFE70}" srcOrd="0" destOrd="0" presId="urn:microsoft.com/office/officeart/2005/8/layout/process3"/>
    <dgm:cxn modelId="{9612AE99-90A5-4BF6-921D-6064BC153555}" type="presParOf" srcId="{DB483A71-0B9B-4903-B958-F8213992B14D}" destId="{2812B2EE-71B8-4CA1-B629-311174283335}" srcOrd="1" destOrd="0" presId="urn:microsoft.com/office/officeart/2005/8/layout/process3"/>
    <dgm:cxn modelId="{C45CE315-0320-48DF-A0D2-7AE898F183F8}" type="presParOf" srcId="{DB483A71-0B9B-4903-B958-F8213992B14D}" destId="{AD1A4E57-AF1A-4985-8FC6-AB3957C7BDBC}" srcOrd="2" destOrd="0" presId="urn:microsoft.com/office/officeart/2005/8/layout/process3"/>
    <dgm:cxn modelId="{E70503F8-0BDB-4023-BD7D-65BF767ADE89}" type="presParOf" srcId="{4B075C7D-092E-4175-ABF7-F4A25E7E84F7}" destId="{E6F09533-8C09-4828-963A-8E468AD7E081}" srcOrd="3" destOrd="0" presId="urn:microsoft.com/office/officeart/2005/8/layout/process3"/>
    <dgm:cxn modelId="{F36E7316-7D13-43C8-A753-770E22C543F6}" type="presParOf" srcId="{E6F09533-8C09-4828-963A-8E468AD7E081}" destId="{919A292B-7F15-4BD9-9B0B-5CFC1EB825D3}" srcOrd="0" destOrd="0" presId="urn:microsoft.com/office/officeart/2005/8/layout/process3"/>
    <dgm:cxn modelId="{D1AE08B7-A04B-4542-8D5C-BE9CA4CB63B8}" type="presParOf" srcId="{4B075C7D-092E-4175-ABF7-F4A25E7E84F7}" destId="{E677CB46-D79A-4056-8407-0B51F24D5C20}" srcOrd="4" destOrd="0" presId="urn:microsoft.com/office/officeart/2005/8/layout/process3"/>
    <dgm:cxn modelId="{E8897BFA-8EDC-4BA2-9C4C-3AE63BF6169D}" type="presParOf" srcId="{E677CB46-D79A-4056-8407-0B51F24D5C20}" destId="{230F887A-13BE-48F6-8067-D1398DD33FE8}" srcOrd="0" destOrd="0" presId="urn:microsoft.com/office/officeart/2005/8/layout/process3"/>
    <dgm:cxn modelId="{D5468AFE-E5BB-4A47-8CF0-E95B624BA0F6}" type="presParOf" srcId="{E677CB46-D79A-4056-8407-0B51F24D5C20}" destId="{F39E8767-7211-49DE-B5B3-63C95F89047F}" srcOrd="1" destOrd="0" presId="urn:microsoft.com/office/officeart/2005/8/layout/process3"/>
    <dgm:cxn modelId="{BBD64E7C-8818-468A-B8E6-EA21C38CFA00}" type="presParOf" srcId="{E677CB46-D79A-4056-8407-0B51F24D5C20}" destId="{0D8437C3-5975-4F9E-90C7-26AA4776E150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B22F6A-DE00-4C7F-AA7B-BECB2D72E1EB}" type="doc">
      <dgm:prSet loTypeId="urn:microsoft.com/office/officeart/2005/8/layout/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0FA3247-F0EC-44D4-AB0A-067880E138CD}">
      <dgm:prSet phldrT="[Текст]"/>
      <dgm:spPr/>
      <dgm:t>
        <a:bodyPr/>
        <a:lstStyle/>
        <a:p>
          <a:endParaRPr lang="ru-RU" dirty="0"/>
        </a:p>
      </dgm:t>
    </dgm:pt>
    <dgm:pt modelId="{5FE12E30-7071-4594-8FA7-13E6AE6C8EBA}" type="parTrans" cxnId="{E6B8261E-3C2F-4B52-A820-42D60D699669}">
      <dgm:prSet/>
      <dgm:spPr/>
      <dgm:t>
        <a:bodyPr/>
        <a:lstStyle/>
        <a:p>
          <a:endParaRPr lang="ru-RU"/>
        </a:p>
      </dgm:t>
    </dgm:pt>
    <dgm:pt modelId="{2B540551-296C-41ED-965E-4DBBDFF94AD8}" type="sibTrans" cxnId="{E6B8261E-3C2F-4B52-A820-42D60D699669}">
      <dgm:prSet/>
      <dgm:spPr/>
      <dgm:t>
        <a:bodyPr/>
        <a:lstStyle/>
        <a:p>
          <a:endParaRPr lang="ru-RU"/>
        </a:p>
      </dgm:t>
    </dgm:pt>
    <dgm:pt modelId="{C9EE09E6-99D1-4620-8CAE-0606E911C931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2008 ГОД ГААГА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A18013-FE4A-49C8-B412-6149247B38A0}" type="parTrans" cxnId="{43F9DDCF-4FE5-47D0-8BC2-D42F0E5DBF4A}">
      <dgm:prSet/>
      <dgm:spPr/>
      <dgm:t>
        <a:bodyPr/>
        <a:lstStyle/>
        <a:p>
          <a:endParaRPr lang="ru-RU"/>
        </a:p>
      </dgm:t>
    </dgm:pt>
    <dgm:pt modelId="{6ED252D5-B8DB-4EBB-A38E-F9E91A1F0B79}" type="sibTrans" cxnId="{43F9DDCF-4FE5-47D0-8BC2-D42F0E5DBF4A}">
      <dgm:prSet/>
      <dgm:spPr/>
      <dgm:t>
        <a:bodyPr/>
        <a:lstStyle/>
        <a:p>
          <a:endParaRPr lang="ru-RU"/>
        </a:p>
      </dgm:t>
    </dgm:pt>
    <dgm:pt modelId="{2969C452-09B7-422D-819F-5498B143B427}">
      <dgm:prSet phldrT="[Текст]" phldr="1"/>
      <dgm:spPr/>
      <dgm:t>
        <a:bodyPr/>
        <a:lstStyle/>
        <a:p>
          <a:endParaRPr lang="ru-RU" dirty="0"/>
        </a:p>
      </dgm:t>
    </dgm:pt>
    <dgm:pt modelId="{FA072922-858D-417E-9858-4636658A8B0A}" type="parTrans" cxnId="{A84FACD8-4832-4F2B-A89B-DE3113844DBA}">
      <dgm:prSet/>
      <dgm:spPr/>
      <dgm:t>
        <a:bodyPr/>
        <a:lstStyle/>
        <a:p>
          <a:endParaRPr lang="ru-RU"/>
        </a:p>
      </dgm:t>
    </dgm:pt>
    <dgm:pt modelId="{437B0CEE-0773-401F-A6A7-DC4690D2192F}" type="sibTrans" cxnId="{A84FACD8-4832-4F2B-A89B-DE3113844DBA}">
      <dgm:prSet/>
      <dgm:spPr/>
      <dgm:t>
        <a:bodyPr/>
        <a:lstStyle/>
        <a:p>
          <a:endParaRPr lang="ru-RU"/>
        </a:p>
      </dgm:t>
    </dgm:pt>
    <dgm:pt modelId="{B436BD62-864F-4FAD-8B57-D2FBB36F25DA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2011 ГОД ВЕНА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67A90A-DF7D-42CB-A713-39C71F773AFD}" type="parTrans" cxnId="{4832B3F4-938F-4F98-A5A6-46180C5EFF07}">
      <dgm:prSet/>
      <dgm:spPr/>
      <dgm:t>
        <a:bodyPr/>
        <a:lstStyle/>
        <a:p>
          <a:endParaRPr lang="ru-RU"/>
        </a:p>
      </dgm:t>
    </dgm:pt>
    <dgm:pt modelId="{210618AB-E7EB-4E47-85F9-42E351F5B964}" type="sibTrans" cxnId="{4832B3F4-938F-4F98-A5A6-46180C5EFF07}">
      <dgm:prSet/>
      <dgm:spPr/>
      <dgm:t>
        <a:bodyPr/>
        <a:lstStyle/>
        <a:p>
          <a:endParaRPr lang="ru-RU"/>
        </a:p>
      </dgm:t>
    </dgm:pt>
    <dgm:pt modelId="{54DAA86C-4F19-427E-8137-0D5990BCED83}">
      <dgm:prSet phldrT="[Текст]" phldr="1"/>
      <dgm:spPr/>
      <dgm:t>
        <a:bodyPr/>
        <a:lstStyle/>
        <a:p>
          <a:endParaRPr lang="ru-RU"/>
        </a:p>
      </dgm:t>
    </dgm:pt>
    <dgm:pt modelId="{0E0D16F4-FC2C-4F0D-89FC-E598FFC6314F}" type="parTrans" cxnId="{027A898B-0C82-4FA5-A5C7-DAA98D825B48}">
      <dgm:prSet/>
      <dgm:spPr/>
      <dgm:t>
        <a:bodyPr/>
        <a:lstStyle/>
        <a:p>
          <a:endParaRPr lang="ru-RU"/>
        </a:p>
      </dgm:t>
    </dgm:pt>
    <dgm:pt modelId="{CC0E7784-9B9C-42DA-9F80-1C890DC57B5E}" type="sibTrans" cxnId="{027A898B-0C82-4FA5-A5C7-DAA98D825B48}">
      <dgm:prSet/>
      <dgm:spPr/>
      <dgm:t>
        <a:bodyPr/>
        <a:lstStyle/>
        <a:p>
          <a:endParaRPr lang="ru-RU"/>
        </a:p>
      </dgm:t>
    </dgm:pt>
    <dgm:pt modelId="{2AF99DCA-F512-4618-B7EC-696E43D6A550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2015 ГОД БРЮССЕЛЬ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AEE588-1DAB-4C80-A475-7141E8CE388A}" type="parTrans" cxnId="{25B97D80-09D3-451F-B2F4-078CB18CDCDF}">
      <dgm:prSet/>
      <dgm:spPr/>
      <dgm:t>
        <a:bodyPr/>
        <a:lstStyle/>
        <a:p>
          <a:endParaRPr lang="ru-RU"/>
        </a:p>
      </dgm:t>
    </dgm:pt>
    <dgm:pt modelId="{09AC17A8-2569-4B6E-A26F-45942F0D3D84}" type="sibTrans" cxnId="{25B97D80-09D3-451F-B2F4-078CB18CDCDF}">
      <dgm:prSet/>
      <dgm:spPr/>
      <dgm:t>
        <a:bodyPr/>
        <a:lstStyle/>
        <a:p>
          <a:endParaRPr lang="ru-RU"/>
        </a:p>
      </dgm:t>
    </dgm:pt>
    <dgm:pt modelId="{4B075C7D-092E-4175-ABF7-F4A25E7E84F7}" type="pres">
      <dgm:prSet presAssocID="{93B22F6A-DE00-4C7F-AA7B-BECB2D72E1E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783C89-D510-44DB-A9B6-E84AE1BEE526}" type="pres">
      <dgm:prSet presAssocID="{50FA3247-F0EC-44D4-AB0A-067880E138CD}" presName="composite" presStyleCnt="0"/>
      <dgm:spPr/>
    </dgm:pt>
    <dgm:pt modelId="{A7CC52BE-6BC8-467B-8549-8E7E626D2E16}" type="pres">
      <dgm:prSet presAssocID="{50FA3247-F0EC-44D4-AB0A-067880E138C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1684D-D75D-4A08-9AFB-8468193D739E}" type="pres">
      <dgm:prSet presAssocID="{50FA3247-F0EC-44D4-AB0A-067880E138CD}" presName="parSh" presStyleLbl="node1" presStyleIdx="0" presStyleCnt="3"/>
      <dgm:spPr/>
      <dgm:t>
        <a:bodyPr/>
        <a:lstStyle/>
        <a:p>
          <a:endParaRPr lang="ru-RU"/>
        </a:p>
      </dgm:t>
    </dgm:pt>
    <dgm:pt modelId="{F741887E-41FB-4173-B71A-9E2A0595AB3F}" type="pres">
      <dgm:prSet presAssocID="{50FA3247-F0EC-44D4-AB0A-067880E138CD}" presName="desTx" presStyleLbl="fgAcc1" presStyleIdx="0" presStyleCnt="3" custScaleY="44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9F7922-B25A-40CE-9AFD-CE5451B3B910}" type="pres">
      <dgm:prSet presAssocID="{2B540551-296C-41ED-965E-4DBBDFF94AD8}" presName="sibTrans" presStyleLbl="sibTrans2D1" presStyleIdx="0" presStyleCnt="2"/>
      <dgm:spPr/>
      <dgm:t>
        <a:bodyPr/>
        <a:lstStyle/>
        <a:p>
          <a:endParaRPr lang="ru-RU"/>
        </a:p>
      </dgm:t>
    </dgm:pt>
    <dgm:pt modelId="{297A50E4-FB83-4BA6-BC54-D8E9E8FA5C7B}" type="pres">
      <dgm:prSet presAssocID="{2B540551-296C-41ED-965E-4DBBDFF94AD8}" presName="connTx" presStyleLbl="sibTrans2D1" presStyleIdx="0" presStyleCnt="2"/>
      <dgm:spPr/>
      <dgm:t>
        <a:bodyPr/>
        <a:lstStyle/>
        <a:p>
          <a:endParaRPr lang="ru-RU"/>
        </a:p>
      </dgm:t>
    </dgm:pt>
    <dgm:pt modelId="{DB483A71-0B9B-4903-B958-F8213992B14D}" type="pres">
      <dgm:prSet presAssocID="{2969C452-09B7-422D-819F-5498B143B427}" presName="composite" presStyleCnt="0"/>
      <dgm:spPr/>
    </dgm:pt>
    <dgm:pt modelId="{FE95EDA5-3315-425B-A5DA-3869EFBCFE70}" type="pres">
      <dgm:prSet presAssocID="{2969C452-09B7-422D-819F-5498B143B427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12B2EE-71B8-4CA1-B629-311174283335}" type="pres">
      <dgm:prSet presAssocID="{2969C452-09B7-422D-819F-5498B143B427}" presName="parSh" presStyleLbl="node1" presStyleIdx="1" presStyleCnt="3"/>
      <dgm:spPr/>
      <dgm:t>
        <a:bodyPr/>
        <a:lstStyle/>
        <a:p>
          <a:endParaRPr lang="ru-RU"/>
        </a:p>
      </dgm:t>
    </dgm:pt>
    <dgm:pt modelId="{AD1A4E57-AF1A-4985-8FC6-AB3957C7BDBC}" type="pres">
      <dgm:prSet presAssocID="{2969C452-09B7-422D-819F-5498B143B427}" presName="desTx" presStyleLbl="fgAcc1" presStyleIdx="1" presStyleCnt="3" custScaleY="440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F09533-8C09-4828-963A-8E468AD7E081}" type="pres">
      <dgm:prSet presAssocID="{437B0CEE-0773-401F-A6A7-DC4690D2192F}" presName="sibTrans" presStyleLbl="sibTrans2D1" presStyleIdx="1" presStyleCnt="2"/>
      <dgm:spPr/>
      <dgm:t>
        <a:bodyPr/>
        <a:lstStyle/>
        <a:p>
          <a:endParaRPr lang="ru-RU"/>
        </a:p>
      </dgm:t>
    </dgm:pt>
    <dgm:pt modelId="{919A292B-7F15-4BD9-9B0B-5CFC1EB825D3}" type="pres">
      <dgm:prSet presAssocID="{437B0CEE-0773-401F-A6A7-DC4690D2192F}" presName="connTx" presStyleLbl="sibTrans2D1" presStyleIdx="1" presStyleCnt="2"/>
      <dgm:spPr/>
      <dgm:t>
        <a:bodyPr/>
        <a:lstStyle/>
        <a:p>
          <a:endParaRPr lang="ru-RU"/>
        </a:p>
      </dgm:t>
    </dgm:pt>
    <dgm:pt modelId="{E677CB46-D79A-4056-8407-0B51F24D5C20}" type="pres">
      <dgm:prSet presAssocID="{54DAA86C-4F19-427E-8137-0D5990BCED83}" presName="composite" presStyleCnt="0"/>
      <dgm:spPr/>
    </dgm:pt>
    <dgm:pt modelId="{230F887A-13BE-48F6-8067-D1398DD33FE8}" type="pres">
      <dgm:prSet presAssocID="{54DAA86C-4F19-427E-8137-0D5990BCED83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E8767-7211-49DE-B5B3-63C95F89047F}" type="pres">
      <dgm:prSet presAssocID="{54DAA86C-4F19-427E-8137-0D5990BCED83}" presName="parSh" presStyleLbl="node1" presStyleIdx="2" presStyleCnt="3"/>
      <dgm:spPr/>
      <dgm:t>
        <a:bodyPr/>
        <a:lstStyle/>
        <a:p>
          <a:endParaRPr lang="ru-RU"/>
        </a:p>
      </dgm:t>
    </dgm:pt>
    <dgm:pt modelId="{0D8437C3-5975-4F9E-90C7-26AA4776E150}" type="pres">
      <dgm:prSet presAssocID="{54DAA86C-4F19-427E-8137-0D5990BCED83}" presName="desTx" presStyleLbl="fgAcc1" presStyleIdx="2" presStyleCnt="3" custScaleY="436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4FACD8-4832-4F2B-A89B-DE3113844DBA}" srcId="{93B22F6A-DE00-4C7F-AA7B-BECB2D72E1EB}" destId="{2969C452-09B7-422D-819F-5498B143B427}" srcOrd="1" destOrd="0" parTransId="{FA072922-858D-417E-9858-4636658A8B0A}" sibTransId="{437B0CEE-0773-401F-A6A7-DC4690D2192F}"/>
    <dgm:cxn modelId="{5DCDAE96-71EF-4574-B468-6DD4F038715D}" type="presOf" srcId="{50FA3247-F0EC-44D4-AB0A-067880E138CD}" destId="{A501684D-D75D-4A08-9AFB-8468193D739E}" srcOrd="1" destOrd="0" presId="urn:microsoft.com/office/officeart/2005/8/layout/process3"/>
    <dgm:cxn modelId="{3B95A326-6313-49A8-BD62-EC0778B2F325}" type="presOf" srcId="{2B540551-296C-41ED-965E-4DBBDFF94AD8}" destId="{699F7922-B25A-40CE-9AFD-CE5451B3B910}" srcOrd="0" destOrd="0" presId="urn:microsoft.com/office/officeart/2005/8/layout/process3"/>
    <dgm:cxn modelId="{43F9DDCF-4FE5-47D0-8BC2-D42F0E5DBF4A}" srcId="{50FA3247-F0EC-44D4-AB0A-067880E138CD}" destId="{C9EE09E6-99D1-4620-8CAE-0606E911C931}" srcOrd="0" destOrd="0" parTransId="{52A18013-FE4A-49C8-B412-6149247B38A0}" sibTransId="{6ED252D5-B8DB-4EBB-A38E-F9E91A1F0B79}"/>
    <dgm:cxn modelId="{E6B8261E-3C2F-4B52-A820-42D60D699669}" srcId="{93B22F6A-DE00-4C7F-AA7B-BECB2D72E1EB}" destId="{50FA3247-F0EC-44D4-AB0A-067880E138CD}" srcOrd="0" destOrd="0" parTransId="{5FE12E30-7071-4594-8FA7-13E6AE6C8EBA}" sibTransId="{2B540551-296C-41ED-965E-4DBBDFF94AD8}"/>
    <dgm:cxn modelId="{F0812C80-A33D-4E12-893A-6B7D741CBF25}" type="presOf" srcId="{437B0CEE-0773-401F-A6A7-DC4690D2192F}" destId="{E6F09533-8C09-4828-963A-8E468AD7E081}" srcOrd="0" destOrd="0" presId="urn:microsoft.com/office/officeart/2005/8/layout/process3"/>
    <dgm:cxn modelId="{B06AB5F2-4441-44CA-9806-FBE92EDAD578}" type="presOf" srcId="{93B22F6A-DE00-4C7F-AA7B-BECB2D72E1EB}" destId="{4B075C7D-092E-4175-ABF7-F4A25E7E84F7}" srcOrd="0" destOrd="0" presId="urn:microsoft.com/office/officeart/2005/8/layout/process3"/>
    <dgm:cxn modelId="{89D8DBD5-BA56-4A20-84BB-30D0591FE870}" type="presOf" srcId="{2969C452-09B7-422D-819F-5498B143B427}" destId="{FE95EDA5-3315-425B-A5DA-3869EFBCFE70}" srcOrd="0" destOrd="0" presId="urn:microsoft.com/office/officeart/2005/8/layout/process3"/>
    <dgm:cxn modelId="{C06B4A1C-039A-48EC-8D38-8F5928226286}" type="presOf" srcId="{C9EE09E6-99D1-4620-8CAE-0606E911C931}" destId="{F741887E-41FB-4173-B71A-9E2A0595AB3F}" srcOrd="0" destOrd="0" presId="urn:microsoft.com/office/officeart/2005/8/layout/process3"/>
    <dgm:cxn modelId="{25B97D80-09D3-451F-B2F4-078CB18CDCDF}" srcId="{54DAA86C-4F19-427E-8137-0D5990BCED83}" destId="{2AF99DCA-F512-4618-B7EC-696E43D6A550}" srcOrd="0" destOrd="0" parTransId="{50AEE588-1DAB-4C80-A475-7141E8CE388A}" sibTransId="{09AC17A8-2569-4B6E-A26F-45942F0D3D84}"/>
    <dgm:cxn modelId="{8E4CDA00-0F94-4A1E-B4EE-AAB0DF85F418}" type="presOf" srcId="{2969C452-09B7-422D-819F-5498B143B427}" destId="{2812B2EE-71B8-4CA1-B629-311174283335}" srcOrd="1" destOrd="0" presId="urn:microsoft.com/office/officeart/2005/8/layout/process3"/>
    <dgm:cxn modelId="{61D6EF22-58E0-4945-BDAF-06AB61790B86}" type="presOf" srcId="{B436BD62-864F-4FAD-8B57-D2FBB36F25DA}" destId="{AD1A4E57-AF1A-4985-8FC6-AB3957C7BDBC}" srcOrd="0" destOrd="0" presId="urn:microsoft.com/office/officeart/2005/8/layout/process3"/>
    <dgm:cxn modelId="{4832B3F4-938F-4F98-A5A6-46180C5EFF07}" srcId="{2969C452-09B7-422D-819F-5498B143B427}" destId="{B436BD62-864F-4FAD-8B57-D2FBB36F25DA}" srcOrd="0" destOrd="0" parTransId="{B967A90A-DF7D-42CB-A713-39C71F773AFD}" sibTransId="{210618AB-E7EB-4E47-85F9-42E351F5B964}"/>
    <dgm:cxn modelId="{D4F86C57-3E97-47BB-AAA4-871366CFE327}" type="presOf" srcId="{2B540551-296C-41ED-965E-4DBBDFF94AD8}" destId="{297A50E4-FB83-4BA6-BC54-D8E9E8FA5C7B}" srcOrd="1" destOrd="0" presId="urn:microsoft.com/office/officeart/2005/8/layout/process3"/>
    <dgm:cxn modelId="{CA5286A5-2649-4D92-A3B1-E3482F9CC83F}" type="presOf" srcId="{54DAA86C-4F19-427E-8137-0D5990BCED83}" destId="{230F887A-13BE-48F6-8067-D1398DD33FE8}" srcOrd="0" destOrd="0" presId="urn:microsoft.com/office/officeart/2005/8/layout/process3"/>
    <dgm:cxn modelId="{12D802AE-709D-499D-87C2-BD4314C3C77F}" type="presOf" srcId="{2AF99DCA-F512-4618-B7EC-696E43D6A550}" destId="{0D8437C3-5975-4F9E-90C7-26AA4776E150}" srcOrd="0" destOrd="0" presId="urn:microsoft.com/office/officeart/2005/8/layout/process3"/>
    <dgm:cxn modelId="{B221D8FB-07B7-4A05-A583-8C3D1D83E88D}" type="presOf" srcId="{437B0CEE-0773-401F-A6A7-DC4690D2192F}" destId="{919A292B-7F15-4BD9-9B0B-5CFC1EB825D3}" srcOrd="1" destOrd="0" presId="urn:microsoft.com/office/officeart/2005/8/layout/process3"/>
    <dgm:cxn modelId="{027A898B-0C82-4FA5-A5C7-DAA98D825B48}" srcId="{93B22F6A-DE00-4C7F-AA7B-BECB2D72E1EB}" destId="{54DAA86C-4F19-427E-8137-0D5990BCED83}" srcOrd="2" destOrd="0" parTransId="{0E0D16F4-FC2C-4F0D-89FC-E598FFC6314F}" sibTransId="{CC0E7784-9B9C-42DA-9F80-1C890DC57B5E}"/>
    <dgm:cxn modelId="{2A4AC452-E5B7-4726-B74A-73E58FC5BD86}" type="presOf" srcId="{54DAA86C-4F19-427E-8137-0D5990BCED83}" destId="{F39E8767-7211-49DE-B5B3-63C95F89047F}" srcOrd="1" destOrd="0" presId="urn:microsoft.com/office/officeart/2005/8/layout/process3"/>
    <dgm:cxn modelId="{228EEBFF-34CB-434B-8274-D6F9334EDB9F}" type="presOf" srcId="{50FA3247-F0EC-44D4-AB0A-067880E138CD}" destId="{A7CC52BE-6BC8-467B-8549-8E7E626D2E16}" srcOrd="0" destOrd="0" presId="urn:microsoft.com/office/officeart/2005/8/layout/process3"/>
    <dgm:cxn modelId="{DD8B71AF-C3FD-4409-B32E-CCA9ECAD8FED}" type="presParOf" srcId="{4B075C7D-092E-4175-ABF7-F4A25E7E84F7}" destId="{9C783C89-D510-44DB-A9B6-E84AE1BEE526}" srcOrd="0" destOrd="0" presId="urn:microsoft.com/office/officeart/2005/8/layout/process3"/>
    <dgm:cxn modelId="{236BFF4E-617E-410D-95FC-28DC8DFA4742}" type="presParOf" srcId="{9C783C89-D510-44DB-A9B6-E84AE1BEE526}" destId="{A7CC52BE-6BC8-467B-8549-8E7E626D2E16}" srcOrd="0" destOrd="0" presId="urn:microsoft.com/office/officeart/2005/8/layout/process3"/>
    <dgm:cxn modelId="{ABD9575A-885F-4F1E-9DE7-1B230ECE68B1}" type="presParOf" srcId="{9C783C89-D510-44DB-A9B6-E84AE1BEE526}" destId="{A501684D-D75D-4A08-9AFB-8468193D739E}" srcOrd="1" destOrd="0" presId="urn:microsoft.com/office/officeart/2005/8/layout/process3"/>
    <dgm:cxn modelId="{9D0B7577-1678-4538-B864-9D2A29A2C4D9}" type="presParOf" srcId="{9C783C89-D510-44DB-A9B6-E84AE1BEE526}" destId="{F741887E-41FB-4173-B71A-9E2A0595AB3F}" srcOrd="2" destOrd="0" presId="urn:microsoft.com/office/officeart/2005/8/layout/process3"/>
    <dgm:cxn modelId="{A4CB4383-41E4-473B-A316-34E5905174E9}" type="presParOf" srcId="{4B075C7D-092E-4175-ABF7-F4A25E7E84F7}" destId="{699F7922-B25A-40CE-9AFD-CE5451B3B910}" srcOrd="1" destOrd="0" presId="urn:microsoft.com/office/officeart/2005/8/layout/process3"/>
    <dgm:cxn modelId="{A949BCFE-E5BD-4430-A15C-C1EA6AF96C0C}" type="presParOf" srcId="{699F7922-B25A-40CE-9AFD-CE5451B3B910}" destId="{297A50E4-FB83-4BA6-BC54-D8E9E8FA5C7B}" srcOrd="0" destOrd="0" presId="urn:microsoft.com/office/officeart/2005/8/layout/process3"/>
    <dgm:cxn modelId="{E7491B3F-398B-4144-B3E5-ADADDF381E44}" type="presParOf" srcId="{4B075C7D-092E-4175-ABF7-F4A25E7E84F7}" destId="{DB483A71-0B9B-4903-B958-F8213992B14D}" srcOrd="2" destOrd="0" presId="urn:microsoft.com/office/officeart/2005/8/layout/process3"/>
    <dgm:cxn modelId="{7D94DB59-FDB4-41AD-A2E3-842ABEA60CD5}" type="presParOf" srcId="{DB483A71-0B9B-4903-B958-F8213992B14D}" destId="{FE95EDA5-3315-425B-A5DA-3869EFBCFE70}" srcOrd="0" destOrd="0" presId="urn:microsoft.com/office/officeart/2005/8/layout/process3"/>
    <dgm:cxn modelId="{9A430410-A904-493C-BE41-D578968716F6}" type="presParOf" srcId="{DB483A71-0B9B-4903-B958-F8213992B14D}" destId="{2812B2EE-71B8-4CA1-B629-311174283335}" srcOrd="1" destOrd="0" presId="urn:microsoft.com/office/officeart/2005/8/layout/process3"/>
    <dgm:cxn modelId="{7E9BDB28-56D3-4ED8-8D92-F5A8556F0FB3}" type="presParOf" srcId="{DB483A71-0B9B-4903-B958-F8213992B14D}" destId="{AD1A4E57-AF1A-4985-8FC6-AB3957C7BDBC}" srcOrd="2" destOrd="0" presId="urn:microsoft.com/office/officeart/2005/8/layout/process3"/>
    <dgm:cxn modelId="{23BB99ED-6D44-46DE-8154-29D418CA152B}" type="presParOf" srcId="{4B075C7D-092E-4175-ABF7-F4A25E7E84F7}" destId="{E6F09533-8C09-4828-963A-8E468AD7E081}" srcOrd="3" destOrd="0" presId="urn:microsoft.com/office/officeart/2005/8/layout/process3"/>
    <dgm:cxn modelId="{F8D2E11C-CC7F-447B-BB7B-0F7EFE992EB6}" type="presParOf" srcId="{E6F09533-8C09-4828-963A-8E468AD7E081}" destId="{919A292B-7F15-4BD9-9B0B-5CFC1EB825D3}" srcOrd="0" destOrd="0" presId="urn:microsoft.com/office/officeart/2005/8/layout/process3"/>
    <dgm:cxn modelId="{7772C15D-34C6-4AD7-BB54-08C192D4FCA1}" type="presParOf" srcId="{4B075C7D-092E-4175-ABF7-F4A25E7E84F7}" destId="{E677CB46-D79A-4056-8407-0B51F24D5C20}" srcOrd="4" destOrd="0" presId="urn:microsoft.com/office/officeart/2005/8/layout/process3"/>
    <dgm:cxn modelId="{B27CD6D0-6CEF-4195-AF82-477291CFD237}" type="presParOf" srcId="{E677CB46-D79A-4056-8407-0B51F24D5C20}" destId="{230F887A-13BE-48F6-8067-D1398DD33FE8}" srcOrd="0" destOrd="0" presId="urn:microsoft.com/office/officeart/2005/8/layout/process3"/>
    <dgm:cxn modelId="{CF4E8D8F-5DBF-41B4-9035-36FF56F71739}" type="presParOf" srcId="{E677CB46-D79A-4056-8407-0B51F24D5C20}" destId="{F39E8767-7211-49DE-B5B3-63C95F89047F}" srcOrd="1" destOrd="0" presId="urn:microsoft.com/office/officeart/2005/8/layout/process3"/>
    <dgm:cxn modelId="{60FC23D4-F9F8-41B5-9716-58913B8512C8}" type="presParOf" srcId="{E677CB46-D79A-4056-8407-0B51F24D5C20}" destId="{0D8437C3-5975-4F9E-90C7-26AA4776E150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D293C6-4D56-4081-AC42-8676FE4C3585}" type="doc">
      <dgm:prSet loTypeId="urn:microsoft.com/office/officeart/2008/layout/PictureAccentLis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9A85DDD-37B7-4BD1-893F-F5BE3E5174CA}" type="pres">
      <dgm:prSet presAssocID="{12D293C6-4D56-4081-AC42-8676FE4C3585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4C89EE72-2824-4C79-B0C1-1EBAED417A4D}" type="presOf" srcId="{12D293C6-4D56-4081-AC42-8676FE4C3585}" destId="{09A85DDD-37B7-4BD1-893F-F5BE3E5174CA}" srcOrd="0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6DB951F-D4E2-4E83-B083-DBA17EFA0722}" type="doc">
      <dgm:prSet loTypeId="urn:microsoft.com/office/officeart/2008/layout/PictureAccentList" loCatId="list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DA6AC668-1961-48BD-9C19-F8FCBB76FF8F}">
      <dgm:prSet phldrT="[Текст]" custT="1"/>
      <dgm:spPr/>
      <dgm:t>
        <a:bodyPr/>
        <a:lstStyle/>
        <a:p>
          <a:r>
            <a:rPr lang="ru-RU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44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331EE5-0652-4BD9-BC50-52AA8DDC0E74}" type="parTrans" cxnId="{76BEF4EA-BB82-4B51-8274-BA48BF4F0E6E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61050D-5494-4DF9-9170-0436FE35DFBC}" type="sibTrans" cxnId="{76BEF4EA-BB82-4B51-8274-BA48BF4F0E6E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AD31ED-E88B-42FD-9C4C-F50F84FE5701}">
      <dgm:prSet phldrT="[Текст]" custT="1"/>
      <dgm:spPr/>
      <dgm:t>
        <a:bodyPr/>
        <a:lstStyle/>
        <a:p>
          <a:r>
            <a:rPr lang="en-US" sz="2600" b="1" dirty="0" smtClean="0">
              <a:solidFill>
                <a:srgbClr val="00589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600" b="1" dirty="0" smtClean="0">
              <a:solidFill>
                <a:srgbClr val="00589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Всемирный конгресс Екатеринбург</a:t>
          </a:r>
          <a:endParaRPr lang="ru-RU" sz="2600" b="1" dirty="0">
            <a:solidFill>
              <a:srgbClr val="00589A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94979E-B634-4557-B6FF-3F769DBD406E}" type="parTrans" cxnId="{9B410CF9-5F08-4A3B-91CC-F0361D1864E3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9CA95C-246F-4E4C-9B2C-310892B9B78F}" type="sibTrans" cxnId="{9B410CF9-5F08-4A3B-91CC-F0361D1864E3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562983-A10E-4359-9E5C-5651E79036B2}" type="pres">
      <dgm:prSet presAssocID="{A6DB951F-D4E2-4E83-B083-DBA17EFA0722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F4B91D-3953-4B4F-873F-C7AB73778864}" type="pres">
      <dgm:prSet presAssocID="{DA6AC668-1961-48BD-9C19-F8FCBB76FF8F}" presName="root" presStyleCnt="0">
        <dgm:presLayoutVars>
          <dgm:chMax/>
          <dgm:chPref val="4"/>
        </dgm:presLayoutVars>
      </dgm:prSet>
      <dgm:spPr/>
    </dgm:pt>
    <dgm:pt modelId="{06F9D285-7C12-48F6-BCC4-947A2EC57719}" type="pres">
      <dgm:prSet presAssocID="{DA6AC668-1961-48BD-9C19-F8FCBB76FF8F}" presName="rootComposite" presStyleCnt="0">
        <dgm:presLayoutVars/>
      </dgm:prSet>
      <dgm:spPr/>
    </dgm:pt>
    <dgm:pt modelId="{195C5187-9B0D-4075-B095-C77E31D05C4A}" type="pres">
      <dgm:prSet presAssocID="{DA6AC668-1961-48BD-9C19-F8FCBB76FF8F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F1641C0E-2B3A-421A-B07C-EB0C791E1ED7}" type="pres">
      <dgm:prSet presAssocID="{DA6AC668-1961-48BD-9C19-F8FCBB76FF8F}" presName="childShape" presStyleCnt="0">
        <dgm:presLayoutVars>
          <dgm:chMax val="0"/>
          <dgm:chPref val="0"/>
        </dgm:presLayoutVars>
      </dgm:prSet>
      <dgm:spPr/>
    </dgm:pt>
    <dgm:pt modelId="{03B5E966-ABC2-4A86-B743-26BAC687DBDC}" type="pres">
      <dgm:prSet presAssocID="{CDAD31ED-E88B-42FD-9C4C-F50F84FE5701}" presName="childComposite" presStyleCnt="0">
        <dgm:presLayoutVars>
          <dgm:chMax val="0"/>
          <dgm:chPref val="0"/>
        </dgm:presLayoutVars>
      </dgm:prSet>
      <dgm:spPr/>
    </dgm:pt>
    <dgm:pt modelId="{A7745663-2563-412C-A5B7-D7785C1A5067}" type="pres">
      <dgm:prSet presAssocID="{CDAD31ED-E88B-42FD-9C4C-F50F84FE5701}" presName="Image" presStyleLbl="node1" presStyleIdx="0" presStyleCnt="1" custScaleX="229925" custScaleY="175258"/>
      <dgm:spPr/>
    </dgm:pt>
    <dgm:pt modelId="{AD3C3808-4C5F-4E53-B43F-390561B0B3A7}" type="pres">
      <dgm:prSet presAssocID="{CDAD31ED-E88B-42FD-9C4C-F50F84FE5701}" presName="childText" presStyleLbl="lnNode1" presStyleIdx="0" presStyleCnt="1" custScaleX="73962" custScaleY="148054" custLinFactNeighborX="6956" custLinFactNeighborY="3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BEF4EA-BB82-4B51-8274-BA48BF4F0E6E}" srcId="{A6DB951F-D4E2-4E83-B083-DBA17EFA0722}" destId="{DA6AC668-1961-48BD-9C19-F8FCBB76FF8F}" srcOrd="0" destOrd="0" parTransId="{08331EE5-0652-4BD9-BC50-52AA8DDC0E74}" sibTransId="{2C61050D-5494-4DF9-9170-0436FE35DFBC}"/>
    <dgm:cxn modelId="{2E3A028C-5E97-472D-92F3-84CE14F71C4C}" type="presOf" srcId="{A6DB951F-D4E2-4E83-B083-DBA17EFA0722}" destId="{FB562983-A10E-4359-9E5C-5651E79036B2}" srcOrd="0" destOrd="0" presId="urn:microsoft.com/office/officeart/2008/layout/PictureAccentList"/>
    <dgm:cxn modelId="{928DA290-50F6-4700-954B-FD9472A92EC3}" type="presOf" srcId="{CDAD31ED-E88B-42FD-9C4C-F50F84FE5701}" destId="{AD3C3808-4C5F-4E53-B43F-390561B0B3A7}" srcOrd="0" destOrd="0" presId="urn:microsoft.com/office/officeart/2008/layout/PictureAccentList"/>
    <dgm:cxn modelId="{9B410CF9-5F08-4A3B-91CC-F0361D1864E3}" srcId="{DA6AC668-1961-48BD-9C19-F8FCBB76FF8F}" destId="{CDAD31ED-E88B-42FD-9C4C-F50F84FE5701}" srcOrd="0" destOrd="0" parTransId="{A694979E-B634-4557-B6FF-3F769DBD406E}" sibTransId="{A09CA95C-246F-4E4C-9B2C-310892B9B78F}"/>
    <dgm:cxn modelId="{1689C09D-2F4B-44C0-8B7D-6F26BDAE8BC8}" type="presOf" srcId="{DA6AC668-1961-48BD-9C19-F8FCBB76FF8F}" destId="{195C5187-9B0D-4075-B095-C77E31D05C4A}" srcOrd="0" destOrd="0" presId="urn:microsoft.com/office/officeart/2008/layout/PictureAccentList"/>
    <dgm:cxn modelId="{19E1C4D6-79AA-439E-A580-CE34DFDC6BE2}" type="presParOf" srcId="{FB562983-A10E-4359-9E5C-5651E79036B2}" destId="{05F4B91D-3953-4B4F-873F-C7AB73778864}" srcOrd="0" destOrd="0" presId="urn:microsoft.com/office/officeart/2008/layout/PictureAccentList"/>
    <dgm:cxn modelId="{0CC39C57-E0C0-4109-947F-6AEC4FEC3CEA}" type="presParOf" srcId="{05F4B91D-3953-4B4F-873F-C7AB73778864}" destId="{06F9D285-7C12-48F6-BCC4-947A2EC57719}" srcOrd="0" destOrd="0" presId="urn:microsoft.com/office/officeart/2008/layout/PictureAccentList"/>
    <dgm:cxn modelId="{B8358826-9431-40D1-80C4-5AF4543A788B}" type="presParOf" srcId="{06F9D285-7C12-48F6-BCC4-947A2EC57719}" destId="{195C5187-9B0D-4075-B095-C77E31D05C4A}" srcOrd="0" destOrd="0" presId="urn:microsoft.com/office/officeart/2008/layout/PictureAccentList"/>
    <dgm:cxn modelId="{558F9325-E682-4105-81B9-23B24FA9AD29}" type="presParOf" srcId="{05F4B91D-3953-4B4F-873F-C7AB73778864}" destId="{F1641C0E-2B3A-421A-B07C-EB0C791E1ED7}" srcOrd="1" destOrd="0" presId="urn:microsoft.com/office/officeart/2008/layout/PictureAccentList"/>
    <dgm:cxn modelId="{5D6271AD-651B-4CF8-9E70-898D226760E7}" type="presParOf" srcId="{F1641C0E-2B3A-421A-B07C-EB0C791E1ED7}" destId="{03B5E966-ABC2-4A86-B743-26BAC687DBDC}" srcOrd="0" destOrd="0" presId="urn:microsoft.com/office/officeart/2008/layout/PictureAccentList"/>
    <dgm:cxn modelId="{1A5E34E6-C6C2-40DE-A019-6275D1FAAE65}" type="presParOf" srcId="{03B5E966-ABC2-4A86-B743-26BAC687DBDC}" destId="{A7745663-2563-412C-A5B7-D7785C1A5067}" srcOrd="0" destOrd="0" presId="urn:microsoft.com/office/officeart/2008/layout/PictureAccentList"/>
    <dgm:cxn modelId="{32A6AD17-6B7A-4BE8-98A0-D9B9DCADFFEE}" type="presParOf" srcId="{03B5E966-ABC2-4A86-B743-26BAC687DBDC}" destId="{AD3C3808-4C5F-4E53-B43F-390561B0B3A7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713B703-2C48-49B3-8F07-7A53C9F8410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ADB54E-C9E3-4A94-A31E-B253FF53A0A7}">
      <dgm:prSet phldrT="[Текст]"/>
      <dgm:spPr/>
      <dgm:t>
        <a:bodyPr anchor="ctr"/>
        <a:lstStyle/>
        <a:p>
          <a:pPr algn="ctr"/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Цели первого Всемирного конгресса людей с ограниченными возможностями здоровья</a:t>
          </a:r>
          <a:endParaRPr lang="ru-RU" dirty="0"/>
        </a:p>
      </dgm:t>
    </dgm:pt>
    <dgm:pt modelId="{9E63D346-E44A-4626-8D05-B56B13627424}" type="parTrans" cxnId="{D09E5D98-94A8-4D8C-AC5A-A3835F13D69C}">
      <dgm:prSet/>
      <dgm:spPr/>
      <dgm:t>
        <a:bodyPr/>
        <a:lstStyle/>
        <a:p>
          <a:endParaRPr lang="ru-RU"/>
        </a:p>
      </dgm:t>
    </dgm:pt>
    <dgm:pt modelId="{B71A3AB8-36B6-44C3-B28D-F05017579D8A}" type="sibTrans" cxnId="{D09E5D98-94A8-4D8C-AC5A-A3835F13D69C}">
      <dgm:prSet/>
      <dgm:spPr/>
      <dgm:t>
        <a:bodyPr/>
        <a:lstStyle/>
        <a:p>
          <a:endParaRPr lang="ru-RU"/>
        </a:p>
      </dgm:t>
    </dgm:pt>
    <dgm:pt modelId="{E2D542E9-78BC-40A5-9211-1120B72E9C36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Всемирный конгресс как практическое воплощение в жизнь принципов Конвенции ООН о правах инвалидов </a:t>
          </a:r>
          <a:endParaRPr lang="ru-RU" dirty="0"/>
        </a:p>
      </dgm:t>
    </dgm:pt>
    <dgm:pt modelId="{647A2FA6-3568-4FAC-9C87-66836F981A12}" type="parTrans" cxnId="{C202A6D4-2914-43E2-87EC-08CDC14466BA}">
      <dgm:prSet/>
      <dgm:spPr/>
      <dgm:t>
        <a:bodyPr/>
        <a:lstStyle/>
        <a:p>
          <a:endParaRPr lang="ru-RU"/>
        </a:p>
      </dgm:t>
    </dgm:pt>
    <dgm:pt modelId="{6F3D70B6-6426-4F6B-85D3-E599BB38FC0D}" type="sibTrans" cxnId="{C202A6D4-2914-43E2-87EC-08CDC14466BA}">
      <dgm:prSet/>
      <dgm:spPr/>
      <dgm:t>
        <a:bodyPr/>
        <a:lstStyle/>
        <a:p>
          <a:endParaRPr lang="ru-RU"/>
        </a:p>
      </dgm:t>
    </dgm:pt>
    <dgm:pt modelId="{98DB5401-42A3-47D0-9C21-7A3EE2E93FD7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Люди с ограниченными возможностями здоровья хотят и могут вносить ценный вклад в жизнь общества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927F67-42B2-43FB-A065-73C115F82902}" type="parTrans" cxnId="{E4326302-7C7E-4746-AE0B-18BD1786F952}">
      <dgm:prSet/>
      <dgm:spPr/>
      <dgm:t>
        <a:bodyPr/>
        <a:lstStyle/>
        <a:p>
          <a:endParaRPr lang="ru-RU"/>
        </a:p>
      </dgm:t>
    </dgm:pt>
    <dgm:pt modelId="{BE558107-9FF4-475D-8B1B-3FB9605DAE06}" type="sibTrans" cxnId="{E4326302-7C7E-4746-AE0B-18BD1786F952}">
      <dgm:prSet/>
      <dgm:spPr/>
      <dgm:t>
        <a:bodyPr/>
        <a:lstStyle/>
        <a:p>
          <a:endParaRPr lang="ru-RU"/>
        </a:p>
      </dgm:t>
    </dgm:pt>
    <dgm:pt modelId="{47728857-40C4-46EF-81C7-B92CD3529ADF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Инициация глобального диалога между людьми с  ограниченными возможностями здоровья</a:t>
          </a:r>
          <a:r>
            <a:rPr lang="de-DE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представляющими разные страны и культуры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14F17B-808E-471B-AFD2-F9A69B0C1DA3}" type="parTrans" cxnId="{C23310F3-373A-424E-A6FE-5B717455F4ED}">
      <dgm:prSet/>
      <dgm:spPr/>
      <dgm:t>
        <a:bodyPr/>
        <a:lstStyle/>
        <a:p>
          <a:endParaRPr lang="ru-RU"/>
        </a:p>
      </dgm:t>
    </dgm:pt>
    <dgm:pt modelId="{4752E3CC-19C3-4618-9C24-3C3BBD099DDF}" type="sibTrans" cxnId="{C23310F3-373A-424E-A6FE-5B717455F4ED}">
      <dgm:prSet/>
      <dgm:spPr/>
      <dgm:t>
        <a:bodyPr/>
        <a:lstStyle/>
        <a:p>
          <a:endParaRPr lang="ru-RU"/>
        </a:p>
      </dgm:t>
    </dgm:pt>
    <dgm:pt modelId="{83FBA642-E347-4DD6-8699-C92C42B5A0CA}" type="pres">
      <dgm:prSet presAssocID="{9713B703-2C48-49B3-8F07-7A53C9F8410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D4E0486-30AF-4A21-8BCD-2DACD2168380}" type="pres">
      <dgm:prSet presAssocID="{8BADB54E-C9E3-4A94-A31E-B253FF53A0A7}" presName="thickLine" presStyleLbl="alignNode1" presStyleIdx="0" presStyleCnt="1"/>
      <dgm:spPr/>
    </dgm:pt>
    <dgm:pt modelId="{1F9A8166-7876-4606-99E0-BCA52E7F7CE6}" type="pres">
      <dgm:prSet presAssocID="{8BADB54E-C9E3-4A94-A31E-B253FF53A0A7}" presName="horz1" presStyleCnt="0"/>
      <dgm:spPr/>
    </dgm:pt>
    <dgm:pt modelId="{A04501FA-C6AF-403F-B2DF-E528B829197F}" type="pres">
      <dgm:prSet presAssocID="{8BADB54E-C9E3-4A94-A31E-B253FF53A0A7}" presName="tx1" presStyleLbl="revTx" presStyleIdx="0" presStyleCnt="4" custScaleX="189902"/>
      <dgm:spPr/>
      <dgm:t>
        <a:bodyPr/>
        <a:lstStyle/>
        <a:p>
          <a:endParaRPr lang="ru-RU"/>
        </a:p>
      </dgm:t>
    </dgm:pt>
    <dgm:pt modelId="{1B2587BA-A08B-47AF-A331-8A6DB2F63443}" type="pres">
      <dgm:prSet presAssocID="{8BADB54E-C9E3-4A94-A31E-B253FF53A0A7}" presName="vert1" presStyleCnt="0"/>
      <dgm:spPr/>
    </dgm:pt>
    <dgm:pt modelId="{7DEAFA56-B806-437F-98F5-96336F663343}" type="pres">
      <dgm:prSet presAssocID="{E2D542E9-78BC-40A5-9211-1120B72E9C36}" presName="vertSpace2a" presStyleCnt="0"/>
      <dgm:spPr/>
    </dgm:pt>
    <dgm:pt modelId="{BC4C4797-57FC-433F-88B6-A13D3E15E12D}" type="pres">
      <dgm:prSet presAssocID="{E2D542E9-78BC-40A5-9211-1120B72E9C36}" presName="horz2" presStyleCnt="0"/>
      <dgm:spPr/>
    </dgm:pt>
    <dgm:pt modelId="{D5ED7942-7A3E-4D14-9590-23B6F7EFE108}" type="pres">
      <dgm:prSet presAssocID="{E2D542E9-78BC-40A5-9211-1120B72E9C36}" presName="horzSpace2" presStyleCnt="0"/>
      <dgm:spPr/>
    </dgm:pt>
    <dgm:pt modelId="{F0093628-F069-474A-80B9-CDF04473C8CF}" type="pres">
      <dgm:prSet presAssocID="{E2D542E9-78BC-40A5-9211-1120B72E9C36}" presName="tx2" presStyleLbl="revTx" presStyleIdx="1" presStyleCnt="4"/>
      <dgm:spPr/>
      <dgm:t>
        <a:bodyPr/>
        <a:lstStyle/>
        <a:p>
          <a:endParaRPr lang="ru-RU"/>
        </a:p>
      </dgm:t>
    </dgm:pt>
    <dgm:pt modelId="{0612F03C-5022-4174-A6DB-110E306FEF12}" type="pres">
      <dgm:prSet presAssocID="{E2D542E9-78BC-40A5-9211-1120B72E9C36}" presName="vert2" presStyleCnt="0"/>
      <dgm:spPr/>
    </dgm:pt>
    <dgm:pt modelId="{899BB4C2-ED83-41AC-8BA7-B66E583D77D0}" type="pres">
      <dgm:prSet presAssocID="{E2D542E9-78BC-40A5-9211-1120B72E9C36}" presName="thinLine2b" presStyleLbl="callout" presStyleIdx="0" presStyleCnt="3"/>
      <dgm:spPr/>
    </dgm:pt>
    <dgm:pt modelId="{FB41EA43-BEBE-4C69-B5AC-99F408E57E21}" type="pres">
      <dgm:prSet presAssocID="{E2D542E9-78BC-40A5-9211-1120B72E9C36}" presName="vertSpace2b" presStyleCnt="0"/>
      <dgm:spPr/>
    </dgm:pt>
    <dgm:pt modelId="{6DB627B6-EAED-46DF-A5E1-B49C5034A3A5}" type="pres">
      <dgm:prSet presAssocID="{98DB5401-42A3-47D0-9C21-7A3EE2E93FD7}" presName="horz2" presStyleCnt="0"/>
      <dgm:spPr/>
    </dgm:pt>
    <dgm:pt modelId="{D44B9F75-8F07-4276-A33A-8F7DE8E440A2}" type="pres">
      <dgm:prSet presAssocID="{98DB5401-42A3-47D0-9C21-7A3EE2E93FD7}" presName="horzSpace2" presStyleCnt="0"/>
      <dgm:spPr/>
    </dgm:pt>
    <dgm:pt modelId="{6438140D-3AAE-4888-9333-C6F00E9CBA39}" type="pres">
      <dgm:prSet presAssocID="{98DB5401-42A3-47D0-9C21-7A3EE2E93FD7}" presName="tx2" presStyleLbl="revTx" presStyleIdx="2" presStyleCnt="4"/>
      <dgm:spPr/>
      <dgm:t>
        <a:bodyPr/>
        <a:lstStyle/>
        <a:p>
          <a:endParaRPr lang="ru-RU"/>
        </a:p>
      </dgm:t>
    </dgm:pt>
    <dgm:pt modelId="{FCB58102-0841-4B17-980B-19344852A158}" type="pres">
      <dgm:prSet presAssocID="{98DB5401-42A3-47D0-9C21-7A3EE2E93FD7}" presName="vert2" presStyleCnt="0"/>
      <dgm:spPr/>
    </dgm:pt>
    <dgm:pt modelId="{5E760126-9191-494E-B9A1-94DDE9B649E1}" type="pres">
      <dgm:prSet presAssocID="{98DB5401-42A3-47D0-9C21-7A3EE2E93FD7}" presName="thinLine2b" presStyleLbl="callout" presStyleIdx="1" presStyleCnt="3"/>
      <dgm:spPr/>
    </dgm:pt>
    <dgm:pt modelId="{CBAB12A0-832C-4F76-A7D5-050E6ECA78F1}" type="pres">
      <dgm:prSet presAssocID="{98DB5401-42A3-47D0-9C21-7A3EE2E93FD7}" presName="vertSpace2b" presStyleCnt="0"/>
      <dgm:spPr/>
    </dgm:pt>
    <dgm:pt modelId="{55FAC9E1-4244-4826-BA09-E02071961AB4}" type="pres">
      <dgm:prSet presAssocID="{47728857-40C4-46EF-81C7-B92CD3529ADF}" presName="horz2" presStyleCnt="0"/>
      <dgm:spPr/>
    </dgm:pt>
    <dgm:pt modelId="{9C2FEDFC-4CCB-4C2D-9AF9-B758AC96C286}" type="pres">
      <dgm:prSet presAssocID="{47728857-40C4-46EF-81C7-B92CD3529ADF}" presName="horzSpace2" presStyleCnt="0"/>
      <dgm:spPr/>
    </dgm:pt>
    <dgm:pt modelId="{9CB948DA-A47B-4739-B8AC-2651E6C2A950}" type="pres">
      <dgm:prSet presAssocID="{47728857-40C4-46EF-81C7-B92CD3529ADF}" presName="tx2" presStyleLbl="revTx" presStyleIdx="3" presStyleCnt="4"/>
      <dgm:spPr/>
      <dgm:t>
        <a:bodyPr/>
        <a:lstStyle/>
        <a:p>
          <a:endParaRPr lang="ru-RU"/>
        </a:p>
      </dgm:t>
    </dgm:pt>
    <dgm:pt modelId="{DBDA0881-2FF6-40C2-B92C-69FCEC57C7F4}" type="pres">
      <dgm:prSet presAssocID="{47728857-40C4-46EF-81C7-B92CD3529ADF}" presName="vert2" presStyleCnt="0"/>
      <dgm:spPr/>
    </dgm:pt>
    <dgm:pt modelId="{7943C54E-CDA2-4F26-9BD6-8370126BD2B9}" type="pres">
      <dgm:prSet presAssocID="{47728857-40C4-46EF-81C7-B92CD3529ADF}" presName="thinLine2b" presStyleLbl="callout" presStyleIdx="2" presStyleCnt="3"/>
      <dgm:spPr/>
    </dgm:pt>
    <dgm:pt modelId="{2BBF3A45-80B5-45F8-BDB7-6D18413E36E0}" type="pres">
      <dgm:prSet presAssocID="{47728857-40C4-46EF-81C7-B92CD3529ADF}" presName="vertSpace2b" presStyleCnt="0"/>
      <dgm:spPr/>
    </dgm:pt>
  </dgm:ptLst>
  <dgm:cxnLst>
    <dgm:cxn modelId="{20E44AE3-CA58-4D54-9B4B-6DE917FA68BA}" type="presOf" srcId="{98DB5401-42A3-47D0-9C21-7A3EE2E93FD7}" destId="{6438140D-3AAE-4888-9333-C6F00E9CBA39}" srcOrd="0" destOrd="0" presId="urn:microsoft.com/office/officeart/2008/layout/LinedList"/>
    <dgm:cxn modelId="{D09E5D98-94A8-4D8C-AC5A-A3835F13D69C}" srcId="{9713B703-2C48-49B3-8F07-7A53C9F84109}" destId="{8BADB54E-C9E3-4A94-A31E-B253FF53A0A7}" srcOrd="0" destOrd="0" parTransId="{9E63D346-E44A-4626-8D05-B56B13627424}" sibTransId="{B71A3AB8-36B6-44C3-B28D-F05017579D8A}"/>
    <dgm:cxn modelId="{3F60FBA1-50CA-4C40-8185-986590CB5FF3}" type="presOf" srcId="{47728857-40C4-46EF-81C7-B92CD3529ADF}" destId="{9CB948DA-A47B-4739-B8AC-2651E6C2A950}" srcOrd="0" destOrd="0" presId="urn:microsoft.com/office/officeart/2008/layout/LinedList"/>
    <dgm:cxn modelId="{C202A6D4-2914-43E2-87EC-08CDC14466BA}" srcId="{8BADB54E-C9E3-4A94-A31E-B253FF53A0A7}" destId="{E2D542E9-78BC-40A5-9211-1120B72E9C36}" srcOrd="0" destOrd="0" parTransId="{647A2FA6-3568-4FAC-9C87-66836F981A12}" sibTransId="{6F3D70B6-6426-4F6B-85D3-E599BB38FC0D}"/>
    <dgm:cxn modelId="{6D868713-BE93-45C0-B072-CD7403AFC7A2}" type="presOf" srcId="{8BADB54E-C9E3-4A94-A31E-B253FF53A0A7}" destId="{A04501FA-C6AF-403F-B2DF-E528B829197F}" srcOrd="0" destOrd="0" presId="urn:microsoft.com/office/officeart/2008/layout/LinedList"/>
    <dgm:cxn modelId="{C23310F3-373A-424E-A6FE-5B717455F4ED}" srcId="{8BADB54E-C9E3-4A94-A31E-B253FF53A0A7}" destId="{47728857-40C4-46EF-81C7-B92CD3529ADF}" srcOrd="2" destOrd="0" parTransId="{E514F17B-808E-471B-AFD2-F9A69B0C1DA3}" sibTransId="{4752E3CC-19C3-4618-9C24-3C3BBD099DDF}"/>
    <dgm:cxn modelId="{6852008E-B56F-497A-AF59-166DFE3475EC}" type="presOf" srcId="{E2D542E9-78BC-40A5-9211-1120B72E9C36}" destId="{F0093628-F069-474A-80B9-CDF04473C8CF}" srcOrd="0" destOrd="0" presId="urn:microsoft.com/office/officeart/2008/layout/LinedList"/>
    <dgm:cxn modelId="{E4326302-7C7E-4746-AE0B-18BD1786F952}" srcId="{8BADB54E-C9E3-4A94-A31E-B253FF53A0A7}" destId="{98DB5401-42A3-47D0-9C21-7A3EE2E93FD7}" srcOrd="1" destOrd="0" parTransId="{98927F67-42B2-43FB-A065-73C115F82902}" sibTransId="{BE558107-9FF4-475D-8B1B-3FB9605DAE06}"/>
    <dgm:cxn modelId="{4F9F2C1C-0CF8-494A-88A4-C91274AD1BE4}" type="presOf" srcId="{9713B703-2C48-49B3-8F07-7A53C9F84109}" destId="{83FBA642-E347-4DD6-8699-C92C42B5A0CA}" srcOrd="0" destOrd="0" presId="urn:microsoft.com/office/officeart/2008/layout/LinedList"/>
    <dgm:cxn modelId="{0436E3BA-B972-463B-ADD3-2E5095F0A7E5}" type="presParOf" srcId="{83FBA642-E347-4DD6-8699-C92C42B5A0CA}" destId="{BD4E0486-30AF-4A21-8BCD-2DACD2168380}" srcOrd="0" destOrd="0" presId="urn:microsoft.com/office/officeart/2008/layout/LinedList"/>
    <dgm:cxn modelId="{E053001D-1F72-48FA-BE57-806B3B02F667}" type="presParOf" srcId="{83FBA642-E347-4DD6-8699-C92C42B5A0CA}" destId="{1F9A8166-7876-4606-99E0-BCA52E7F7CE6}" srcOrd="1" destOrd="0" presId="urn:microsoft.com/office/officeart/2008/layout/LinedList"/>
    <dgm:cxn modelId="{7CF14377-A9B5-413F-8C99-0C1201A6686B}" type="presParOf" srcId="{1F9A8166-7876-4606-99E0-BCA52E7F7CE6}" destId="{A04501FA-C6AF-403F-B2DF-E528B829197F}" srcOrd="0" destOrd="0" presId="urn:microsoft.com/office/officeart/2008/layout/LinedList"/>
    <dgm:cxn modelId="{70C0547C-7334-4FF6-8A29-DFED97074BF5}" type="presParOf" srcId="{1F9A8166-7876-4606-99E0-BCA52E7F7CE6}" destId="{1B2587BA-A08B-47AF-A331-8A6DB2F63443}" srcOrd="1" destOrd="0" presId="urn:microsoft.com/office/officeart/2008/layout/LinedList"/>
    <dgm:cxn modelId="{75405931-895B-4861-81AF-F1D2BEBEA734}" type="presParOf" srcId="{1B2587BA-A08B-47AF-A331-8A6DB2F63443}" destId="{7DEAFA56-B806-437F-98F5-96336F663343}" srcOrd="0" destOrd="0" presId="urn:microsoft.com/office/officeart/2008/layout/LinedList"/>
    <dgm:cxn modelId="{E6D8D72A-8741-4E9B-8244-0931B3F55141}" type="presParOf" srcId="{1B2587BA-A08B-47AF-A331-8A6DB2F63443}" destId="{BC4C4797-57FC-433F-88B6-A13D3E15E12D}" srcOrd="1" destOrd="0" presId="urn:microsoft.com/office/officeart/2008/layout/LinedList"/>
    <dgm:cxn modelId="{B7CBE5F2-9AC2-47E4-936B-92D9C50C11AE}" type="presParOf" srcId="{BC4C4797-57FC-433F-88B6-A13D3E15E12D}" destId="{D5ED7942-7A3E-4D14-9590-23B6F7EFE108}" srcOrd="0" destOrd="0" presId="urn:microsoft.com/office/officeart/2008/layout/LinedList"/>
    <dgm:cxn modelId="{9C1D1B71-BC3B-4B6A-8789-21D87BB15350}" type="presParOf" srcId="{BC4C4797-57FC-433F-88B6-A13D3E15E12D}" destId="{F0093628-F069-474A-80B9-CDF04473C8CF}" srcOrd="1" destOrd="0" presId="urn:microsoft.com/office/officeart/2008/layout/LinedList"/>
    <dgm:cxn modelId="{8ECEA78A-6D84-4F29-8E11-7E1D838EF718}" type="presParOf" srcId="{BC4C4797-57FC-433F-88B6-A13D3E15E12D}" destId="{0612F03C-5022-4174-A6DB-110E306FEF12}" srcOrd="2" destOrd="0" presId="urn:microsoft.com/office/officeart/2008/layout/LinedList"/>
    <dgm:cxn modelId="{3B80A558-8088-4404-B52D-3B70EB7E8B52}" type="presParOf" srcId="{1B2587BA-A08B-47AF-A331-8A6DB2F63443}" destId="{899BB4C2-ED83-41AC-8BA7-B66E583D77D0}" srcOrd="2" destOrd="0" presId="urn:microsoft.com/office/officeart/2008/layout/LinedList"/>
    <dgm:cxn modelId="{25EFE205-CAE5-4A51-B999-8711E2CAD228}" type="presParOf" srcId="{1B2587BA-A08B-47AF-A331-8A6DB2F63443}" destId="{FB41EA43-BEBE-4C69-B5AC-99F408E57E21}" srcOrd="3" destOrd="0" presId="urn:microsoft.com/office/officeart/2008/layout/LinedList"/>
    <dgm:cxn modelId="{1D8B359E-A8C2-4752-BCE5-9EAC5ED61A5D}" type="presParOf" srcId="{1B2587BA-A08B-47AF-A331-8A6DB2F63443}" destId="{6DB627B6-EAED-46DF-A5E1-B49C5034A3A5}" srcOrd="4" destOrd="0" presId="urn:microsoft.com/office/officeart/2008/layout/LinedList"/>
    <dgm:cxn modelId="{04AE555B-D94A-4F4C-8EEB-43528A442275}" type="presParOf" srcId="{6DB627B6-EAED-46DF-A5E1-B49C5034A3A5}" destId="{D44B9F75-8F07-4276-A33A-8F7DE8E440A2}" srcOrd="0" destOrd="0" presId="urn:microsoft.com/office/officeart/2008/layout/LinedList"/>
    <dgm:cxn modelId="{DC3796B9-E649-4084-8E76-D74C252BF332}" type="presParOf" srcId="{6DB627B6-EAED-46DF-A5E1-B49C5034A3A5}" destId="{6438140D-3AAE-4888-9333-C6F00E9CBA39}" srcOrd="1" destOrd="0" presId="urn:microsoft.com/office/officeart/2008/layout/LinedList"/>
    <dgm:cxn modelId="{EFDE2BC6-002A-476F-AC83-38E39CDE6DF5}" type="presParOf" srcId="{6DB627B6-EAED-46DF-A5E1-B49C5034A3A5}" destId="{FCB58102-0841-4B17-980B-19344852A158}" srcOrd="2" destOrd="0" presId="urn:microsoft.com/office/officeart/2008/layout/LinedList"/>
    <dgm:cxn modelId="{5293D9AF-E73F-4DFF-87E6-C4B57E1B5F46}" type="presParOf" srcId="{1B2587BA-A08B-47AF-A331-8A6DB2F63443}" destId="{5E760126-9191-494E-B9A1-94DDE9B649E1}" srcOrd="5" destOrd="0" presId="urn:microsoft.com/office/officeart/2008/layout/LinedList"/>
    <dgm:cxn modelId="{C6AC1048-E873-456F-8D0B-7F7EE5A36169}" type="presParOf" srcId="{1B2587BA-A08B-47AF-A331-8A6DB2F63443}" destId="{CBAB12A0-832C-4F76-A7D5-050E6ECA78F1}" srcOrd="6" destOrd="0" presId="urn:microsoft.com/office/officeart/2008/layout/LinedList"/>
    <dgm:cxn modelId="{310D5631-A2B8-45BD-BEFB-45800B979C62}" type="presParOf" srcId="{1B2587BA-A08B-47AF-A331-8A6DB2F63443}" destId="{55FAC9E1-4244-4826-BA09-E02071961AB4}" srcOrd="7" destOrd="0" presId="urn:microsoft.com/office/officeart/2008/layout/LinedList"/>
    <dgm:cxn modelId="{65F65BD7-9526-4C26-ADF5-A2E529501C9C}" type="presParOf" srcId="{55FAC9E1-4244-4826-BA09-E02071961AB4}" destId="{9C2FEDFC-4CCB-4C2D-9AF9-B758AC96C286}" srcOrd="0" destOrd="0" presId="urn:microsoft.com/office/officeart/2008/layout/LinedList"/>
    <dgm:cxn modelId="{2F705919-41FC-426D-91AF-95B8DB32E94D}" type="presParOf" srcId="{55FAC9E1-4244-4826-BA09-E02071961AB4}" destId="{9CB948DA-A47B-4739-B8AC-2651E6C2A950}" srcOrd="1" destOrd="0" presId="urn:microsoft.com/office/officeart/2008/layout/LinedList"/>
    <dgm:cxn modelId="{804389BB-8446-4B17-AE0B-D41F20E69BAB}" type="presParOf" srcId="{55FAC9E1-4244-4826-BA09-E02071961AB4}" destId="{DBDA0881-2FF6-40C2-B92C-69FCEC57C7F4}" srcOrd="2" destOrd="0" presId="urn:microsoft.com/office/officeart/2008/layout/LinedList"/>
    <dgm:cxn modelId="{4601870B-CC78-4DA4-95BD-64B50E41599C}" type="presParOf" srcId="{1B2587BA-A08B-47AF-A331-8A6DB2F63443}" destId="{7943C54E-CDA2-4F26-9BD6-8370126BD2B9}" srcOrd="8" destOrd="0" presId="urn:microsoft.com/office/officeart/2008/layout/LinedList"/>
    <dgm:cxn modelId="{0F5F2446-C840-472F-8786-7640ED7A6B10}" type="presParOf" srcId="{1B2587BA-A08B-47AF-A331-8A6DB2F63443}" destId="{2BBF3A45-80B5-45F8-BDB7-6D18413E36E0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7923F8-185F-4196-B02C-B5BA7D0B3322}" type="doc">
      <dgm:prSet loTypeId="urn:microsoft.com/office/officeart/2005/8/layout/vList2" loCatId="list" qsTypeId="urn:microsoft.com/office/officeart/2005/8/quickstyle/3d4" qsCatId="3D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37382370-5789-4B56-9732-CE3DC52C347E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 проектный офис для подготовки к проведению Конгресса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E8F45D-22DA-428A-9A94-6B523D2B3D3D}" type="parTrans" cxnId="{5B611A71-E3B8-487B-AFEA-F1250F3AC86F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38808A-441B-4B99-A528-E1460BB57B0D}" type="sibTrans" cxnId="{5B611A71-E3B8-487B-AFEA-F1250F3AC86F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1B4542-AE06-4A52-9F1B-56134380F040}">
      <dgm:prSet phldrT="[Текст]" custT="1"/>
      <dgm:spPr>
        <a:solidFill>
          <a:schemeClr val="accent5">
            <a:lumMod val="40000"/>
            <a:lumOff val="60000"/>
            <a:alpha val="7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Определены основные площадки проведения мероприятий Конгресса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9FCC59-380F-47FC-8419-4A43405C90E0}" type="parTrans" cxnId="{C0EA4BD7-EED2-467C-B36C-A5E290D777BB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0CCD21-A632-4524-AF5B-EC56F5D10033}" type="sibTrans" cxnId="{C0EA4BD7-EED2-467C-B36C-A5E290D777BB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380460-9ACB-449B-B6AC-DDA6F165769D}">
      <dgm:prSet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Сформирована программа Конгресса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C207AB-5935-48A7-9FA9-911CB6067069}" type="parTrans" cxnId="{E3C82218-9E60-4854-B582-BECB04F64A28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D7BC27-82AE-47E4-BD20-7BC9714C713B}" type="sibTrans" cxnId="{E3C82218-9E60-4854-B582-BECB04F64A28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D4A63D-D5B3-4E9F-BACE-F4EE7115A0D0}">
      <dgm:prSet custT="1"/>
      <dgm:spPr>
        <a:solidFill>
          <a:schemeClr val="accent6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Утверждена смета расходов и доходов Конгресса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C1176B-7362-4759-A78F-2F0693BC7CE4}" type="parTrans" cxnId="{66CE0BD7-6184-410D-B3AB-A8114D2A12BB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43737C-BEA3-4538-955B-076CC2386F49}" type="sibTrans" cxnId="{66CE0BD7-6184-410D-B3AB-A8114D2A12BB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387C49-451F-421D-813B-A36EED5F80E7}" type="pres">
      <dgm:prSet presAssocID="{CD7923F8-185F-4196-B02C-B5BA7D0B33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7F4501-6055-42F2-8AC4-6B4F136BF849}" type="pres">
      <dgm:prSet presAssocID="{37382370-5789-4B56-9732-CE3DC52C347E}" presName="parentText" presStyleLbl="node1" presStyleIdx="0" presStyleCnt="4" custLinFactNeighborX="214" custLinFactNeighborY="-397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553B64-CE4B-4F0F-8D26-23D0A8764DB7}" type="pres">
      <dgm:prSet presAssocID="{3938808A-441B-4B99-A528-E1460BB57B0D}" presName="spacer" presStyleCnt="0"/>
      <dgm:spPr/>
    </dgm:pt>
    <dgm:pt modelId="{44E7D5B3-A010-418D-B255-068C86F2E8A1}" type="pres">
      <dgm:prSet presAssocID="{D81B4542-AE06-4A52-9F1B-56134380F04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1092D9-C8AD-44F8-BBAB-4CEB49731D6F}" type="pres">
      <dgm:prSet presAssocID="{140CCD21-A632-4524-AF5B-EC56F5D10033}" presName="spacer" presStyleCnt="0"/>
      <dgm:spPr/>
    </dgm:pt>
    <dgm:pt modelId="{67BC64DB-1453-47FC-97BE-1F34F4851540}" type="pres">
      <dgm:prSet presAssocID="{07380460-9ACB-449B-B6AC-DDA6F165769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78B001-3C30-41FF-8545-6D6C82E22179}" type="pres">
      <dgm:prSet presAssocID="{53D7BC27-82AE-47E4-BD20-7BC9714C713B}" presName="spacer" presStyleCnt="0"/>
      <dgm:spPr/>
    </dgm:pt>
    <dgm:pt modelId="{3B6BCBA5-44BE-4A37-9DC2-824BD254EB84}" type="pres">
      <dgm:prSet presAssocID="{BAD4A63D-D5B3-4E9F-BACE-F4EE7115A0D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63A67E-4BB4-4316-AFFE-A59C03DD3E2C}" type="presOf" srcId="{37382370-5789-4B56-9732-CE3DC52C347E}" destId="{837F4501-6055-42F2-8AC4-6B4F136BF849}" srcOrd="0" destOrd="0" presId="urn:microsoft.com/office/officeart/2005/8/layout/vList2"/>
    <dgm:cxn modelId="{92E75525-5B44-4D80-9705-32825EC4F572}" type="presOf" srcId="{D81B4542-AE06-4A52-9F1B-56134380F040}" destId="{44E7D5B3-A010-418D-B255-068C86F2E8A1}" srcOrd="0" destOrd="0" presId="urn:microsoft.com/office/officeart/2005/8/layout/vList2"/>
    <dgm:cxn modelId="{331971F8-79BC-4F68-BD2A-14C5A4D9824F}" type="presOf" srcId="{07380460-9ACB-449B-B6AC-DDA6F165769D}" destId="{67BC64DB-1453-47FC-97BE-1F34F4851540}" srcOrd="0" destOrd="0" presId="urn:microsoft.com/office/officeart/2005/8/layout/vList2"/>
    <dgm:cxn modelId="{E3C82218-9E60-4854-B582-BECB04F64A28}" srcId="{CD7923F8-185F-4196-B02C-B5BA7D0B3322}" destId="{07380460-9ACB-449B-B6AC-DDA6F165769D}" srcOrd="2" destOrd="0" parTransId="{1BC207AB-5935-48A7-9FA9-911CB6067069}" sibTransId="{53D7BC27-82AE-47E4-BD20-7BC9714C713B}"/>
    <dgm:cxn modelId="{8C7D23C2-D257-4A23-9D58-8BFACE0D7BCD}" type="presOf" srcId="{BAD4A63D-D5B3-4E9F-BACE-F4EE7115A0D0}" destId="{3B6BCBA5-44BE-4A37-9DC2-824BD254EB84}" srcOrd="0" destOrd="0" presId="urn:microsoft.com/office/officeart/2005/8/layout/vList2"/>
    <dgm:cxn modelId="{5B611A71-E3B8-487B-AFEA-F1250F3AC86F}" srcId="{CD7923F8-185F-4196-B02C-B5BA7D0B3322}" destId="{37382370-5789-4B56-9732-CE3DC52C347E}" srcOrd="0" destOrd="0" parTransId="{4DE8F45D-22DA-428A-9A94-6B523D2B3D3D}" sibTransId="{3938808A-441B-4B99-A528-E1460BB57B0D}"/>
    <dgm:cxn modelId="{C0EA4BD7-EED2-467C-B36C-A5E290D777BB}" srcId="{CD7923F8-185F-4196-B02C-B5BA7D0B3322}" destId="{D81B4542-AE06-4A52-9F1B-56134380F040}" srcOrd="1" destOrd="0" parTransId="{0E9FCC59-380F-47FC-8419-4A43405C90E0}" sibTransId="{140CCD21-A632-4524-AF5B-EC56F5D10033}"/>
    <dgm:cxn modelId="{66CE0BD7-6184-410D-B3AB-A8114D2A12BB}" srcId="{CD7923F8-185F-4196-B02C-B5BA7D0B3322}" destId="{BAD4A63D-D5B3-4E9F-BACE-F4EE7115A0D0}" srcOrd="3" destOrd="0" parTransId="{D7C1176B-7362-4759-A78F-2F0693BC7CE4}" sibTransId="{8943737C-BEA3-4538-955B-076CC2386F49}"/>
    <dgm:cxn modelId="{D67A3FBA-6B1E-4014-8993-317F63BA9A5D}" type="presOf" srcId="{CD7923F8-185F-4196-B02C-B5BA7D0B3322}" destId="{09387C49-451F-421D-813B-A36EED5F80E7}" srcOrd="0" destOrd="0" presId="urn:microsoft.com/office/officeart/2005/8/layout/vList2"/>
    <dgm:cxn modelId="{AD3CD6BC-DDC2-41AC-B094-05D8B3382AAB}" type="presParOf" srcId="{09387C49-451F-421D-813B-A36EED5F80E7}" destId="{837F4501-6055-42F2-8AC4-6B4F136BF849}" srcOrd="0" destOrd="0" presId="urn:microsoft.com/office/officeart/2005/8/layout/vList2"/>
    <dgm:cxn modelId="{C8B67046-99A2-4E3D-BE8E-6E5CCC145070}" type="presParOf" srcId="{09387C49-451F-421D-813B-A36EED5F80E7}" destId="{68553B64-CE4B-4F0F-8D26-23D0A8764DB7}" srcOrd="1" destOrd="0" presId="urn:microsoft.com/office/officeart/2005/8/layout/vList2"/>
    <dgm:cxn modelId="{84247B51-A92F-4E68-B755-DA22F973C3A1}" type="presParOf" srcId="{09387C49-451F-421D-813B-A36EED5F80E7}" destId="{44E7D5B3-A010-418D-B255-068C86F2E8A1}" srcOrd="2" destOrd="0" presId="urn:microsoft.com/office/officeart/2005/8/layout/vList2"/>
    <dgm:cxn modelId="{1FF1B0D3-3077-4A2A-83C6-69D185137164}" type="presParOf" srcId="{09387C49-451F-421D-813B-A36EED5F80E7}" destId="{6F1092D9-C8AD-44F8-BBAB-4CEB49731D6F}" srcOrd="3" destOrd="0" presId="urn:microsoft.com/office/officeart/2005/8/layout/vList2"/>
    <dgm:cxn modelId="{E41FFA12-1BEA-4E9E-BDA1-4DDDE69BF734}" type="presParOf" srcId="{09387C49-451F-421D-813B-A36EED5F80E7}" destId="{67BC64DB-1453-47FC-97BE-1F34F4851540}" srcOrd="4" destOrd="0" presId="urn:microsoft.com/office/officeart/2005/8/layout/vList2"/>
    <dgm:cxn modelId="{E94613CE-3D53-49DA-AA5E-9E1F7BBF4424}" type="presParOf" srcId="{09387C49-451F-421D-813B-A36EED5F80E7}" destId="{1978B001-3C30-41FF-8545-6D6C82E22179}" srcOrd="5" destOrd="0" presId="urn:microsoft.com/office/officeart/2005/8/layout/vList2"/>
    <dgm:cxn modelId="{E6EFF414-70DE-4674-A38E-B3F46A01FA2F}" type="presParOf" srcId="{09387C49-451F-421D-813B-A36EED5F80E7}" destId="{3B6BCBA5-44BE-4A37-9DC2-824BD254EB8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01684D-D75D-4A08-9AFB-8468193D739E}">
      <dsp:nvSpPr>
        <dsp:cNvPr id="0" name=""/>
        <dsp:cNvSpPr/>
      </dsp:nvSpPr>
      <dsp:spPr>
        <a:xfrm>
          <a:off x="4042" y="218787"/>
          <a:ext cx="1838086" cy="12527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11049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>
        <a:off x="4042" y="218787"/>
        <a:ext cx="1838086" cy="735234"/>
      </dsp:txXfrm>
    </dsp:sp>
    <dsp:sp modelId="{F741887E-41FB-4173-B71A-9E2A0595AB3F}">
      <dsp:nvSpPr>
        <dsp:cNvPr id="0" name=""/>
        <dsp:cNvSpPr/>
      </dsp:nvSpPr>
      <dsp:spPr>
        <a:xfrm>
          <a:off x="380518" y="1370044"/>
          <a:ext cx="1838086" cy="8383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1998 ГОД БЕРЛИН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5073" y="1394599"/>
        <a:ext cx="1788976" cy="789247"/>
      </dsp:txXfrm>
    </dsp:sp>
    <dsp:sp modelId="{699F7922-B25A-40CE-9AFD-CE5451B3B910}">
      <dsp:nvSpPr>
        <dsp:cNvPr id="0" name=""/>
        <dsp:cNvSpPr/>
      </dsp:nvSpPr>
      <dsp:spPr>
        <a:xfrm rot="6695">
          <a:off x="2120776" y="360497"/>
          <a:ext cx="590733" cy="4576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2120776" y="451889"/>
        <a:ext cx="453444" cy="274578"/>
      </dsp:txXfrm>
    </dsp:sp>
    <dsp:sp modelId="{2812B2EE-71B8-4CA1-B629-311174283335}">
      <dsp:nvSpPr>
        <dsp:cNvPr id="0" name=""/>
        <dsp:cNvSpPr/>
      </dsp:nvSpPr>
      <dsp:spPr>
        <a:xfrm>
          <a:off x="2956718" y="224538"/>
          <a:ext cx="1838086" cy="12527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11049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>
        <a:off x="2956718" y="224538"/>
        <a:ext cx="1838086" cy="735234"/>
      </dsp:txXfrm>
    </dsp:sp>
    <dsp:sp modelId="{AD1A4E57-AF1A-4985-8FC6-AB3957C7BDBC}">
      <dsp:nvSpPr>
        <dsp:cNvPr id="0" name=""/>
        <dsp:cNvSpPr/>
      </dsp:nvSpPr>
      <dsp:spPr>
        <a:xfrm>
          <a:off x="3333194" y="1387295"/>
          <a:ext cx="1838086" cy="8153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2001 ГОД ДОРНАХ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57075" y="1411176"/>
        <a:ext cx="1790324" cy="767593"/>
      </dsp:txXfrm>
    </dsp:sp>
    <dsp:sp modelId="{E6F09533-8C09-4828-963A-8E468AD7E081}">
      <dsp:nvSpPr>
        <dsp:cNvPr id="0" name=""/>
        <dsp:cNvSpPr/>
      </dsp:nvSpPr>
      <dsp:spPr>
        <a:xfrm rot="21587135">
          <a:off x="5073450" y="357752"/>
          <a:ext cx="590736" cy="4576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073450" y="449535"/>
        <a:ext cx="453447" cy="274578"/>
      </dsp:txXfrm>
    </dsp:sp>
    <dsp:sp modelId="{F39E8767-7211-49DE-B5B3-63C95F89047F}">
      <dsp:nvSpPr>
        <dsp:cNvPr id="0" name=""/>
        <dsp:cNvSpPr/>
      </dsp:nvSpPr>
      <dsp:spPr>
        <a:xfrm>
          <a:off x="5909394" y="213488"/>
          <a:ext cx="1838086" cy="12527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11049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5909394" y="213488"/>
        <a:ext cx="1838086" cy="735234"/>
      </dsp:txXfrm>
    </dsp:sp>
    <dsp:sp modelId="{0D8437C3-5975-4F9E-90C7-26AA4776E150}">
      <dsp:nvSpPr>
        <dsp:cNvPr id="0" name=""/>
        <dsp:cNvSpPr/>
      </dsp:nvSpPr>
      <dsp:spPr>
        <a:xfrm>
          <a:off x="6285870" y="1354146"/>
          <a:ext cx="1838086" cy="8595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2005 ГОД ПРАГА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11045" y="1379321"/>
        <a:ext cx="1787736" cy="8092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01684D-D75D-4A08-9AFB-8468193D739E}">
      <dsp:nvSpPr>
        <dsp:cNvPr id="0" name=""/>
        <dsp:cNvSpPr/>
      </dsp:nvSpPr>
      <dsp:spPr>
        <a:xfrm>
          <a:off x="4145" y="211873"/>
          <a:ext cx="1884854" cy="129600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11049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>
        <a:off x="4145" y="211873"/>
        <a:ext cx="1884854" cy="753941"/>
      </dsp:txXfrm>
    </dsp:sp>
    <dsp:sp modelId="{F741887E-41FB-4173-B71A-9E2A0595AB3F}">
      <dsp:nvSpPr>
        <dsp:cNvPr id="0" name=""/>
        <dsp:cNvSpPr/>
      </dsp:nvSpPr>
      <dsp:spPr>
        <a:xfrm>
          <a:off x="390199" y="1444316"/>
          <a:ext cx="1884854" cy="770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2008 ГОД ГААГА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2781" y="1466898"/>
        <a:ext cx="1839690" cy="725835"/>
      </dsp:txXfrm>
    </dsp:sp>
    <dsp:sp modelId="{699F7922-B25A-40CE-9AFD-CE5451B3B910}">
      <dsp:nvSpPr>
        <dsp:cNvPr id="0" name=""/>
        <dsp:cNvSpPr/>
      </dsp:nvSpPr>
      <dsp:spPr>
        <a:xfrm rot="2658">
          <a:off x="2174736" y="355391"/>
          <a:ext cx="605762" cy="4692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2174736" y="449192"/>
        <a:ext cx="464980" cy="281564"/>
      </dsp:txXfrm>
    </dsp:sp>
    <dsp:sp modelId="{2812B2EE-71B8-4CA1-B629-311174283335}">
      <dsp:nvSpPr>
        <dsp:cNvPr id="0" name=""/>
        <dsp:cNvSpPr/>
      </dsp:nvSpPr>
      <dsp:spPr>
        <a:xfrm>
          <a:off x="3031947" y="214215"/>
          <a:ext cx="1884854" cy="1296000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11049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>
        <a:off x="3031947" y="214215"/>
        <a:ext cx="1884854" cy="753941"/>
      </dsp:txXfrm>
    </dsp:sp>
    <dsp:sp modelId="{AD1A4E57-AF1A-4985-8FC6-AB3957C7BDBC}">
      <dsp:nvSpPr>
        <dsp:cNvPr id="0" name=""/>
        <dsp:cNvSpPr/>
      </dsp:nvSpPr>
      <dsp:spPr>
        <a:xfrm>
          <a:off x="3418002" y="1451340"/>
          <a:ext cx="1884854" cy="7616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2011 ГОД ВЕНА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40309" y="1473647"/>
        <a:ext cx="1840240" cy="717019"/>
      </dsp:txXfrm>
    </dsp:sp>
    <dsp:sp modelId="{E6F09533-8C09-4828-963A-8E468AD7E081}">
      <dsp:nvSpPr>
        <dsp:cNvPr id="0" name=""/>
        <dsp:cNvSpPr/>
      </dsp:nvSpPr>
      <dsp:spPr>
        <a:xfrm rot="2183">
          <a:off x="5202538" y="357521"/>
          <a:ext cx="605762" cy="4692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5202538" y="451331"/>
        <a:ext cx="464980" cy="281564"/>
      </dsp:txXfrm>
    </dsp:sp>
    <dsp:sp modelId="{F39E8767-7211-49DE-B5B3-63C95F89047F}">
      <dsp:nvSpPr>
        <dsp:cNvPr id="0" name=""/>
        <dsp:cNvSpPr/>
      </dsp:nvSpPr>
      <dsp:spPr>
        <a:xfrm>
          <a:off x="6059750" y="216137"/>
          <a:ext cx="1884854" cy="1296000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11049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059750" y="216137"/>
        <a:ext cx="1884854" cy="753941"/>
      </dsp:txXfrm>
    </dsp:sp>
    <dsp:sp modelId="{0D8437C3-5975-4F9E-90C7-26AA4776E150}">
      <dsp:nvSpPr>
        <dsp:cNvPr id="0" name=""/>
        <dsp:cNvSpPr/>
      </dsp:nvSpPr>
      <dsp:spPr>
        <a:xfrm>
          <a:off x="6445804" y="1457107"/>
          <a:ext cx="1884854" cy="7539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2015 ГОД БРЮССЕЛЬ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67886" y="1479189"/>
        <a:ext cx="1840690" cy="7097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5C5187-9B0D-4075-B095-C77E31D05C4A}">
      <dsp:nvSpPr>
        <dsp:cNvPr id="0" name=""/>
        <dsp:cNvSpPr/>
      </dsp:nvSpPr>
      <dsp:spPr>
        <a:xfrm>
          <a:off x="0" y="425335"/>
          <a:ext cx="4893277" cy="79694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44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342" y="448677"/>
        <a:ext cx="4846593" cy="750257"/>
      </dsp:txXfrm>
    </dsp:sp>
    <dsp:sp modelId="{A7745663-2563-412C-A5B7-D7785C1A5067}">
      <dsp:nvSpPr>
        <dsp:cNvPr id="0" name=""/>
        <dsp:cNvSpPr/>
      </dsp:nvSpPr>
      <dsp:spPr>
        <a:xfrm>
          <a:off x="4681" y="1365726"/>
          <a:ext cx="1832367" cy="1396703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3C3808-4C5F-4E53-B43F-390561B0B3A7}">
      <dsp:nvSpPr>
        <dsp:cNvPr id="0" name=""/>
        <dsp:cNvSpPr/>
      </dsp:nvSpPr>
      <dsp:spPr>
        <a:xfrm>
          <a:off x="1898911" y="1477250"/>
          <a:ext cx="2994365" cy="1179903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solidFill>
                <a:srgbClr val="00589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600" b="1" kern="1200" dirty="0" smtClean="0">
              <a:solidFill>
                <a:srgbClr val="00589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Всемирный конгресс Екатеринбург</a:t>
          </a:r>
          <a:endParaRPr lang="ru-RU" sz="2600" b="1" kern="1200" dirty="0">
            <a:solidFill>
              <a:srgbClr val="00589A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56519" y="1534858"/>
        <a:ext cx="2879149" cy="10646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E0486-30AF-4A21-8BCD-2DACD2168380}">
      <dsp:nvSpPr>
        <dsp:cNvPr id="0" name=""/>
        <dsp:cNvSpPr/>
      </dsp:nvSpPr>
      <dsp:spPr>
        <a:xfrm>
          <a:off x="0" y="0"/>
          <a:ext cx="107668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501FA-C6AF-403F-B2DF-E528B829197F}">
      <dsp:nvSpPr>
        <dsp:cNvPr id="0" name=""/>
        <dsp:cNvSpPr/>
      </dsp:nvSpPr>
      <dsp:spPr>
        <a:xfrm>
          <a:off x="0" y="0"/>
          <a:ext cx="3462322" cy="5418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Цели первого Всемирного конгресса людей с ограниченными возможностями здоровья</a:t>
          </a:r>
          <a:endParaRPr lang="ru-RU" sz="3100" kern="1200" dirty="0"/>
        </a:p>
      </dsp:txBody>
      <dsp:txXfrm>
        <a:off x="0" y="0"/>
        <a:ext cx="3462322" cy="5418667"/>
      </dsp:txXfrm>
    </dsp:sp>
    <dsp:sp modelId="{F0093628-F069-474A-80B9-CDF04473C8CF}">
      <dsp:nvSpPr>
        <dsp:cNvPr id="0" name=""/>
        <dsp:cNvSpPr/>
      </dsp:nvSpPr>
      <dsp:spPr>
        <a:xfrm>
          <a:off x="3599063" y="84666"/>
          <a:ext cx="7156120" cy="169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Всемирный конгресс как практическое воплощение в жизнь принципов Конвенции ООН о правах инвалидов </a:t>
          </a:r>
          <a:endParaRPr lang="ru-RU" sz="2500" kern="1200" dirty="0"/>
        </a:p>
      </dsp:txBody>
      <dsp:txXfrm>
        <a:off x="3599063" y="84666"/>
        <a:ext cx="7156120" cy="1693333"/>
      </dsp:txXfrm>
    </dsp:sp>
    <dsp:sp modelId="{899BB4C2-ED83-41AC-8BA7-B66E583D77D0}">
      <dsp:nvSpPr>
        <dsp:cNvPr id="0" name=""/>
        <dsp:cNvSpPr/>
      </dsp:nvSpPr>
      <dsp:spPr>
        <a:xfrm>
          <a:off x="3462322" y="1778000"/>
          <a:ext cx="729286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38140D-3AAE-4888-9333-C6F00E9CBA39}">
      <dsp:nvSpPr>
        <dsp:cNvPr id="0" name=""/>
        <dsp:cNvSpPr/>
      </dsp:nvSpPr>
      <dsp:spPr>
        <a:xfrm>
          <a:off x="3599063" y="1862666"/>
          <a:ext cx="7156120" cy="169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Люди с ограниченными возможностями здоровья хотят и могут вносить ценный вклад в жизнь общества </a:t>
          </a:r>
          <a:endParaRPr lang="ru-RU" sz="25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99063" y="1862666"/>
        <a:ext cx="7156120" cy="1693333"/>
      </dsp:txXfrm>
    </dsp:sp>
    <dsp:sp modelId="{5E760126-9191-494E-B9A1-94DDE9B649E1}">
      <dsp:nvSpPr>
        <dsp:cNvPr id="0" name=""/>
        <dsp:cNvSpPr/>
      </dsp:nvSpPr>
      <dsp:spPr>
        <a:xfrm>
          <a:off x="3462322" y="3556000"/>
          <a:ext cx="729286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B948DA-A47B-4739-B8AC-2651E6C2A950}">
      <dsp:nvSpPr>
        <dsp:cNvPr id="0" name=""/>
        <dsp:cNvSpPr/>
      </dsp:nvSpPr>
      <dsp:spPr>
        <a:xfrm>
          <a:off x="3599063" y="3640666"/>
          <a:ext cx="7156120" cy="169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Инициация глобального диалога между людьми с  ограниченными возможностями здоровья</a:t>
          </a:r>
          <a:r>
            <a:rPr lang="de-DE" sz="25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5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представляющими разные страны и культуры</a:t>
          </a:r>
          <a:endParaRPr lang="ru-RU" sz="25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99063" y="3640666"/>
        <a:ext cx="7156120" cy="1693333"/>
      </dsp:txXfrm>
    </dsp:sp>
    <dsp:sp modelId="{7943C54E-CDA2-4F26-9BD6-8370126BD2B9}">
      <dsp:nvSpPr>
        <dsp:cNvPr id="0" name=""/>
        <dsp:cNvSpPr/>
      </dsp:nvSpPr>
      <dsp:spPr>
        <a:xfrm>
          <a:off x="3462322" y="5334000"/>
          <a:ext cx="729286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485D0-CB40-471A-BE76-89B376AE7B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3AD54-24B4-491E-B7FD-14C9C5205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2.jpeg"/><Relationship Id="rId18" Type="http://schemas.openxmlformats.org/officeDocument/2006/relationships/diagramData" Target="../diagrams/data3.xml"/><Relationship Id="rId26" Type="http://schemas.openxmlformats.org/officeDocument/2006/relationships/diagramColors" Target="../diagrams/colors4.xml"/><Relationship Id="rId3" Type="http://schemas.openxmlformats.org/officeDocument/2006/relationships/diagramLayout" Target="../diagrams/layout1.xml"/><Relationship Id="rId21" Type="http://schemas.openxmlformats.org/officeDocument/2006/relationships/diagramColors" Target="../diagrams/colors3.xml"/><Relationship Id="rId7" Type="http://schemas.openxmlformats.org/officeDocument/2006/relationships/image" Target="../media/image1.jpeg"/><Relationship Id="rId12" Type="http://schemas.microsoft.com/office/2007/relationships/diagramDrawing" Target="../diagrams/drawing2.xml"/><Relationship Id="rId17" Type="http://schemas.openxmlformats.org/officeDocument/2006/relationships/image" Target="../media/image6.jpeg"/><Relationship Id="rId25" Type="http://schemas.openxmlformats.org/officeDocument/2006/relationships/diagramQuickStyle" Target="../diagrams/quickStyle4.xml"/><Relationship Id="rId2" Type="http://schemas.openxmlformats.org/officeDocument/2006/relationships/diagramData" Target="../diagrams/data1.xml"/><Relationship Id="rId16" Type="http://schemas.openxmlformats.org/officeDocument/2006/relationships/image" Target="../media/image5.jpeg"/><Relationship Id="rId20" Type="http://schemas.openxmlformats.org/officeDocument/2006/relationships/diagramQuickStyle" Target="../diagrams/quickStyle3.xml"/><Relationship Id="rId29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24" Type="http://schemas.openxmlformats.org/officeDocument/2006/relationships/diagramLayout" Target="../diagrams/layout4.xml"/><Relationship Id="rId5" Type="http://schemas.openxmlformats.org/officeDocument/2006/relationships/diagramColors" Target="../diagrams/colors1.xml"/><Relationship Id="rId15" Type="http://schemas.openxmlformats.org/officeDocument/2006/relationships/image" Target="../media/image4.jpeg"/><Relationship Id="rId23" Type="http://schemas.openxmlformats.org/officeDocument/2006/relationships/diagramData" Target="../diagrams/data4.xml"/><Relationship Id="rId28" Type="http://schemas.openxmlformats.org/officeDocument/2006/relationships/image" Target="../media/image7.jpeg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3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3.jpeg"/><Relationship Id="rId22" Type="http://schemas.microsoft.com/office/2007/relationships/diagramDrawing" Target="../diagrams/drawing3.xml"/><Relationship Id="rId27" Type="http://schemas.microsoft.com/office/2007/relationships/diagramDrawing" Target="../diagrams/drawing4.xml"/><Relationship Id="rId30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19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10" Type="http://schemas.openxmlformats.org/officeDocument/2006/relationships/image" Target="../media/image22.jpe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1036864"/>
            <a:ext cx="10972800" cy="198392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ПОДГОТОВКЕ ПЕРВОГО ВСЕМИРНОГО КОНГРЕССА ЛЮДЕЙ С ИНВАЛИДНОСТЬЮ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5286379" y="4800600"/>
            <a:ext cx="607014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Алексей Иванович Никифорович</a:t>
            </a:r>
          </a:p>
          <a:p>
            <a:endParaRPr lang="ru-RU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бщественный советник Министра социальной политики Свердловской области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71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98020" y="140043"/>
            <a:ext cx="3993980" cy="151576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ЕВРОПЕЙСКИЕ КОНГРЕССЫ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48020235"/>
              </p:ext>
            </p:extLst>
          </p:nvPr>
        </p:nvGraphicFramePr>
        <p:xfrm>
          <a:off x="70020" y="-137892"/>
          <a:ext cx="8128000" cy="2427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76" y="154675"/>
            <a:ext cx="1469858" cy="1105242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88124104"/>
              </p:ext>
            </p:extLst>
          </p:nvPr>
        </p:nvGraphicFramePr>
        <p:xfrm>
          <a:off x="3609116" y="1913586"/>
          <a:ext cx="8334804" cy="2427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161" y="180538"/>
            <a:ext cx="1578558" cy="10535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946" y="128812"/>
            <a:ext cx="1474402" cy="11052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140" y="2182205"/>
            <a:ext cx="1606379" cy="120418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888" y="2182205"/>
            <a:ext cx="1578919" cy="118418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4213" y="2218674"/>
            <a:ext cx="1556951" cy="1167713"/>
          </a:xfrm>
          <a:prstGeom prst="rect">
            <a:avLst/>
          </a:prstGeom>
        </p:spPr>
      </p:pic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904439248"/>
              </p:ext>
            </p:extLst>
          </p:nvPr>
        </p:nvGraphicFramePr>
        <p:xfrm>
          <a:off x="132663" y="4102443"/>
          <a:ext cx="4501121" cy="2817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726523690"/>
              </p:ext>
            </p:extLst>
          </p:nvPr>
        </p:nvGraphicFramePr>
        <p:xfrm>
          <a:off x="7068064" y="4061254"/>
          <a:ext cx="4893277" cy="3187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pic>
        <p:nvPicPr>
          <p:cNvPr id="17" name="Рисунок 16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44" y="5538505"/>
            <a:ext cx="1706456" cy="1140079"/>
          </a:xfrm>
          <a:prstGeom prst="rect">
            <a:avLst/>
          </a:prstGeom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07" y="5265964"/>
            <a:ext cx="2424343" cy="14126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5084" y="4367892"/>
            <a:ext cx="3110593" cy="75111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2012 ГОД</a:t>
            </a:r>
            <a:endParaRPr lang="ru-RU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320380" y="5265964"/>
            <a:ext cx="2533413" cy="14126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693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21427" y="2899719"/>
            <a:ext cx="757057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Брюсселе, в ходе </a:t>
            </a:r>
            <a:r>
              <a:rPr lang="en-US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VI</a:t>
            </a:r>
            <a:r>
              <a:rPr lang="ru-RU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Европейского Конгресса, принято официальное решение о проведении в Екатеринбурге, в сентябре 2017 года первого Всемирного конгресса людей с ограниченными возможностями здоровья. </a:t>
            </a:r>
            <a:br>
              <a:rPr lang="ru-RU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закрытии Конгресса об этом решении объявлено участникам и гостям мероприятия.</a:t>
            </a:r>
            <a:endParaRPr lang="ru-RU" sz="2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 cstate="print"/>
          <a:srcRect l="32229" t="9769" r="33298" b="2013"/>
          <a:stretch/>
        </p:blipFill>
        <p:spPr bwMode="auto">
          <a:xfrm rot="20594257">
            <a:off x="610722" y="2493414"/>
            <a:ext cx="2790826" cy="35573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3" cstate="print"/>
          <a:srcRect l="32710" t="9177" r="33137" b="1717"/>
          <a:stretch/>
        </p:blipFill>
        <p:spPr bwMode="auto">
          <a:xfrm rot="216021">
            <a:off x="1588328" y="1035188"/>
            <a:ext cx="2488985" cy="34343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02657" y="2100649"/>
            <a:ext cx="68944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«Увидеть ценность каждого»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0951" y="1"/>
            <a:ext cx="9111049" cy="180408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ВСЕМИРНЫЙ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КОНГРЕСС ЛЮДЕЙ С ОГРАНИЧЕННЫМИ ВОЗМОЖНОСТЯМИ ЗДОРОВЬЯ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23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486032"/>
            <a:ext cx="10515600" cy="5690932"/>
          </a:xfrm>
        </p:spPr>
        <p:txBody>
          <a:bodyPr>
            <a:normAutofit lnSpcReduction="10000"/>
          </a:bodyPr>
          <a:lstStyle/>
          <a:p>
            <a:pPr algn="ctr">
              <a:spcAft>
                <a:spcPts val="600"/>
              </a:spcAft>
              <a:buNone/>
            </a:pP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Распоряжение Правительства Свердловской области от 09.09.2015 № 982-РП</a:t>
            </a:r>
          </a:p>
          <a:p>
            <a:pPr algn="ctr">
              <a:spcAft>
                <a:spcPts val="600"/>
              </a:spcAft>
              <a:buNone/>
            </a:pPr>
            <a:r>
              <a:rPr lang="ru-RU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«О подготовке и проведении в 2017 году на территории Свердловской области первого Всемирного конгресса людей с ограниченными возможностями здоровья»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Положение об организационном комитете по подготовке и проведению в 2017 году первого Всемирного конгресса людей с ограниченными возможностями здоровья</a:t>
            </a:r>
          </a:p>
          <a:p>
            <a:pPr>
              <a:spcAft>
                <a:spcPts val="600"/>
              </a:spcAft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Состав организационного комитета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438" y="0"/>
            <a:ext cx="10515600" cy="873211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КОНЦЕПЦИЯ КОНГРЕССА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1319" y="892194"/>
            <a:ext cx="11088130" cy="3773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Конгрессы для людей с ограниченными возможностями здоровья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 инициатива гражданского общества, которая осуществляется при активной поддержке и участии людей  с ограниченными возможностями здоровья на этапе планирования и осуществления программных мероприятий. Это социокультурное событие, направленное на развитие культурных, межличностных отношений, толерантного отношения общества к их проблемам, оно призвано служить улучшению их положения.</a:t>
            </a:r>
            <a:endParaRPr lang="ru-RU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52151" y="5228248"/>
            <a:ext cx="9193427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Программа Конгресса рассчитана на 4 дня.  </a:t>
            </a:r>
            <a:endParaRPr lang="ru-RU" sz="2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487" y="6017697"/>
            <a:ext cx="121055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Путевые</a:t>
            </a:r>
            <a:r>
              <a:rPr lang="en-US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организационные расходы оплачиваются участниками Конгресса. </a:t>
            </a:r>
            <a:endParaRPr lang="ru-RU" sz="2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47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343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ЦЕЛИ ПЕРВОГО ВСЕМИРНОГО КОНГРЕССА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69341139"/>
              </p:ext>
            </p:extLst>
          </p:nvPr>
        </p:nvGraphicFramePr>
        <p:xfrm>
          <a:off x="782595" y="950325"/>
          <a:ext cx="1076685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340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7157" y="0"/>
            <a:ext cx="7004222" cy="79083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УЧАСТНИКИ КОНГРЕССА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305736" y="1425429"/>
            <a:ext cx="5886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0" u="none" strike="noStrike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Около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2000" b="1" i="0" u="none" strike="noStrike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00 участников из России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000" b="1" i="0" u="none" strike="noStrike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других стран мира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76"/>
          <a:stretch/>
        </p:blipFill>
        <p:spPr>
          <a:xfrm>
            <a:off x="0" y="0"/>
            <a:ext cx="2864193" cy="18058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820" y="1044338"/>
            <a:ext cx="3696917" cy="14700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708" y="2600071"/>
            <a:ext cx="2766865" cy="417297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916750" y="3149002"/>
            <a:ext cx="445895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0" u="none" strike="noStrike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Целевой группой являются люди с ограниченными возможностями здоровья. Если необходимо, их участие обеспечивают сопровождающие – в среднем 1 сопровождающий на 3 участников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5512414"/>
            <a:ext cx="412715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0" u="none" strike="noStrike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Волонтеры, которые будут оказывать помощь в проведении мероприятий Конгресса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25" y="2883230"/>
            <a:ext cx="3764106" cy="251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7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42235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ЛОГОТИП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МЕЖДУНАРОДНЫХ  КОНГРЕССОВ</a:t>
            </a:r>
            <a:endParaRPr lang="ru-RU" dirty="0"/>
          </a:p>
        </p:txBody>
      </p:sp>
      <p:pic>
        <p:nvPicPr>
          <p:cNvPr id="4" name="Picture 2" descr="C:\Users\n.koneva\AppData\Local\Microsoft\Windows\Temporary Internet Files\Content.Outlook\WV64LFWU\Image 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595" y="1771134"/>
            <a:ext cx="6310183" cy="442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414119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ЛОГОТИП ПЕРВОГО ВСЕМИРНОГО КОНГРЕССА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F:\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3557" y="2215978"/>
            <a:ext cx="8822723" cy="3459891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AD54-24B4-491E-B7FD-14C9C52055A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11144286" y="6429396"/>
            <a:ext cx="476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000221" y="642918"/>
            <a:ext cx="9525067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Заголовок 2"/>
          <p:cNvSpPr txBox="1">
            <a:spLocks/>
          </p:cNvSpPr>
          <p:nvPr/>
        </p:nvSpPr>
        <p:spPr>
          <a:xfrm>
            <a:off x="1962611" y="1"/>
            <a:ext cx="9562677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САЙТ КОНГРЕССА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21682" t="8007" r="21057" b="8993"/>
          <a:stretch/>
        </p:blipFill>
        <p:spPr>
          <a:xfrm>
            <a:off x="2000222" y="658685"/>
            <a:ext cx="9409045" cy="500256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80783" y="5752288"/>
            <a:ext cx="850162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Официальный сайт Конгресса</a:t>
            </a:r>
          </a:p>
          <a:p>
            <a:pPr algn="ctr"/>
            <a:r>
              <a:rPr lang="en-US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www.kongress2017.ru</a:t>
            </a:r>
            <a:endParaRPr lang="ru-RU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89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586" y="351065"/>
            <a:ext cx="5976257" cy="996042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РЕГИСТРАЦИЯ УЧАСТНИКОВ КОНГРЕССА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1101474"/>
              </p:ext>
            </p:extLst>
          </p:nvPr>
        </p:nvGraphicFramePr>
        <p:xfrm>
          <a:off x="6494411" y="195948"/>
          <a:ext cx="5280588" cy="64175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4369"/>
                <a:gridCol w="2632688"/>
                <a:gridCol w="1893531"/>
              </a:tblGrid>
              <a:tr h="5143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Страна 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человек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Австрия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Армения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Аргентина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7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Великобритания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Германия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151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Индия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Киргизия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Латвия 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6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Нидерланды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Новая Зеландия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Норвегия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США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Таиланд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8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Украина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Финляндия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Франция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Швейцария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Швеция</a:t>
                      </a:r>
                      <a:endParaRPr lang="ru-RU" sz="1700" b="1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  <a:tr h="3104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Россия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82</a:t>
                      </a:r>
                      <a:endParaRPr lang="ru-RU" sz="17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77586" y="1825797"/>
            <a:ext cx="6123213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Зарегистрировались – 373 чел.,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из них с ОВЗ - 234 чел.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Иностранные участники – 291 чел.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Российские участники – </a:t>
            </a:r>
            <a:r>
              <a:rPr lang="ru-RU" altLang="ru-RU" b="1" dirty="0" smtClean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82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чел.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Инвалиды на креслах-колясках – 14 чел.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b="1" dirty="0" smtClean="0">
                <a:latin typeface="Arial" panose="020B0604020202020204" pitchFamily="34" charset="0"/>
                <a:cs typeface="Arial" pitchFamily="34" charset="0"/>
              </a:rPr>
              <a:t>С нарушением опорно-двигательного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b="1" dirty="0" smtClean="0">
                <a:latin typeface="Arial" panose="020B0604020202020204" pitchFamily="34" charset="0"/>
                <a:cs typeface="Arial" pitchFamily="34" charset="0"/>
              </a:rPr>
              <a:t>аппарата – 6 чел.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С нарушением зрения – 11 чел.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С</a:t>
            </a:r>
            <a:r>
              <a:rPr kumimoji="0" lang="ru-RU" altLang="ru-RU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нарушением слуха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– 4 чел.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С поражением</a:t>
            </a:r>
            <a:r>
              <a:rPr kumimoji="0" lang="ru-RU" altLang="ru-RU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верхних конечностей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– 2 чел. 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Оплатили участие – </a:t>
            </a:r>
            <a:r>
              <a:rPr lang="ru-RU" altLang="ru-RU" b="1" dirty="0" smtClean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214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человек, ещё для 46 чел. оплата гарантирована благотворительными фондами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529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11144286" y="6429396"/>
            <a:ext cx="476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23707288"/>
              </p:ext>
            </p:extLst>
          </p:nvPr>
        </p:nvGraphicFramePr>
        <p:xfrm>
          <a:off x="4662616" y="321277"/>
          <a:ext cx="7199870" cy="2430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43605" y="2780929"/>
            <a:ext cx="3552395" cy="17767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26438" y="4509421"/>
            <a:ext cx="35560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Киноконцертный театр Космос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960097" y="4509421"/>
            <a:ext cx="36789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ДИВС</a:t>
            </a:r>
            <a:endParaRPr lang="ru-RU" sz="1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26437" y="4806708"/>
            <a:ext cx="3625008" cy="16040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 cstate="print"/>
          <a:srcRect b="13875"/>
          <a:stretch/>
        </p:blipFill>
        <p:spPr>
          <a:xfrm>
            <a:off x="6982521" y="4806709"/>
            <a:ext cx="3724951" cy="160406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960096" y="6429397"/>
            <a:ext cx="34624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Уральский центр развития дизайна </a:t>
            </a:r>
            <a:r>
              <a:rPr lang="ru-RU" sz="1400" dirty="0" err="1"/>
              <a:t>УрГАХУ</a:t>
            </a:r>
            <a:endParaRPr lang="ru-RU" sz="1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228677" y="6334780"/>
            <a:ext cx="41822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Центральный парк культуры и отдыха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имени </a:t>
            </a:r>
            <a:r>
              <a:rPr lang="ru-RU" sz="1400" dirty="0"/>
              <a:t>В.В</a:t>
            </a:r>
            <a:r>
              <a:rPr lang="ru-RU" sz="1400" dirty="0" smtClean="0"/>
              <a:t>. Маяковского</a:t>
            </a:r>
            <a:endParaRPr lang="ru-RU" sz="1400" dirty="0"/>
          </a:p>
        </p:txBody>
      </p:sp>
      <p:pic>
        <p:nvPicPr>
          <p:cNvPr id="14" name="Picture 2" descr="C:\Users\1\Pictures\дивс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53440" y="2776151"/>
            <a:ext cx="3881610" cy="1598141"/>
          </a:xfrm>
          <a:prstGeom prst="rect">
            <a:avLst/>
          </a:prstGeom>
          <a:noFill/>
        </p:spPr>
      </p:pic>
      <p:sp>
        <p:nvSpPr>
          <p:cNvPr id="16" name="Заголовок 2"/>
          <p:cNvSpPr>
            <a:spLocks noGrp="1"/>
          </p:cNvSpPr>
          <p:nvPr>
            <p:ph type="title"/>
          </p:nvPr>
        </p:nvSpPr>
        <p:spPr>
          <a:xfrm>
            <a:off x="420131" y="313038"/>
            <a:ext cx="4069491" cy="132629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ПОДГОТОВКА КОНГРЕССА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45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86033" y="548680"/>
            <a:ext cx="11110160" cy="43204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ОТЕЛИ ДЛЯ УЧАСТНИКОВ КОНГРЕССА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7271208"/>
              </p:ext>
            </p:extLst>
          </p:nvPr>
        </p:nvGraphicFramePr>
        <p:xfrm>
          <a:off x="623392" y="1196746"/>
          <a:ext cx="11041227" cy="5328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4736"/>
                <a:gridCol w="4416491"/>
              </a:tblGrid>
              <a:tr h="380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отель</a:t>
                      </a: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количество номеров</a:t>
                      </a:r>
                    </a:p>
                  </a:txBody>
                  <a:tcPr marL="12700" marR="12700" marT="9525" marB="0" anchor="ctr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Отель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«Визави»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, ул. Татищева,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86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Отель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«Атлантик»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ул.Щербакова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Отель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«</a:t>
                      </a:r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Эмеральд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»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ул. Сакко и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Ванцетти,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Грин Парк  Отель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ул. Народной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Воли,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Park Inn Ekaterinburg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ул. Мамина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Сибиряка,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Marins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Park Hotel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ул.Челюскинцев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Отель ДИВС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ул.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Еременко,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Отель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«Парус»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ул.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Московская,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195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Московская Горка 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ул.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Московская,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Tenet Hotel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ул.Хохрякова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1А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Центральная гостиница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ул.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Малышева,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Гранд Авеню Отель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ул.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Ленина,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12700" marR="12700" marT="9525" marB="0" anchor="b"/>
                </a:tc>
              </a:tr>
              <a:tr h="380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ТрансОтель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ул.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Гоголя,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15Е </a:t>
                      </a:r>
                    </a:p>
                  </a:txBody>
                  <a:tcPr marL="12700" marR="12700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12700" marR="12700" marT="9525" marB="0" anchor="b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91477" y="313038"/>
            <a:ext cx="10204715" cy="74140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ПОДГОТОВКА ВОЛОНТЕРОВ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1\Pictures\128972_norm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392" y="2276872"/>
            <a:ext cx="3840427" cy="288032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063552" y="5373216"/>
            <a:ext cx="3072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120 волонтеров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915" y="1484784"/>
            <a:ext cx="2016224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112224" y="1772816"/>
            <a:ext cx="364840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Требования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 волонтерам:</a:t>
            </a:r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Навыки разговорного английского и/или немецкого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языков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Опыт волонтерской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Коммуникативные навыки и желание работать на крупном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37751"/>
            <a:ext cx="10972800" cy="560173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МЕДИА СТРАТЕГИЯ (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продвижение)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1372" y="1196752"/>
            <a:ext cx="11329257" cy="52565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>
                <a:solidFill>
                  <a:srgbClr val="0058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600" b="1" dirty="0" smtClean="0">
                <a:solidFill>
                  <a:srgbClr val="0058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роки: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январь 2017 г. – ноябрь 2017 г. </a:t>
            </a:r>
          </a:p>
          <a:p>
            <a:pPr>
              <a:buNone/>
            </a:pPr>
            <a:r>
              <a:rPr lang="ru-RU" sz="1600" b="1" dirty="0" smtClean="0">
                <a:solidFill>
                  <a:srgbClr val="0058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конгресса (январь-сентябрь 2017 г.)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 время Конгресса (7-10 сентября 2017 г.)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Конгресса (октябрь-ноябрь 2017 г.) </a:t>
            </a:r>
          </a:p>
          <a:p>
            <a:pPr marL="514350" indent="-514350">
              <a:buNone/>
            </a:pPr>
            <a:r>
              <a:rPr lang="ru-RU" sz="1600" b="1" dirty="0" smtClean="0">
                <a:solidFill>
                  <a:srgbClr val="0058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Составляющие: 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собственных ресурсов Конгресса (сайт, социальные сети – всего 5 площадок) на 3-х языках (русск., англ., нем.) – в режиме </a:t>
            </a:r>
            <a:r>
              <a:rPr lang="en-U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on-line </a:t>
            </a: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ежедневно. 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Создание, выпуск и продвижение популярного видео-контента о Конгрессе, этапах подготовки и организации – в режиме </a:t>
            </a:r>
            <a:r>
              <a:rPr lang="en-U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on-line </a:t>
            </a: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еженедельно.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Освещение мероприятий организаторов Конгресса в п.1. и п. 2. (от 5-ти мероприятий ежемесячно).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Освещение мероприятий организаторов Конгресса во внешних СМИ региона и России (от 5-ти мероприятий ежемесячно).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Освещение мероприятий организаторов Конгресса на международных площадках и ресурсах.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по продвижению имиджа Свердловской области и Екатеринбурга для потенциальных международных участников. 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Реклама в городской среде (транспорт, </a:t>
            </a:r>
            <a:r>
              <a:rPr lang="ru-RU" sz="16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афишы</a:t>
            </a: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медиа-экраны).</a:t>
            </a:r>
          </a:p>
          <a:p>
            <a:pPr marL="514350" indent="-514350" algn="ctr">
              <a:buNone/>
            </a:pP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Logo2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2400" y="1196752"/>
            <a:ext cx="4991539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84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91477" y="238898"/>
            <a:ext cx="10204715" cy="74140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ЭКСКУРСИОННЫЕ ПРОГРАММЫ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3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73" y="1342768"/>
            <a:ext cx="4783543" cy="2364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7" y="3781168"/>
            <a:ext cx="5823860" cy="2372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73" y="3929450"/>
            <a:ext cx="4777270" cy="2232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07969" y="1318055"/>
            <a:ext cx="5760639" cy="23642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ТРАНСПОРТНАЯ ЛОГИСТИКА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Комитет по транспорту Администрации города Екатеринбурга в лице ЕМУП «Муниципальное объединение автобусных предприятий</a:t>
            </a:r>
            <a:r>
              <a:rPr lang="ru-RU" sz="2400" b="1" smtClean="0">
                <a:latin typeface="Arial" pitchFamily="34" charset="0"/>
                <a:cs typeface="Arial" pitchFamily="34" charset="0"/>
              </a:rPr>
              <a:t>» готов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предоставить автотранспорт (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низкопольные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автобусы) по льготной цене</a:t>
            </a:r>
          </a:p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85" b="3059"/>
          <a:stretch/>
        </p:blipFill>
        <p:spPr bwMode="auto">
          <a:xfrm>
            <a:off x="5263978" y="3270422"/>
            <a:ext cx="6219567" cy="287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11144286" y="6429396"/>
            <a:ext cx="476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510746" y="116632"/>
            <a:ext cx="11257347" cy="54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VI МЕЖРЕГИОНАЛЬНАЯ СПЕЦИАЛИЗИРОВАННАЯ ВЫСТАВКА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962611" y="618744"/>
            <a:ext cx="9562677" cy="2576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32965" t="20876" r="34658" b="10404"/>
          <a:stretch/>
        </p:blipFill>
        <p:spPr>
          <a:xfrm>
            <a:off x="5234595" y="3599935"/>
            <a:ext cx="2226324" cy="21994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382" y="4069492"/>
            <a:ext cx="3668415" cy="2215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555523" y="2125363"/>
            <a:ext cx="29903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Оператор выставки: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://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www.uralcci.com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096" y="2199503"/>
            <a:ext cx="3599935" cy="158417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750441" y="1006791"/>
            <a:ext cx="102298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 </a:t>
            </a:r>
            <a:r>
              <a:rPr lang="ru-RU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Межрегиональная </a:t>
            </a:r>
            <a:r>
              <a:rPr lang="ru-RU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специализированная выставка «Социальная </a:t>
            </a:r>
            <a:r>
              <a:rPr lang="ru-RU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поддержка и реабилитация лиц </a:t>
            </a:r>
            <a:r>
              <a:rPr lang="ru-RU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</a:t>
            </a:r>
            <a:r>
              <a:rPr lang="ru-RU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ограниченными возможностями здоровья. </a:t>
            </a:r>
            <a:endParaRPr lang="ru-RU" sz="2000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Технические </a:t>
            </a:r>
            <a:r>
              <a:rPr lang="ru-RU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средства, технологии, услуги»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59" y="3158223"/>
            <a:ext cx="4330452" cy="306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05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0112" y="3212976"/>
            <a:ext cx="2753827" cy="2576328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2495600" y="1284564"/>
            <a:ext cx="7392821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Благодарю за внимание!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40893" y="5877273"/>
            <a:ext cx="46558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msp.midural.ru/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92011" y="5789305"/>
            <a:ext cx="5039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www.kongress2017.ru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3980" y="3429000"/>
            <a:ext cx="6015241" cy="16887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1062</TotalTime>
  <Words>912</Words>
  <Application>Microsoft Office PowerPoint</Application>
  <PresentationFormat>Произвольный</PresentationFormat>
  <Paragraphs>184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О ПОДГОТОВКЕ ПЕРВОГО ВСЕМИРНОГО КОНГРЕССА ЛЮДЕЙ С ИНВАЛИДНОСТЬЮ</vt:lpstr>
      <vt:lpstr>ЕВРОПЕЙСКИЕ КОНГРЕССЫ</vt:lpstr>
      <vt:lpstr>I ВСЕМИРНЫЙ КОНГРЕСС ЛЮДЕЙ С ОГРАНИЧЕННЫМИ ВОЗМОЖНОСТЯМИ ЗДОРОВЬЯ</vt:lpstr>
      <vt:lpstr>Презентация PowerPoint</vt:lpstr>
      <vt:lpstr>КОНЦЕПЦИЯ КОНГРЕССА</vt:lpstr>
      <vt:lpstr>ЦЕЛИ ПЕРВОГО ВСЕМИРНОГО КОНГРЕССА</vt:lpstr>
      <vt:lpstr>УЧАСТНИКИ КОНГРЕССА</vt:lpstr>
      <vt:lpstr>ЛОГОТИП МЕЖДУНАРОДНЫХ  КОНГРЕССОВ</vt:lpstr>
      <vt:lpstr>ЛОГОТИП ПЕРВОГО ВСЕМИРНОГО КОНГРЕССА</vt:lpstr>
      <vt:lpstr>Презентация PowerPoint</vt:lpstr>
      <vt:lpstr>РЕГИСТРАЦИЯ УЧАСТНИКОВ КОНГРЕССА</vt:lpstr>
      <vt:lpstr>ПОДГОТОВКА КОНГРЕССА</vt:lpstr>
      <vt:lpstr>ОТЕЛИ ДЛЯ УЧАСТНИКОВ КОНГРЕССА</vt:lpstr>
      <vt:lpstr>ПОДГОТОВКА ВОЛОНТЕРОВ</vt:lpstr>
      <vt:lpstr>МЕДИА СТРАТЕГИЯ (PR и продвижение) </vt:lpstr>
      <vt:lpstr>ЭКСКУРСИОННЫЕ ПРОГРАММЫ</vt:lpstr>
      <vt:lpstr>ТРАНСПОРТНАЯ ЛОГИСТИКА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Первый  Всемирный Конгресс людей с ограниченными возможностями здоровья.   Екатеринбург.  Сентябрь 2017 года</dc:title>
  <dc:creator>Герасимова Елена Александровна</dc:creator>
  <cp:lastModifiedBy>Любушкина Татьяна Леонидовна</cp:lastModifiedBy>
  <cp:revision>102</cp:revision>
  <cp:lastPrinted>2015-09-16T04:59:44Z</cp:lastPrinted>
  <dcterms:created xsi:type="dcterms:W3CDTF">2015-06-01T04:34:36Z</dcterms:created>
  <dcterms:modified xsi:type="dcterms:W3CDTF">2017-04-24T07:24:26Z</dcterms:modified>
</cp:coreProperties>
</file>