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5" r:id="rId4"/>
    <p:sldId id="261" r:id="rId5"/>
    <p:sldId id="262" r:id="rId6"/>
    <p:sldId id="264" r:id="rId7"/>
    <p:sldId id="266" r:id="rId8"/>
    <p:sldId id="267" r:id="rId9"/>
    <p:sldId id="271" r:id="rId10"/>
    <p:sldId id="272" r:id="rId11"/>
    <p:sldId id="275" r:id="rId12"/>
    <p:sldId id="276" r:id="rId13"/>
    <p:sldId id="277" r:id="rId14"/>
    <p:sldId id="268" r:id="rId15"/>
    <p:sldId id="278" r:id="rId16"/>
    <p:sldId id="279" r:id="rId17"/>
    <p:sldId id="282" r:id="rId18"/>
    <p:sldId id="283" r:id="rId19"/>
    <p:sldId id="259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FD1FF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image" Target="../media/image7.png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36A78F8-A994-4663-9F99-AC98DD423281}" type="doc">
      <dgm:prSet loTypeId="urn:microsoft.com/office/officeart/2008/layout/HorizontalMultiLevelHierarchy" loCatId="hierarchy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C4DF5EB7-7D8C-4644-8CA5-CB14614A1A96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Министерство социальной политики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C280337-B337-4E63-B861-D23FAB197E34}" type="parTrans" cxnId="{990FBC57-3795-41C7-874F-8733F956594D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8873610-70B4-42A3-BC1F-78E97BEDF37B}" type="sibTrans" cxnId="{990FBC57-3795-41C7-874F-8733F956594D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35DDF1-3C91-4CB7-B7C7-AE97538F86AA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Министерство общего и профессионального образования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FAB7662-93E3-470C-9FA0-1F201587EAF5}" type="parTrans" cxnId="{5D84829A-A0CC-47E2-A71E-01B2C3381808}">
      <dgm:prSet custT="1"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D40391D-7CD7-43BF-8485-CF61E23DB2C6}" type="sibTrans" cxnId="{5D84829A-A0CC-47E2-A71E-01B2C3381808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898AC81-B62F-4795-803C-E49A503DA958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Министерство культуры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AC776FD-7E86-4612-982F-31D6574F88FB}" type="parTrans" cxnId="{59B01095-406C-4F1D-A5B5-467A4375BE1A}">
      <dgm:prSet custT="1"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927487-2945-4C55-BF9A-FE49FB57DC87}" type="sibTrans" cxnId="{59B01095-406C-4F1D-A5B5-467A4375BE1A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58EE7BD-B714-4B2A-928A-9A15A9C97842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Министерство физической культуры и спорта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9D8EFDB-DB47-4E3A-AB06-A2319DA35580}" type="parTrans" cxnId="{4DC0719A-C107-4805-9212-B0174B5F9357}">
      <dgm:prSet custT="1"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6D8341F-54B0-41E8-8D54-A51B4C6BE7AC}" type="sibTrans" cxnId="{4DC0719A-C107-4805-9212-B0174B5F9357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B635E1-A066-4976-9A51-87D4AF254D65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Министерство здравоохранения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356029-9E0A-4473-B563-3FDE73056F43}" type="parTrans" cxnId="{6FD04D40-D355-4CBC-A5F1-91B0A5A661D0}">
      <dgm:prSet custT="1"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7857499-C928-49FB-8066-BF55DF7CDC1A}" type="sibTrans" cxnId="{6FD04D40-D355-4CBC-A5F1-91B0A5A661D0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2FE1D3F-01BF-432E-AEDB-8DD6A283DFA1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Департамент по труду и занятости населения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2D49489-0325-4997-9ABE-1FD61AECCBD7}" type="parTrans" cxnId="{D24E1781-7646-4958-B648-9B5BE366823C}">
      <dgm:prSet custT="1"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4BDFB4-843D-43D5-A3B5-0C8F7F24B9A4}" type="sibTrans" cxnId="{D24E1781-7646-4958-B648-9B5BE366823C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10C0E61-B0D6-48B9-B48F-9F0B933A90A9}" type="pres">
      <dgm:prSet presAssocID="{C36A78F8-A994-4663-9F99-AC98DD42328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1BDD40C-6D08-4B5A-A5F0-91FA4DD6C1C6}" type="pres">
      <dgm:prSet presAssocID="{C4DF5EB7-7D8C-4644-8CA5-CB14614A1A96}" presName="root1" presStyleCnt="0"/>
      <dgm:spPr/>
    </dgm:pt>
    <dgm:pt modelId="{3B03C152-0BE6-41DF-90D1-44301304DB78}" type="pres">
      <dgm:prSet presAssocID="{C4DF5EB7-7D8C-4644-8CA5-CB14614A1A96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DCB3626-4B36-4971-93D5-8700B88A1F03}" type="pres">
      <dgm:prSet presAssocID="{C4DF5EB7-7D8C-4644-8CA5-CB14614A1A96}" presName="level2hierChild" presStyleCnt="0"/>
      <dgm:spPr/>
    </dgm:pt>
    <dgm:pt modelId="{28ED61BA-5C48-4EF8-81D1-4C861D8C6BD4}" type="pres">
      <dgm:prSet presAssocID="{FFAB7662-93E3-470C-9FA0-1F201587EAF5}" presName="conn2-1" presStyleLbl="parChTrans1D2" presStyleIdx="0" presStyleCnt="5"/>
      <dgm:spPr/>
      <dgm:t>
        <a:bodyPr/>
        <a:lstStyle/>
        <a:p>
          <a:endParaRPr lang="ru-RU"/>
        </a:p>
      </dgm:t>
    </dgm:pt>
    <dgm:pt modelId="{6AE6A0EF-3E35-4E3E-9915-3B93B2BE2C93}" type="pres">
      <dgm:prSet presAssocID="{FFAB7662-93E3-470C-9FA0-1F201587EAF5}" presName="connTx" presStyleLbl="parChTrans1D2" presStyleIdx="0" presStyleCnt="5"/>
      <dgm:spPr/>
      <dgm:t>
        <a:bodyPr/>
        <a:lstStyle/>
        <a:p>
          <a:endParaRPr lang="ru-RU"/>
        </a:p>
      </dgm:t>
    </dgm:pt>
    <dgm:pt modelId="{E5D6D948-146C-4782-8841-46377A228053}" type="pres">
      <dgm:prSet presAssocID="{F335DDF1-3C91-4CB7-B7C7-AE97538F86AA}" presName="root2" presStyleCnt="0"/>
      <dgm:spPr/>
    </dgm:pt>
    <dgm:pt modelId="{A425DDFC-C2BF-4C59-8EB9-48A2D6EA5D47}" type="pres">
      <dgm:prSet presAssocID="{F335DDF1-3C91-4CB7-B7C7-AE97538F86AA}" presName="LevelTwoTextNode" presStyleLbl="node2" presStyleIdx="0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8B338D5-1334-4871-B141-609DD42F8B6A}" type="pres">
      <dgm:prSet presAssocID="{F335DDF1-3C91-4CB7-B7C7-AE97538F86AA}" presName="level3hierChild" presStyleCnt="0"/>
      <dgm:spPr/>
    </dgm:pt>
    <dgm:pt modelId="{42E90B07-7D0C-4D1B-93FB-895A3565CA11}" type="pres">
      <dgm:prSet presAssocID="{BAC776FD-7E86-4612-982F-31D6574F88FB}" presName="conn2-1" presStyleLbl="parChTrans1D2" presStyleIdx="1" presStyleCnt="5"/>
      <dgm:spPr/>
      <dgm:t>
        <a:bodyPr/>
        <a:lstStyle/>
        <a:p>
          <a:endParaRPr lang="ru-RU"/>
        </a:p>
      </dgm:t>
    </dgm:pt>
    <dgm:pt modelId="{27BEA94E-F04C-41CE-A978-7F2B9EB52CD2}" type="pres">
      <dgm:prSet presAssocID="{BAC776FD-7E86-4612-982F-31D6574F88FB}" presName="connTx" presStyleLbl="parChTrans1D2" presStyleIdx="1" presStyleCnt="5"/>
      <dgm:spPr/>
      <dgm:t>
        <a:bodyPr/>
        <a:lstStyle/>
        <a:p>
          <a:endParaRPr lang="ru-RU"/>
        </a:p>
      </dgm:t>
    </dgm:pt>
    <dgm:pt modelId="{6530CE5A-0867-4567-85BC-54CCF28C62F8}" type="pres">
      <dgm:prSet presAssocID="{6898AC81-B62F-4795-803C-E49A503DA958}" presName="root2" presStyleCnt="0"/>
      <dgm:spPr/>
    </dgm:pt>
    <dgm:pt modelId="{4C4AE1C3-B72B-4E9D-B188-8FB334EA38DD}" type="pres">
      <dgm:prSet presAssocID="{6898AC81-B62F-4795-803C-E49A503DA958}" presName="LevelTwoTextNode" presStyleLbl="node2" presStyleIdx="1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455A3E3-BA04-47D7-AB7B-19CD649BFFD5}" type="pres">
      <dgm:prSet presAssocID="{6898AC81-B62F-4795-803C-E49A503DA958}" presName="level3hierChild" presStyleCnt="0"/>
      <dgm:spPr/>
    </dgm:pt>
    <dgm:pt modelId="{BCA2BA7F-F8FC-43F7-91FD-966F539CA2B3}" type="pres">
      <dgm:prSet presAssocID="{69D8EFDB-DB47-4E3A-AB06-A2319DA35580}" presName="conn2-1" presStyleLbl="parChTrans1D2" presStyleIdx="2" presStyleCnt="5"/>
      <dgm:spPr/>
      <dgm:t>
        <a:bodyPr/>
        <a:lstStyle/>
        <a:p>
          <a:endParaRPr lang="ru-RU"/>
        </a:p>
      </dgm:t>
    </dgm:pt>
    <dgm:pt modelId="{2082F6FE-F0CD-4506-806E-D4FD45D450F0}" type="pres">
      <dgm:prSet presAssocID="{69D8EFDB-DB47-4E3A-AB06-A2319DA35580}" presName="connTx" presStyleLbl="parChTrans1D2" presStyleIdx="2" presStyleCnt="5"/>
      <dgm:spPr/>
      <dgm:t>
        <a:bodyPr/>
        <a:lstStyle/>
        <a:p>
          <a:endParaRPr lang="ru-RU"/>
        </a:p>
      </dgm:t>
    </dgm:pt>
    <dgm:pt modelId="{0D1CFDFD-EEBD-4494-B581-84779093300F}" type="pres">
      <dgm:prSet presAssocID="{458EE7BD-B714-4B2A-928A-9A15A9C97842}" presName="root2" presStyleCnt="0"/>
      <dgm:spPr/>
    </dgm:pt>
    <dgm:pt modelId="{010DC9B5-89CB-4A96-BAE5-93F6950239D5}" type="pres">
      <dgm:prSet presAssocID="{458EE7BD-B714-4B2A-928A-9A15A9C97842}" presName="LevelTwoTextNode" presStyleLbl="node2" presStyleIdx="2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44301F9-9E55-4DAB-9DD4-0A5F564B0DB0}" type="pres">
      <dgm:prSet presAssocID="{458EE7BD-B714-4B2A-928A-9A15A9C97842}" presName="level3hierChild" presStyleCnt="0"/>
      <dgm:spPr/>
    </dgm:pt>
    <dgm:pt modelId="{8DC8875E-5167-432D-8850-EE59682FE90C}" type="pres">
      <dgm:prSet presAssocID="{12356029-9E0A-4473-B563-3FDE73056F43}" presName="conn2-1" presStyleLbl="parChTrans1D2" presStyleIdx="3" presStyleCnt="5"/>
      <dgm:spPr/>
      <dgm:t>
        <a:bodyPr/>
        <a:lstStyle/>
        <a:p>
          <a:endParaRPr lang="ru-RU"/>
        </a:p>
      </dgm:t>
    </dgm:pt>
    <dgm:pt modelId="{D5C0F919-B875-4818-AEB9-39DB01264CF1}" type="pres">
      <dgm:prSet presAssocID="{12356029-9E0A-4473-B563-3FDE73056F43}" presName="connTx" presStyleLbl="parChTrans1D2" presStyleIdx="3" presStyleCnt="5"/>
      <dgm:spPr/>
      <dgm:t>
        <a:bodyPr/>
        <a:lstStyle/>
        <a:p>
          <a:endParaRPr lang="ru-RU"/>
        </a:p>
      </dgm:t>
    </dgm:pt>
    <dgm:pt modelId="{C334CF43-260D-48E3-9252-9F0F1A4138CD}" type="pres">
      <dgm:prSet presAssocID="{F5B635E1-A066-4976-9A51-87D4AF254D65}" presName="root2" presStyleCnt="0"/>
      <dgm:spPr/>
    </dgm:pt>
    <dgm:pt modelId="{48DE4A97-07B5-4948-8E87-2B9340C41E31}" type="pres">
      <dgm:prSet presAssocID="{F5B635E1-A066-4976-9A51-87D4AF254D65}" presName="LevelTwoTextNode" presStyleLbl="node2" presStyleIdx="3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8B80EA9-5A03-44B6-9899-3BD319A92369}" type="pres">
      <dgm:prSet presAssocID="{F5B635E1-A066-4976-9A51-87D4AF254D65}" presName="level3hierChild" presStyleCnt="0"/>
      <dgm:spPr/>
    </dgm:pt>
    <dgm:pt modelId="{13A0919E-0830-4D44-8FA0-5D63E13A0F0F}" type="pres">
      <dgm:prSet presAssocID="{F2D49489-0325-4997-9ABE-1FD61AECCBD7}" presName="conn2-1" presStyleLbl="parChTrans1D2" presStyleIdx="4" presStyleCnt="5"/>
      <dgm:spPr/>
      <dgm:t>
        <a:bodyPr/>
        <a:lstStyle/>
        <a:p>
          <a:endParaRPr lang="ru-RU"/>
        </a:p>
      </dgm:t>
    </dgm:pt>
    <dgm:pt modelId="{A5B2739F-1C78-4910-ADC2-E5330BB594C8}" type="pres">
      <dgm:prSet presAssocID="{F2D49489-0325-4997-9ABE-1FD61AECCBD7}" presName="connTx" presStyleLbl="parChTrans1D2" presStyleIdx="4" presStyleCnt="5"/>
      <dgm:spPr/>
      <dgm:t>
        <a:bodyPr/>
        <a:lstStyle/>
        <a:p>
          <a:endParaRPr lang="ru-RU"/>
        </a:p>
      </dgm:t>
    </dgm:pt>
    <dgm:pt modelId="{BBE51A10-CA7E-4DE0-8B87-37EE87F08449}" type="pres">
      <dgm:prSet presAssocID="{E2FE1D3F-01BF-432E-AEDB-8DD6A283DFA1}" presName="root2" presStyleCnt="0"/>
      <dgm:spPr/>
    </dgm:pt>
    <dgm:pt modelId="{C485B04C-2F1F-4543-A6D1-0479E0E1A547}" type="pres">
      <dgm:prSet presAssocID="{E2FE1D3F-01BF-432E-AEDB-8DD6A283DFA1}" presName="LevelTwoTextNode" presStyleLbl="node2" presStyleIdx="4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9BF9649-F5E4-422B-8ED3-70E837891C9C}" type="pres">
      <dgm:prSet presAssocID="{E2FE1D3F-01BF-432E-AEDB-8DD6A283DFA1}" presName="level3hierChild" presStyleCnt="0"/>
      <dgm:spPr/>
    </dgm:pt>
  </dgm:ptLst>
  <dgm:cxnLst>
    <dgm:cxn modelId="{6FD04D40-D355-4CBC-A5F1-91B0A5A661D0}" srcId="{C4DF5EB7-7D8C-4644-8CA5-CB14614A1A96}" destId="{F5B635E1-A066-4976-9A51-87D4AF254D65}" srcOrd="3" destOrd="0" parTransId="{12356029-9E0A-4473-B563-3FDE73056F43}" sibTransId="{F7857499-C928-49FB-8066-BF55DF7CDC1A}"/>
    <dgm:cxn modelId="{0B783BA0-219E-4A66-8D49-124C081715D4}" type="presOf" srcId="{12356029-9E0A-4473-B563-3FDE73056F43}" destId="{8DC8875E-5167-432D-8850-EE59682FE90C}" srcOrd="0" destOrd="0" presId="urn:microsoft.com/office/officeart/2008/layout/HorizontalMultiLevelHierarchy"/>
    <dgm:cxn modelId="{451843DC-60A9-4489-A4EC-EE5302A8CC0C}" type="presOf" srcId="{FFAB7662-93E3-470C-9FA0-1F201587EAF5}" destId="{28ED61BA-5C48-4EF8-81D1-4C861D8C6BD4}" srcOrd="0" destOrd="0" presId="urn:microsoft.com/office/officeart/2008/layout/HorizontalMultiLevelHierarchy"/>
    <dgm:cxn modelId="{C4854454-45D2-47AA-BC4A-2994DA2CFC2B}" type="presOf" srcId="{69D8EFDB-DB47-4E3A-AB06-A2319DA35580}" destId="{BCA2BA7F-F8FC-43F7-91FD-966F539CA2B3}" srcOrd="0" destOrd="0" presId="urn:microsoft.com/office/officeart/2008/layout/HorizontalMultiLevelHierarchy"/>
    <dgm:cxn modelId="{AEF12400-DF31-4886-AE12-7C44E1355AFA}" type="presOf" srcId="{69D8EFDB-DB47-4E3A-AB06-A2319DA35580}" destId="{2082F6FE-F0CD-4506-806E-D4FD45D450F0}" srcOrd="1" destOrd="0" presId="urn:microsoft.com/office/officeart/2008/layout/HorizontalMultiLevelHierarchy"/>
    <dgm:cxn modelId="{C0DABE4D-CCAB-49C6-8BB2-1F93DB15B260}" type="presOf" srcId="{BAC776FD-7E86-4612-982F-31D6574F88FB}" destId="{27BEA94E-F04C-41CE-A978-7F2B9EB52CD2}" srcOrd="1" destOrd="0" presId="urn:microsoft.com/office/officeart/2008/layout/HorizontalMultiLevelHierarchy"/>
    <dgm:cxn modelId="{C891B3ED-DAD3-400B-BB93-384952CD5B54}" type="presOf" srcId="{6898AC81-B62F-4795-803C-E49A503DA958}" destId="{4C4AE1C3-B72B-4E9D-B188-8FB334EA38DD}" srcOrd="0" destOrd="0" presId="urn:microsoft.com/office/officeart/2008/layout/HorizontalMultiLevelHierarchy"/>
    <dgm:cxn modelId="{821D06E5-F6CB-4374-A3C6-D32E5D77724D}" type="presOf" srcId="{F335DDF1-3C91-4CB7-B7C7-AE97538F86AA}" destId="{A425DDFC-C2BF-4C59-8EB9-48A2D6EA5D47}" srcOrd="0" destOrd="0" presId="urn:microsoft.com/office/officeart/2008/layout/HorizontalMultiLevelHierarchy"/>
    <dgm:cxn modelId="{5D84829A-A0CC-47E2-A71E-01B2C3381808}" srcId="{C4DF5EB7-7D8C-4644-8CA5-CB14614A1A96}" destId="{F335DDF1-3C91-4CB7-B7C7-AE97538F86AA}" srcOrd="0" destOrd="0" parTransId="{FFAB7662-93E3-470C-9FA0-1F201587EAF5}" sibTransId="{AD40391D-7CD7-43BF-8485-CF61E23DB2C6}"/>
    <dgm:cxn modelId="{C233DA80-B708-4D2B-8775-3AF4423FA7C9}" type="presOf" srcId="{F5B635E1-A066-4976-9A51-87D4AF254D65}" destId="{48DE4A97-07B5-4948-8E87-2B9340C41E31}" srcOrd="0" destOrd="0" presId="urn:microsoft.com/office/officeart/2008/layout/HorizontalMultiLevelHierarchy"/>
    <dgm:cxn modelId="{8BB5C61A-05B5-4016-A336-A84A080BF681}" type="presOf" srcId="{FFAB7662-93E3-470C-9FA0-1F201587EAF5}" destId="{6AE6A0EF-3E35-4E3E-9915-3B93B2BE2C93}" srcOrd="1" destOrd="0" presId="urn:microsoft.com/office/officeart/2008/layout/HorizontalMultiLevelHierarchy"/>
    <dgm:cxn modelId="{81818E77-0BD3-4A2E-A906-3250821EF085}" type="presOf" srcId="{C36A78F8-A994-4663-9F99-AC98DD423281}" destId="{D10C0E61-B0D6-48B9-B48F-9F0B933A90A9}" srcOrd="0" destOrd="0" presId="urn:microsoft.com/office/officeart/2008/layout/HorizontalMultiLevelHierarchy"/>
    <dgm:cxn modelId="{6A64D3CF-57F5-44C6-A13B-9C0CC425A558}" type="presOf" srcId="{F2D49489-0325-4997-9ABE-1FD61AECCBD7}" destId="{A5B2739F-1C78-4910-ADC2-E5330BB594C8}" srcOrd="1" destOrd="0" presId="urn:microsoft.com/office/officeart/2008/layout/HorizontalMultiLevelHierarchy"/>
    <dgm:cxn modelId="{D24E1781-7646-4958-B648-9B5BE366823C}" srcId="{C4DF5EB7-7D8C-4644-8CA5-CB14614A1A96}" destId="{E2FE1D3F-01BF-432E-AEDB-8DD6A283DFA1}" srcOrd="4" destOrd="0" parTransId="{F2D49489-0325-4997-9ABE-1FD61AECCBD7}" sibTransId="{024BDFB4-843D-43D5-A3B5-0C8F7F24B9A4}"/>
    <dgm:cxn modelId="{697A93BB-895B-4005-998E-9F771CCF711F}" type="presOf" srcId="{C4DF5EB7-7D8C-4644-8CA5-CB14614A1A96}" destId="{3B03C152-0BE6-41DF-90D1-44301304DB78}" srcOrd="0" destOrd="0" presId="urn:microsoft.com/office/officeart/2008/layout/HorizontalMultiLevelHierarchy"/>
    <dgm:cxn modelId="{4DC0719A-C107-4805-9212-B0174B5F9357}" srcId="{C4DF5EB7-7D8C-4644-8CA5-CB14614A1A96}" destId="{458EE7BD-B714-4B2A-928A-9A15A9C97842}" srcOrd="2" destOrd="0" parTransId="{69D8EFDB-DB47-4E3A-AB06-A2319DA35580}" sibTransId="{56D8341F-54B0-41E8-8D54-A51B4C6BE7AC}"/>
    <dgm:cxn modelId="{990FBC57-3795-41C7-874F-8733F956594D}" srcId="{C36A78F8-A994-4663-9F99-AC98DD423281}" destId="{C4DF5EB7-7D8C-4644-8CA5-CB14614A1A96}" srcOrd="0" destOrd="0" parTransId="{7C280337-B337-4E63-B861-D23FAB197E34}" sibTransId="{B8873610-70B4-42A3-BC1F-78E97BEDF37B}"/>
    <dgm:cxn modelId="{818C7E08-AE6E-4D4F-A86A-7429D88B164A}" type="presOf" srcId="{BAC776FD-7E86-4612-982F-31D6574F88FB}" destId="{42E90B07-7D0C-4D1B-93FB-895A3565CA11}" srcOrd="0" destOrd="0" presId="urn:microsoft.com/office/officeart/2008/layout/HorizontalMultiLevelHierarchy"/>
    <dgm:cxn modelId="{9AC32E8E-97EB-48B4-9BE3-F8EF8FFAF131}" type="presOf" srcId="{F2D49489-0325-4997-9ABE-1FD61AECCBD7}" destId="{13A0919E-0830-4D44-8FA0-5D63E13A0F0F}" srcOrd="0" destOrd="0" presId="urn:microsoft.com/office/officeart/2008/layout/HorizontalMultiLevelHierarchy"/>
    <dgm:cxn modelId="{92C74069-0962-4B3C-9A96-896C5DFC377C}" type="presOf" srcId="{458EE7BD-B714-4B2A-928A-9A15A9C97842}" destId="{010DC9B5-89CB-4A96-BAE5-93F6950239D5}" srcOrd="0" destOrd="0" presId="urn:microsoft.com/office/officeart/2008/layout/HorizontalMultiLevelHierarchy"/>
    <dgm:cxn modelId="{5A4A312A-36F3-40AA-AB9F-C0A41D9B6558}" type="presOf" srcId="{12356029-9E0A-4473-B563-3FDE73056F43}" destId="{D5C0F919-B875-4818-AEB9-39DB01264CF1}" srcOrd="1" destOrd="0" presId="urn:microsoft.com/office/officeart/2008/layout/HorizontalMultiLevelHierarchy"/>
    <dgm:cxn modelId="{59B01095-406C-4F1D-A5B5-467A4375BE1A}" srcId="{C4DF5EB7-7D8C-4644-8CA5-CB14614A1A96}" destId="{6898AC81-B62F-4795-803C-E49A503DA958}" srcOrd="1" destOrd="0" parTransId="{BAC776FD-7E86-4612-982F-31D6574F88FB}" sibTransId="{80927487-2945-4C55-BF9A-FE49FB57DC87}"/>
    <dgm:cxn modelId="{A2E8E9BF-D092-4E82-8E63-583EDBA8E937}" type="presOf" srcId="{E2FE1D3F-01BF-432E-AEDB-8DD6A283DFA1}" destId="{C485B04C-2F1F-4543-A6D1-0479E0E1A547}" srcOrd="0" destOrd="0" presId="urn:microsoft.com/office/officeart/2008/layout/HorizontalMultiLevelHierarchy"/>
    <dgm:cxn modelId="{4C226B75-4BFC-44BF-BC93-E43202E68477}" type="presParOf" srcId="{D10C0E61-B0D6-48B9-B48F-9F0B933A90A9}" destId="{41BDD40C-6D08-4B5A-A5F0-91FA4DD6C1C6}" srcOrd="0" destOrd="0" presId="urn:microsoft.com/office/officeart/2008/layout/HorizontalMultiLevelHierarchy"/>
    <dgm:cxn modelId="{D314EA11-25B6-4C39-AC06-F608A1F5408B}" type="presParOf" srcId="{41BDD40C-6D08-4B5A-A5F0-91FA4DD6C1C6}" destId="{3B03C152-0BE6-41DF-90D1-44301304DB78}" srcOrd="0" destOrd="0" presId="urn:microsoft.com/office/officeart/2008/layout/HorizontalMultiLevelHierarchy"/>
    <dgm:cxn modelId="{0479A55B-AC2A-4D7F-8A4D-51F2539B993F}" type="presParOf" srcId="{41BDD40C-6D08-4B5A-A5F0-91FA4DD6C1C6}" destId="{7DCB3626-4B36-4971-93D5-8700B88A1F03}" srcOrd="1" destOrd="0" presId="urn:microsoft.com/office/officeart/2008/layout/HorizontalMultiLevelHierarchy"/>
    <dgm:cxn modelId="{F11BE2D2-F6B0-4CB6-9770-500F3FDFBC73}" type="presParOf" srcId="{7DCB3626-4B36-4971-93D5-8700B88A1F03}" destId="{28ED61BA-5C48-4EF8-81D1-4C861D8C6BD4}" srcOrd="0" destOrd="0" presId="urn:microsoft.com/office/officeart/2008/layout/HorizontalMultiLevelHierarchy"/>
    <dgm:cxn modelId="{787B43CE-24B7-4090-B831-D0083675369B}" type="presParOf" srcId="{28ED61BA-5C48-4EF8-81D1-4C861D8C6BD4}" destId="{6AE6A0EF-3E35-4E3E-9915-3B93B2BE2C93}" srcOrd="0" destOrd="0" presId="urn:microsoft.com/office/officeart/2008/layout/HorizontalMultiLevelHierarchy"/>
    <dgm:cxn modelId="{70F6438B-5A3E-4D8D-8F81-C7FB2A2D30AA}" type="presParOf" srcId="{7DCB3626-4B36-4971-93D5-8700B88A1F03}" destId="{E5D6D948-146C-4782-8841-46377A228053}" srcOrd="1" destOrd="0" presId="urn:microsoft.com/office/officeart/2008/layout/HorizontalMultiLevelHierarchy"/>
    <dgm:cxn modelId="{C1E72927-0A1C-43C3-9EEC-936602F700D4}" type="presParOf" srcId="{E5D6D948-146C-4782-8841-46377A228053}" destId="{A425DDFC-C2BF-4C59-8EB9-48A2D6EA5D47}" srcOrd="0" destOrd="0" presId="urn:microsoft.com/office/officeart/2008/layout/HorizontalMultiLevelHierarchy"/>
    <dgm:cxn modelId="{4E23801C-293A-4782-BF7C-F1459A8F0663}" type="presParOf" srcId="{E5D6D948-146C-4782-8841-46377A228053}" destId="{78B338D5-1334-4871-B141-609DD42F8B6A}" srcOrd="1" destOrd="0" presId="urn:microsoft.com/office/officeart/2008/layout/HorizontalMultiLevelHierarchy"/>
    <dgm:cxn modelId="{BA345696-1932-4291-AB0C-6933535060E1}" type="presParOf" srcId="{7DCB3626-4B36-4971-93D5-8700B88A1F03}" destId="{42E90B07-7D0C-4D1B-93FB-895A3565CA11}" srcOrd="2" destOrd="0" presId="urn:microsoft.com/office/officeart/2008/layout/HorizontalMultiLevelHierarchy"/>
    <dgm:cxn modelId="{962DF2B1-07E7-4209-BAB8-19BA495B181F}" type="presParOf" srcId="{42E90B07-7D0C-4D1B-93FB-895A3565CA11}" destId="{27BEA94E-F04C-41CE-A978-7F2B9EB52CD2}" srcOrd="0" destOrd="0" presId="urn:microsoft.com/office/officeart/2008/layout/HorizontalMultiLevelHierarchy"/>
    <dgm:cxn modelId="{1349971B-1153-4E08-9A96-CF3F64967D8F}" type="presParOf" srcId="{7DCB3626-4B36-4971-93D5-8700B88A1F03}" destId="{6530CE5A-0867-4567-85BC-54CCF28C62F8}" srcOrd="3" destOrd="0" presId="urn:microsoft.com/office/officeart/2008/layout/HorizontalMultiLevelHierarchy"/>
    <dgm:cxn modelId="{CC9786DE-B3E4-46E5-9C8F-A7D46154D6D1}" type="presParOf" srcId="{6530CE5A-0867-4567-85BC-54CCF28C62F8}" destId="{4C4AE1C3-B72B-4E9D-B188-8FB334EA38DD}" srcOrd="0" destOrd="0" presId="urn:microsoft.com/office/officeart/2008/layout/HorizontalMultiLevelHierarchy"/>
    <dgm:cxn modelId="{0F07DCF3-F830-4786-91F3-B26F58F41211}" type="presParOf" srcId="{6530CE5A-0867-4567-85BC-54CCF28C62F8}" destId="{B455A3E3-BA04-47D7-AB7B-19CD649BFFD5}" srcOrd="1" destOrd="0" presId="urn:microsoft.com/office/officeart/2008/layout/HorizontalMultiLevelHierarchy"/>
    <dgm:cxn modelId="{636DC05D-0DE6-4AA5-87B8-21EAC5300017}" type="presParOf" srcId="{7DCB3626-4B36-4971-93D5-8700B88A1F03}" destId="{BCA2BA7F-F8FC-43F7-91FD-966F539CA2B3}" srcOrd="4" destOrd="0" presId="urn:microsoft.com/office/officeart/2008/layout/HorizontalMultiLevelHierarchy"/>
    <dgm:cxn modelId="{9B3B0631-00AD-403F-81DB-26913FFF81E6}" type="presParOf" srcId="{BCA2BA7F-F8FC-43F7-91FD-966F539CA2B3}" destId="{2082F6FE-F0CD-4506-806E-D4FD45D450F0}" srcOrd="0" destOrd="0" presId="urn:microsoft.com/office/officeart/2008/layout/HorizontalMultiLevelHierarchy"/>
    <dgm:cxn modelId="{80F0B56A-47C5-4D0F-9F98-94C3F2BB81F5}" type="presParOf" srcId="{7DCB3626-4B36-4971-93D5-8700B88A1F03}" destId="{0D1CFDFD-EEBD-4494-B581-84779093300F}" srcOrd="5" destOrd="0" presId="urn:microsoft.com/office/officeart/2008/layout/HorizontalMultiLevelHierarchy"/>
    <dgm:cxn modelId="{23E85C2D-5DCB-473F-81DF-9C5A826F451F}" type="presParOf" srcId="{0D1CFDFD-EEBD-4494-B581-84779093300F}" destId="{010DC9B5-89CB-4A96-BAE5-93F6950239D5}" srcOrd="0" destOrd="0" presId="urn:microsoft.com/office/officeart/2008/layout/HorizontalMultiLevelHierarchy"/>
    <dgm:cxn modelId="{CE1813E1-E586-49AF-B155-74BAC60D4F7B}" type="presParOf" srcId="{0D1CFDFD-EEBD-4494-B581-84779093300F}" destId="{944301F9-9E55-4DAB-9DD4-0A5F564B0DB0}" srcOrd="1" destOrd="0" presId="urn:microsoft.com/office/officeart/2008/layout/HorizontalMultiLevelHierarchy"/>
    <dgm:cxn modelId="{FFEB14A6-FE1D-4ECE-A6F3-A95DDAB61D7F}" type="presParOf" srcId="{7DCB3626-4B36-4971-93D5-8700B88A1F03}" destId="{8DC8875E-5167-432D-8850-EE59682FE90C}" srcOrd="6" destOrd="0" presId="urn:microsoft.com/office/officeart/2008/layout/HorizontalMultiLevelHierarchy"/>
    <dgm:cxn modelId="{07AE4CA6-A635-4E74-A731-A87395F280E8}" type="presParOf" srcId="{8DC8875E-5167-432D-8850-EE59682FE90C}" destId="{D5C0F919-B875-4818-AEB9-39DB01264CF1}" srcOrd="0" destOrd="0" presId="urn:microsoft.com/office/officeart/2008/layout/HorizontalMultiLevelHierarchy"/>
    <dgm:cxn modelId="{F4F10400-3FAD-4CD8-A2BC-993BC82F490B}" type="presParOf" srcId="{7DCB3626-4B36-4971-93D5-8700B88A1F03}" destId="{C334CF43-260D-48E3-9252-9F0F1A4138CD}" srcOrd="7" destOrd="0" presId="urn:microsoft.com/office/officeart/2008/layout/HorizontalMultiLevelHierarchy"/>
    <dgm:cxn modelId="{9C549FC0-12FA-4FD9-9E8C-1E18A0CB1165}" type="presParOf" srcId="{C334CF43-260D-48E3-9252-9F0F1A4138CD}" destId="{48DE4A97-07B5-4948-8E87-2B9340C41E31}" srcOrd="0" destOrd="0" presId="urn:microsoft.com/office/officeart/2008/layout/HorizontalMultiLevelHierarchy"/>
    <dgm:cxn modelId="{291CDE1A-C31C-49C3-9C36-05D2529F0AF5}" type="presParOf" srcId="{C334CF43-260D-48E3-9252-9F0F1A4138CD}" destId="{58B80EA9-5A03-44B6-9899-3BD319A92369}" srcOrd="1" destOrd="0" presId="urn:microsoft.com/office/officeart/2008/layout/HorizontalMultiLevelHierarchy"/>
    <dgm:cxn modelId="{27C15EB6-0C0C-458E-AE10-2BE07537655E}" type="presParOf" srcId="{7DCB3626-4B36-4971-93D5-8700B88A1F03}" destId="{13A0919E-0830-4D44-8FA0-5D63E13A0F0F}" srcOrd="8" destOrd="0" presId="urn:microsoft.com/office/officeart/2008/layout/HorizontalMultiLevelHierarchy"/>
    <dgm:cxn modelId="{A758EEF1-6F2F-4A24-B3B7-0FA8166BBC38}" type="presParOf" srcId="{13A0919E-0830-4D44-8FA0-5D63E13A0F0F}" destId="{A5B2739F-1C78-4910-ADC2-E5330BB594C8}" srcOrd="0" destOrd="0" presId="urn:microsoft.com/office/officeart/2008/layout/HorizontalMultiLevelHierarchy"/>
    <dgm:cxn modelId="{A59831BB-927F-47D3-BD9E-16A5B0392E33}" type="presParOf" srcId="{7DCB3626-4B36-4971-93D5-8700B88A1F03}" destId="{BBE51A10-CA7E-4DE0-8B87-37EE87F08449}" srcOrd="9" destOrd="0" presId="urn:microsoft.com/office/officeart/2008/layout/HorizontalMultiLevelHierarchy"/>
    <dgm:cxn modelId="{9F235988-9E0F-4469-B77C-409A394B308B}" type="presParOf" srcId="{BBE51A10-CA7E-4DE0-8B87-37EE87F08449}" destId="{C485B04C-2F1F-4543-A6D1-0479E0E1A547}" srcOrd="0" destOrd="0" presId="urn:microsoft.com/office/officeart/2008/layout/HorizontalMultiLevelHierarchy"/>
    <dgm:cxn modelId="{CF4A7DB0-94FE-4B77-B685-340AAA3ADAD9}" type="presParOf" srcId="{BBE51A10-CA7E-4DE0-8B87-37EE87F08449}" destId="{19BF9649-F5E4-422B-8ED3-70E837891C9C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B6BCFDA-E04C-4265-8722-3FBB32BA86BE}" type="doc">
      <dgm:prSet loTypeId="urn:microsoft.com/office/officeart/2005/8/layout/list1" loCatId="list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8D4C2E7B-2826-4446-8926-0D6D8FEC29D2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Принято постановление ПСО от 07.02.2017 № 73-ПП «О внесении изменений в комплексную программу «Доступная среда» на 2014-2020 годы»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71D9CAC-F931-401A-AAA6-5547304841D5}" type="parTrans" cxnId="{0B28A005-0D8A-44D9-86DA-3EB3D2DC916C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90517B-ED20-4219-96E8-C371BE8A1ECC}" type="sibTrans" cxnId="{0B28A005-0D8A-44D9-86DA-3EB3D2DC916C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DF3940-C23D-4470-A422-17CB608FE778}">
      <dgm:prSet phldrT="[Текст]" custT="1"/>
      <dgm:spPr/>
      <dgm:t>
        <a:bodyPr/>
        <a:lstStyle/>
        <a:p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F8C4F20-A6CF-43F3-8C5A-2646C2426986}" type="parTrans" cxnId="{89D47442-9A12-4330-9FFA-F274ADC13C12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D754F3D-23E4-4C66-8375-48C35C921313}" type="sibTrans" cxnId="{89D47442-9A12-4330-9FFA-F274ADC13C12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B7AC91-E121-4D2A-B2A4-82BECA206EF2}">
      <dgm:prSet phldrT="[Текст]" custT="1"/>
      <dgm:spPr/>
      <dgm:t>
        <a:bodyPr/>
        <a:lstStyle/>
        <a:p>
          <a:r>
            <a:rPr lang="ru-RU" sz="1600" b="1" smtClean="0">
              <a:latin typeface="Arial" panose="020B0604020202020204" pitchFamily="34" charset="0"/>
              <a:cs typeface="Arial" panose="020B0604020202020204" pitchFamily="34" charset="0"/>
            </a:rPr>
            <a:t>Подписано Соглашение о предоставлении субсидии  бюджету субъекта Российской Федерации из федерального бюджета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26D044E-A93C-468E-9EB8-19162F18A307}" type="parTrans" cxnId="{3805F07C-3280-4B7C-9656-09BCA23CF1CC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BF733BD-C46D-440F-9853-2F846EEE411A}" type="sibTrans" cxnId="{3805F07C-3280-4B7C-9656-09BCA23CF1CC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CFCF478-E674-48C5-8C1B-BF74E0615789}">
      <dgm:prSet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Включена подпрограмма 2. Формирование и совершенствование системы комплексной реабилитации и </a:t>
          </a:r>
          <a:r>
            <a:rPr lang="ru-RU" sz="1600" b="1" dirty="0" err="1" smtClean="0">
              <a:latin typeface="Arial" panose="020B0604020202020204" pitchFamily="34" charset="0"/>
              <a:cs typeface="Arial" panose="020B0604020202020204" pitchFamily="34" charset="0"/>
            </a:rPr>
            <a:t>абилитации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 инвалидов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981584A-2F08-4D75-AA26-767024066ACD}" type="parTrans" cxnId="{D1C22A58-3497-4AE0-A147-EB8D82436781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E8BA723-4FE1-4939-8717-9A9CB2A16C54}" type="sibTrans" cxnId="{D1C22A58-3497-4AE0-A147-EB8D82436781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5359743-FE4B-4E50-BB1B-956B722246D9}">
      <dgm:prSet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На сайте Министерства труда и социальной защиты России (</a:t>
          </a:r>
          <a:r>
            <a:rPr lang="ru-RU" sz="1600" b="1" dirty="0" err="1" smtClean="0">
              <a:latin typeface="Arial" panose="020B0604020202020204" pitchFamily="34" charset="0"/>
              <a:cs typeface="Arial" panose="020B0604020202020204" pitchFamily="34" charset="0"/>
            </a:rPr>
            <a:t>ttp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://www.rosmintrud.ru/</a:t>
          </a:r>
          <a:r>
            <a:rPr lang="ru-RU" sz="1600" b="1" dirty="0" err="1" smtClean="0">
              <a:latin typeface="Arial" panose="020B0604020202020204" pitchFamily="34" charset="0"/>
              <a:cs typeface="Arial" panose="020B0604020202020204" pitchFamily="34" charset="0"/>
            </a:rPr>
            <a:t>docs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/</a:t>
          </a:r>
          <a:r>
            <a:rPr lang="ru-RU" sz="1600" b="1" dirty="0" err="1" smtClean="0">
              <a:latin typeface="Arial" panose="020B0604020202020204" pitchFamily="34" charset="0"/>
              <a:cs typeface="Arial" panose="020B0604020202020204" pitchFamily="34" charset="0"/>
            </a:rPr>
            <a:t>mintrud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/</a:t>
          </a:r>
          <a:r>
            <a:rPr lang="ru-RU" sz="1600" b="1" dirty="0" err="1" smtClean="0">
              <a:latin typeface="Arial" panose="020B0604020202020204" pitchFamily="34" charset="0"/>
              <a:cs typeface="Arial" panose="020B0604020202020204" pitchFamily="34" charset="0"/>
            </a:rPr>
            <a:t>handicapped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/153) размещены методические материалы для реализации пилотного проекта</a:t>
          </a:r>
        </a:p>
      </dgm:t>
    </dgm:pt>
    <dgm:pt modelId="{AED3B184-8105-4FE0-8B03-D51B2CD3B043}" type="sibTrans" cxnId="{2CFB8915-0B6C-4974-B1FE-C84C036A9FAE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D96CB16-7C15-4B81-9056-1B69F4C7E329}" type="parTrans" cxnId="{2CFB8915-0B6C-4974-B1FE-C84C036A9FAE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71413B-7097-49B4-9320-94F4969B3FC2}" type="pres">
      <dgm:prSet presAssocID="{DB6BCFDA-E04C-4265-8722-3FBB32BA86B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CD672B9-969F-4778-9B2B-EB796B4C9209}" type="pres">
      <dgm:prSet presAssocID="{8D4C2E7B-2826-4446-8926-0D6D8FEC29D2}" presName="parentLin" presStyleCnt="0"/>
      <dgm:spPr/>
    </dgm:pt>
    <dgm:pt modelId="{535AE5AF-9C33-42F3-A1C4-51AF57BB354F}" type="pres">
      <dgm:prSet presAssocID="{8D4C2E7B-2826-4446-8926-0D6D8FEC29D2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E489A558-545F-47C4-A847-5F2C85D2DF8F}" type="pres">
      <dgm:prSet presAssocID="{8D4C2E7B-2826-4446-8926-0D6D8FEC29D2}" presName="parentText" presStyleLbl="node1" presStyleIdx="0" presStyleCnt="4" custScaleX="134059" custScaleY="9685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7C8EB1-BC09-4E66-948D-7342BEB96479}" type="pres">
      <dgm:prSet presAssocID="{8D4C2E7B-2826-4446-8926-0D6D8FEC29D2}" presName="negativeSpace" presStyleCnt="0"/>
      <dgm:spPr/>
    </dgm:pt>
    <dgm:pt modelId="{9C7B8829-1640-4D36-9EAD-80037F64829E}" type="pres">
      <dgm:prSet presAssocID="{8D4C2E7B-2826-4446-8926-0D6D8FEC29D2}" presName="childText" presStyleLbl="conF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36728B-F1E7-4B74-A8FD-0589D9A99088}" type="pres">
      <dgm:prSet presAssocID="{D290517B-ED20-4219-96E8-C371BE8A1ECC}" presName="spaceBetweenRectangles" presStyleCnt="0"/>
      <dgm:spPr/>
    </dgm:pt>
    <dgm:pt modelId="{930D9697-9FC3-424A-9702-E0A6FB5A7133}" type="pres">
      <dgm:prSet presAssocID="{20B7AC91-E121-4D2A-B2A4-82BECA206EF2}" presName="parentLin" presStyleCnt="0"/>
      <dgm:spPr/>
    </dgm:pt>
    <dgm:pt modelId="{F4EC611A-D9C3-416E-93FA-0346919ECCE7}" type="pres">
      <dgm:prSet presAssocID="{20B7AC91-E121-4D2A-B2A4-82BECA206EF2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783A30A3-8D42-46D1-BCAB-DA8DCFD04CBD}" type="pres">
      <dgm:prSet presAssocID="{20B7AC91-E121-4D2A-B2A4-82BECA206EF2}" presName="parentText" presStyleLbl="node1" presStyleIdx="1" presStyleCnt="4" custScaleX="13418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0938AF-E99A-48EB-8F65-F9BCB202FEFA}" type="pres">
      <dgm:prSet presAssocID="{20B7AC91-E121-4D2A-B2A4-82BECA206EF2}" presName="negativeSpace" presStyleCnt="0"/>
      <dgm:spPr/>
    </dgm:pt>
    <dgm:pt modelId="{878A44BE-8E46-4E2F-986D-829CB64A1B11}" type="pres">
      <dgm:prSet presAssocID="{20B7AC91-E121-4D2A-B2A4-82BECA206EF2}" presName="childText" presStyleLbl="conFgAcc1" presStyleIdx="1" presStyleCnt="4">
        <dgm:presLayoutVars>
          <dgm:bulletEnabled val="1"/>
        </dgm:presLayoutVars>
      </dgm:prSet>
      <dgm:spPr/>
    </dgm:pt>
    <dgm:pt modelId="{2185976D-8A0F-421A-BF1B-5FA7DBEFE961}" type="pres">
      <dgm:prSet presAssocID="{4BF733BD-C46D-440F-9853-2F846EEE411A}" presName="spaceBetweenRectangles" presStyleCnt="0"/>
      <dgm:spPr/>
    </dgm:pt>
    <dgm:pt modelId="{058C2AB3-80F1-425E-82AF-1FE9417D8634}" type="pres">
      <dgm:prSet presAssocID="{A5359743-FE4B-4E50-BB1B-956B722246D9}" presName="parentLin" presStyleCnt="0"/>
      <dgm:spPr/>
    </dgm:pt>
    <dgm:pt modelId="{0DCDAE75-A237-4556-85E9-81B4EC07FEE2}" type="pres">
      <dgm:prSet presAssocID="{A5359743-FE4B-4E50-BB1B-956B722246D9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57F57C41-FD78-4B56-86EE-9B94FC4AF07D}" type="pres">
      <dgm:prSet presAssocID="{A5359743-FE4B-4E50-BB1B-956B722246D9}" presName="parentText" presStyleLbl="node1" presStyleIdx="2" presStyleCnt="4" custScaleX="134077" custScaleY="12473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44C124-14F7-4A70-9600-95E2F85F1107}" type="pres">
      <dgm:prSet presAssocID="{A5359743-FE4B-4E50-BB1B-956B722246D9}" presName="negativeSpace" presStyleCnt="0"/>
      <dgm:spPr/>
    </dgm:pt>
    <dgm:pt modelId="{6238AE54-AA64-4BB4-A3D5-3967995C7342}" type="pres">
      <dgm:prSet presAssocID="{A5359743-FE4B-4E50-BB1B-956B722246D9}" presName="childText" presStyleLbl="conFgAcc1" presStyleIdx="2" presStyleCnt="4">
        <dgm:presLayoutVars>
          <dgm:bulletEnabled val="1"/>
        </dgm:presLayoutVars>
      </dgm:prSet>
      <dgm:spPr/>
    </dgm:pt>
    <dgm:pt modelId="{71FF4743-53E6-456D-A873-67F98DB85C3C}" type="pres">
      <dgm:prSet presAssocID="{AED3B184-8105-4FE0-8B03-D51B2CD3B043}" presName="spaceBetweenRectangles" presStyleCnt="0"/>
      <dgm:spPr/>
    </dgm:pt>
    <dgm:pt modelId="{6704A6D6-9465-413F-AFFA-2082EEAC65F0}" type="pres">
      <dgm:prSet presAssocID="{1CFCF478-E674-48C5-8C1B-BF74E0615789}" presName="parentLin" presStyleCnt="0"/>
      <dgm:spPr/>
    </dgm:pt>
    <dgm:pt modelId="{D896D50D-858E-4A4D-ADF6-0A9F70B3C12D}" type="pres">
      <dgm:prSet presAssocID="{1CFCF478-E674-48C5-8C1B-BF74E0615789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011FA223-D243-4652-B656-6F491DE75F35}" type="pres">
      <dgm:prSet presAssocID="{1CFCF478-E674-48C5-8C1B-BF74E0615789}" presName="parentText" presStyleLbl="node1" presStyleIdx="3" presStyleCnt="4" custScaleX="13407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21BAF9-D573-430A-8C66-0F95FC217FE8}" type="pres">
      <dgm:prSet presAssocID="{1CFCF478-E674-48C5-8C1B-BF74E0615789}" presName="negativeSpace" presStyleCnt="0"/>
      <dgm:spPr/>
    </dgm:pt>
    <dgm:pt modelId="{C6ED1452-D7B9-440A-9B56-059CF6F47157}" type="pres">
      <dgm:prSet presAssocID="{1CFCF478-E674-48C5-8C1B-BF74E0615789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D1C22A58-3497-4AE0-A147-EB8D82436781}" srcId="{DB6BCFDA-E04C-4265-8722-3FBB32BA86BE}" destId="{1CFCF478-E674-48C5-8C1B-BF74E0615789}" srcOrd="3" destOrd="0" parTransId="{7981584A-2F08-4D75-AA26-767024066ACD}" sibTransId="{CE8BA723-4FE1-4939-8717-9A9CB2A16C54}"/>
    <dgm:cxn modelId="{A427C1B2-CB5F-49D0-BED8-B3C49E0C8AD7}" type="presOf" srcId="{A5359743-FE4B-4E50-BB1B-956B722246D9}" destId="{0DCDAE75-A237-4556-85E9-81B4EC07FEE2}" srcOrd="0" destOrd="0" presId="urn:microsoft.com/office/officeart/2005/8/layout/list1"/>
    <dgm:cxn modelId="{2CFB8915-0B6C-4974-B1FE-C84C036A9FAE}" srcId="{DB6BCFDA-E04C-4265-8722-3FBB32BA86BE}" destId="{A5359743-FE4B-4E50-BB1B-956B722246D9}" srcOrd="2" destOrd="0" parTransId="{CD96CB16-7C15-4B81-9056-1B69F4C7E329}" sibTransId="{AED3B184-8105-4FE0-8B03-D51B2CD3B043}"/>
    <dgm:cxn modelId="{59AB6445-8F7E-4DCD-ADDA-E7C1B5EA2CCC}" type="presOf" srcId="{20B7AC91-E121-4D2A-B2A4-82BECA206EF2}" destId="{783A30A3-8D42-46D1-BCAB-DA8DCFD04CBD}" srcOrd="1" destOrd="0" presId="urn:microsoft.com/office/officeart/2005/8/layout/list1"/>
    <dgm:cxn modelId="{0B28A005-0D8A-44D9-86DA-3EB3D2DC916C}" srcId="{DB6BCFDA-E04C-4265-8722-3FBB32BA86BE}" destId="{8D4C2E7B-2826-4446-8926-0D6D8FEC29D2}" srcOrd="0" destOrd="0" parTransId="{571D9CAC-F931-401A-AAA6-5547304841D5}" sibTransId="{D290517B-ED20-4219-96E8-C371BE8A1ECC}"/>
    <dgm:cxn modelId="{27BE28CE-D244-4DED-AC06-8DEA710A90D2}" type="presOf" srcId="{DB6BCFDA-E04C-4265-8722-3FBB32BA86BE}" destId="{E171413B-7097-49B4-9320-94F4969B3FC2}" srcOrd="0" destOrd="0" presId="urn:microsoft.com/office/officeart/2005/8/layout/list1"/>
    <dgm:cxn modelId="{89D47442-9A12-4330-9FFA-F274ADC13C12}" srcId="{8D4C2E7B-2826-4446-8926-0D6D8FEC29D2}" destId="{71DF3940-C23D-4470-A422-17CB608FE778}" srcOrd="0" destOrd="0" parTransId="{7F8C4F20-A6CF-43F3-8C5A-2646C2426986}" sibTransId="{0D754F3D-23E4-4C66-8375-48C35C921313}"/>
    <dgm:cxn modelId="{63A309B1-A69F-40BD-93A7-399372B3B839}" type="presOf" srcId="{A5359743-FE4B-4E50-BB1B-956B722246D9}" destId="{57F57C41-FD78-4B56-86EE-9B94FC4AF07D}" srcOrd="1" destOrd="0" presId="urn:microsoft.com/office/officeart/2005/8/layout/list1"/>
    <dgm:cxn modelId="{C832BFD4-8E83-4975-8576-734E7E87A428}" type="presOf" srcId="{8D4C2E7B-2826-4446-8926-0D6D8FEC29D2}" destId="{E489A558-545F-47C4-A847-5F2C85D2DF8F}" srcOrd="1" destOrd="0" presId="urn:microsoft.com/office/officeart/2005/8/layout/list1"/>
    <dgm:cxn modelId="{C0204BA9-2409-4101-B6F1-26ADB2BE88A2}" type="presOf" srcId="{1CFCF478-E674-48C5-8C1B-BF74E0615789}" destId="{D896D50D-858E-4A4D-ADF6-0A9F70B3C12D}" srcOrd="0" destOrd="0" presId="urn:microsoft.com/office/officeart/2005/8/layout/list1"/>
    <dgm:cxn modelId="{8E8D1078-D88A-4BF0-96D1-80F875A155BB}" type="presOf" srcId="{71DF3940-C23D-4470-A422-17CB608FE778}" destId="{9C7B8829-1640-4D36-9EAD-80037F64829E}" srcOrd="0" destOrd="0" presId="urn:microsoft.com/office/officeart/2005/8/layout/list1"/>
    <dgm:cxn modelId="{3805F07C-3280-4B7C-9656-09BCA23CF1CC}" srcId="{DB6BCFDA-E04C-4265-8722-3FBB32BA86BE}" destId="{20B7AC91-E121-4D2A-B2A4-82BECA206EF2}" srcOrd="1" destOrd="0" parTransId="{426D044E-A93C-468E-9EB8-19162F18A307}" sibTransId="{4BF733BD-C46D-440F-9853-2F846EEE411A}"/>
    <dgm:cxn modelId="{981C4319-514B-47AD-8022-FB87BF3DA77E}" type="presOf" srcId="{1CFCF478-E674-48C5-8C1B-BF74E0615789}" destId="{011FA223-D243-4652-B656-6F491DE75F35}" srcOrd="1" destOrd="0" presId="urn:microsoft.com/office/officeart/2005/8/layout/list1"/>
    <dgm:cxn modelId="{C2790A5D-F2AE-4DB7-850A-5EDF7878BBC2}" type="presOf" srcId="{20B7AC91-E121-4D2A-B2A4-82BECA206EF2}" destId="{F4EC611A-D9C3-416E-93FA-0346919ECCE7}" srcOrd="0" destOrd="0" presId="urn:microsoft.com/office/officeart/2005/8/layout/list1"/>
    <dgm:cxn modelId="{A45D7AC0-A9FF-4499-9A8D-2D2995F3486B}" type="presOf" srcId="{8D4C2E7B-2826-4446-8926-0D6D8FEC29D2}" destId="{535AE5AF-9C33-42F3-A1C4-51AF57BB354F}" srcOrd="0" destOrd="0" presId="urn:microsoft.com/office/officeart/2005/8/layout/list1"/>
    <dgm:cxn modelId="{C37D335C-7BD0-4D2A-9B70-9C2CBF506606}" type="presParOf" srcId="{E171413B-7097-49B4-9320-94F4969B3FC2}" destId="{BCD672B9-969F-4778-9B2B-EB796B4C9209}" srcOrd="0" destOrd="0" presId="urn:microsoft.com/office/officeart/2005/8/layout/list1"/>
    <dgm:cxn modelId="{7DB4D6C2-8761-48E5-AE57-40DA5F8F9D2D}" type="presParOf" srcId="{BCD672B9-969F-4778-9B2B-EB796B4C9209}" destId="{535AE5AF-9C33-42F3-A1C4-51AF57BB354F}" srcOrd="0" destOrd="0" presId="urn:microsoft.com/office/officeart/2005/8/layout/list1"/>
    <dgm:cxn modelId="{3EEC1920-1142-4B5D-A852-A6ADEB0E2511}" type="presParOf" srcId="{BCD672B9-969F-4778-9B2B-EB796B4C9209}" destId="{E489A558-545F-47C4-A847-5F2C85D2DF8F}" srcOrd="1" destOrd="0" presId="urn:microsoft.com/office/officeart/2005/8/layout/list1"/>
    <dgm:cxn modelId="{A1FD5737-347F-4A5A-A79B-6400791D9BB3}" type="presParOf" srcId="{E171413B-7097-49B4-9320-94F4969B3FC2}" destId="{247C8EB1-BC09-4E66-948D-7342BEB96479}" srcOrd="1" destOrd="0" presId="urn:microsoft.com/office/officeart/2005/8/layout/list1"/>
    <dgm:cxn modelId="{E3B4E157-FE77-47F2-A9FC-36B1AEA5FE72}" type="presParOf" srcId="{E171413B-7097-49B4-9320-94F4969B3FC2}" destId="{9C7B8829-1640-4D36-9EAD-80037F64829E}" srcOrd="2" destOrd="0" presId="urn:microsoft.com/office/officeart/2005/8/layout/list1"/>
    <dgm:cxn modelId="{105912FB-F8F5-4488-9F05-03A189A086A3}" type="presParOf" srcId="{E171413B-7097-49B4-9320-94F4969B3FC2}" destId="{6F36728B-F1E7-4B74-A8FD-0589D9A99088}" srcOrd="3" destOrd="0" presId="urn:microsoft.com/office/officeart/2005/8/layout/list1"/>
    <dgm:cxn modelId="{A104AC28-1F33-4F3E-9ADC-1364D4E6DF8E}" type="presParOf" srcId="{E171413B-7097-49B4-9320-94F4969B3FC2}" destId="{930D9697-9FC3-424A-9702-E0A6FB5A7133}" srcOrd="4" destOrd="0" presId="urn:microsoft.com/office/officeart/2005/8/layout/list1"/>
    <dgm:cxn modelId="{AFC78672-CA5E-479B-8CDB-E30EFB981632}" type="presParOf" srcId="{930D9697-9FC3-424A-9702-E0A6FB5A7133}" destId="{F4EC611A-D9C3-416E-93FA-0346919ECCE7}" srcOrd="0" destOrd="0" presId="urn:microsoft.com/office/officeart/2005/8/layout/list1"/>
    <dgm:cxn modelId="{C0BC28F9-11B8-4BE4-A0B4-E6F715713971}" type="presParOf" srcId="{930D9697-9FC3-424A-9702-E0A6FB5A7133}" destId="{783A30A3-8D42-46D1-BCAB-DA8DCFD04CBD}" srcOrd="1" destOrd="0" presId="urn:microsoft.com/office/officeart/2005/8/layout/list1"/>
    <dgm:cxn modelId="{60D4F132-26FA-47F0-85C9-B3BDF50DA2CD}" type="presParOf" srcId="{E171413B-7097-49B4-9320-94F4969B3FC2}" destId="{6D0938AF-E99A-48EB-8F65-F9BCB202FEFA}" srcOrd="5" destOrd="0" presId="urn:microsoft.com/office/officeart/2005/8/layout/list1"/>
    <dgm:cxn modelId="{BE379201-3D70-457A-B194-13A9888230C1}" type="presParOf" srcId="{E171413B-7097-49B4-9320-94F4969B3FC2}" destId="{878A44BE-8E46-4E2F-986D-829CB64A1B11}" srcOrd="6" destOrd="0" presId="urn:microsoft.com/office/officeart/2005/8/layout/list1"/>
    <dgm:cxn modelId="{CACFAF14-01BF-44BA-B39D-9D3212AF8D15}" type="presParOf" srcId="{E171413B-7097-49B4-9320-94F4969B3FC2}" destId="{2185976D-8A0F-421A-BF1B-5FA7DBEFE961}" srcOrd="7" destOrd="0" presId="urn:microsoft.com/office/officeart/2005/8/layout/list1"/>
    <dgm:cxn modelId="{8AB9FB20-5322-4CE6-846B-3EED3D436F70}" type="presParOf" srcId="{E171413B-7097-49B4-9320-94F4969B3FC2}" destId="{058C2AB3-80F1-425E-82AF-1FE9417D8634}" srcOrd="8" destOrd="0" presId="urn:microsoft.com/office/officeart/2005/8/layout/list1"/>
    <dgm:cxn modelId="{E651D1DF-8ED5-4D27-9944-4C7C33B0E519}" type="presParOf" srcId="{058C2AB3-80F1-425E-82AF-1FE9417D8634}" destId="{0DCDAE75-A237-4556-85E9-81B4EC07FEE2}" srcOrd="0" destOrd="0" presId="urn:microsoft.com/office/officeart/2005/8/layout/list1"/>
    <dgm:cxn modelId="{0199D87E-59F9-45EF-BBBE-1935B723F432}" type="presParOf" srcId="{058C2AB3-80F1-425E-82AF-1FE9417D8634}" destId="{57F57C41-FD78-4B56-86EE-9B94FC4AF07D}" srcOrd="1" destOrd="0" presId="urn:microsoft.com/office/officeart/2005/8/layout/list1"/>
    <dgm:cxn modelId="{C7EF2C06-2780-404D-90E6-4A064427BF42}" type="presParOf" srcId="{E171413B-7097-49B4-9320-94F4969B3FC2}" destId="{5F44C124-14F7-4A70-9600-95E2F85F1107}" srcOrd="9" destOrd="0" presId="urn:microsoft.com/office/officeart/2005/8/layout/list1"/>
    <dgm:cxn modelId="{B509CBB5-968E-482D-992D-516AF1AF9790}" type="presParOf" srcId="{E171413B-7097-49B4-9320-94F4969B3FC2}" destId="{6238AE54-AA64-4BB4-A3D5-3967995C7342}" srcOrd="10" destOrd="0" presId="urn:microsoft.com/office/officeart/2005/8/layout/list1"/>
    <dgm:cxn modelId="{1B4BED94-9A0A-49A0-9981-9C93530B22BB}" type="presParOf" srcId="{E171413B-7097-49B4-9320-94F4969B3FC2}" destId="{71FF4743-53E6-456D-A873-67F98DB85C3C}" srcOrd="11" destOrd="0" presId="urn:microsoft.com/office/officeart/2005/8/layout/list1"/>
    <dgm:cxn modelId="{CA93CB6C-2CF9-4A46-83B4-009FA4C800D1}" type="presParOf" srcId="{E171413B-7097-49B4-9320-94F4969B3FC2}" destId="{6704A6D6-9465-413F-AFFA-2082EEAC65F0}" srcOrd="12" destOrd="0" presId="urn:microsoft.com/office/officeart/2005/8/layout/list1"/>
    <dgm:cxn modelId="{778816B4-724D-415B-B4C3-04CA82F46B72}" type="presParOf" srcId="{6704A6D6-9465-413F-AFFA-2082EEAC65F0}" destId="{D896D50D-858E-4A4D-ADF6-0A9F70B3C12D}" srcOrd="0" destOrd="0" presId="urn:microsoft.com/office/officeart/2005/8/layout/list1"/>
    <dgm:cxn modelId="{79E20127-3EBC-4B75-BD35-5A70FCC537A4}" type="presParOf" srcId="{6704A6D6-9465-413F-AFFA-2082EEAC65F0}" destId="{011FA223-D243-4652-B656-6F491DE75F35}" srcOrd="1" destOrd="0" presId="urn:microsoft.com/office/officeart/2005/8/layout/list1"/>
    <dgm:cxn modelId="{27AB2043-4AA0-4296-A3FB-27A005E18F01}" type="presParOf" srcId="{E171413B-7097-49B4-9320-94F4969B3FC2}" destId="{D121BAF9-D573-430A-8C66-0F95FC217FE8}" srcOrd="13" destOrd="0" presId="urn:microsoft.com/office/officeart/2005/8/layout/list1"/>
    <dgm:cxn modelId="{1B5B1F84-9FF6-4F16-9D25-5519E7FA348C}" type="presParOf" srcId="{E171413B-7097-49B4-9320-94F4969B3FC2}" destId="{C6ED1452-D7B9-440A-9B56-059CF6F47157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0425C37-903E-46EE-87E6-9E8FE36F54E9}" type="doc">
      <dgm:prSet loTypeId="urn:microsoft.com/office/officeart/2008/layout/VerticalCurvedList" loCatId="list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CF35D2AA-A5ED-4279-9B97-0496D17C2C5D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Отработать единые подходы, направленные на формирование системы комплексной реабилитации и </a:t>
          </a:r>
          <a:r>
            <a:rPr lang="ru-RU" sz="1400" b="1" dirty="0" err="1" smtClean="0">
              <a:latin typeface="Arial" panose="020B0604020202020204" pitchFamily="34" charset="0"/>
              <a:cs typeface="Arial" panose="020B0604020202020204" pitchFamily="34" charset="0"/>
            </a:rPr>
            <a:t>абилитации</a:t>
          </a:r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 инвалидов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653F79-D692-445C-B935-9203378F85C7}" type="parTrans" cxnId="{9A5D3DDB-BC23-4338-9095-BD041C2AEF1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F7AEC8-098F-4801-A10A-93D8EC13A157}" type="sibTrans" cxnId="{9A5D3DDB-BC23-4338-9095-BD041C2AEF1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C5A010-ADE1-439F-B3BC-CF548E7043D2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Отработать единый подход к формированию и осуществлению программы ранней помощи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9F44254-CF7B-4F28-8DD6-2C5F75A79722}" type="parTrans" cxnId="{5EC5231D-C8B0-4EF8-9718-3597756B932D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E0694D2-007E-4A4C-869B-B0EE9C45A172}" type="sibTrans" cxnId="{5EC5231D-C8B0-4EF8-9718-3597756B932D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D3C45F-6D24-4C2F-9241-DA1F5E890EFC}">
      <dgm:prSet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Апробировать и внедрить методические, методологические, технические, нормативные документы, направленные на формирование региональной системы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C0B593-39D9-4D48-A291-12C2A28B9CEE}" type="parTrans" cxnId="{B78FB4E0-167F-43D7-AFF1-1A67C2ED847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6037DAA-4D3D-41E2-9C4C-7F71455B8948}" type="sibTrans" cxnId="{B78FB4E0-167F-43D7-AFF1-1A67C2ED847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CDD20D5-E5B2-44E9-99F6-1D982E4240F5}">
      <dgm:prSet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Отработать методы и способы межведомственного взаимодействия в сферах здравоохранения, образования, социальной защиты, физической культуры и спорта, культуры, занятости населения 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9BDDB3-1200-494A-BE4D-A59594B4EF72}" type="parTrans" cxnId="{0B77810D-0A1E-420E-A492-531485892B1B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5ACBFE0-BC8F-41A4-BD38-8A109FBAB99D}" type="sibTrans" cxnId="{0B77810D-0A1E-420E-A492-531485892B1B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23E1F1-2888-4799-93B4-EE956287F368}">
      <dgm:prSet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Выявить факторы, препятствующие формированию системы;</a:t>
          </a:r>
          <a:b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выработать предложения по минимизации и (или) устранению таких факторов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F3BDB73-14E7-4B41-8C2B-AFBAF476996B}" type="parTrans" cxnId="{1E27551C-4120-4F11-829C-86486A8950C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9571043-9CB2-4C92-A94F-FFD131B8EEFD}" type="sibTrans" cxnId="{1E27551C-4120-4F11-829C-86486A8950C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E1DEAA-3313-4A1B-85A9-EC283F341C67}">
      <dgm:prSet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Подготовить предложения по доработке методических, методологических, технических, нормативных документов для последующего внедрения во всех субъектах Российской Федерации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5EB092-A449-43CD-8CCA-6F2A69CBBEC2}" type="sibTrans" cxnId="{DA1CE629-AEEE-4AE3-A377-A0242A80A2D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53F80E1-F640-4CA9-AE89-15CDE308D538}" type="parTrans" cxnId="{DA1CE629-AEEE-4AE3-A377-A0242A80A2D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2E46274-D02F-4E64-A329-621B3B35B450}">
      <dgm:prSet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Разработать предложения по совершенствованию нормативно-правового регулирования и методического обеспечения на федеральном и региональном уровне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83DD8EE-86AE-44AC-BEB7-2E14AD49E9BB}" type="parTrans" cxnId="{EA8D21F5-EA22-4603-BA36-D4198AE689A4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E510CC0-B75D-4EC3-8EBC-EE9DB214869F}" type="sibTrans" cxnId="{EA8D21F5-EA22-4603-BA36-D4198AE689A4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B3A1C60-0129-4D8B-A043-E11FA84A861B}" type="pres">
      <dgm:prSet presAssocID="{40425C37-903E-46EE-87E6-9E8FE36F54E9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7561EAC5-E84F-4022-9398-63644C5D488C}" type="pres">
      <dgm:prSet presAssocID="{40425C37-903E-46EE-87E6-9E8FE36F54E9}" presName="Name1" presStyleCnt="0"/>
      <dgm:spPr/>
      <dgm:t>
        <a:bodyPr/>
        <a:lstStyle/>
        <a:p>
          <a:endParaRPr lang="ru-RU"/>
        </a:p>
      </dgm:t>
    </dgm:pt>
    <dgm:pt modelId="{EFA572B1-A83B-433A-BCFA-17585E675F90}" type="pres">
      <dgm:prSet presAssocID="{40425C37-903E-46EE-87E6-9E8FE36F54E9}" presName="cycle" presStyleCnt="0"/>
      <dgm:spPr/>
      <dgm:t>
        <a:bodyPr/>
        <a:lstStyle/>
        <a:p>
          <a:endParaRPr lang="ru-RU"/>
        </a:p>
      </dgm:t>
    </dgm:pt>
    <dgm:pt modelId="{B068DED7-614B-4F36-BA97-7383786E0947}" type="pres">
      <dgm:prSet presAssocID="{40425C37-903E-46EE-87E6-9E8FE36F54E9}" presName="srcNode" presStyleLbl="node1" presStyleIdx="0" presStyleCnt="7"/>
      <dgm:spPr/>
      <dgm:t>
        <a:bodyPr/>
        <a:lstStyle/>
        <a:p>
          <a:endParaRPr lang="ru-RU"/>
        </a:p>
      </dgm:t>
    </dgm:pt>
    <dgm:pt modelId="{8D38C4B6-EF76-4AB2-A182-2191987BE54B}" type="pres">
      <dgm:prSet presAssocID="{40425C37-903E-46EE-87E6-9E8FE36F54E9}" presName="conn" presStyleLbl="parChTrans1D2" presStyleIdx="0" presStyleCnt="1"/>
      <dgm:spPr/>
      <dgm:t>
        <a:bodyPr/>
        <a:lstStyle/>
        <a:p>
          <a:endParaRPr lang="ru-RU"/>
        </a:p>
      </dgm:t>
    </dgm:pt>
    <dgm:pt modelId="{E53B2748-E845-4BE0-8BC3-86FAF909E16E}" type="pres">
      <dgm:prSet presAssocID="{40425C37-903E-46EE-87E6-9E8FE36F54E9}" presName="extraNode" presStyleLbl="node1" presStyleIdx="0" presStyleCnt="7"/>
      <dgm:spPr/>
      <dgm:t>
        <a:bodyPr/>
        <a:lstStyle/>
        <a:p>
          <a:endParaRPr lang="ru-RU"/>
        </a:p>
      </dgm:t>
    </dgm:pt>
    <dgm:pt modelId="{1E91FF7B-C711-4CFA-ADB9-6395136FB18F}" type="pres">
      <dgm:prSet presAssocID="{40425C37-903E-46EE-87E6-9E8FE36F54E9}" presName="dstNode" presStyleLbl="node1" presStyleIdx="0" presStyleCnt="7"/>
      <dgm:spPr/>
      <dgm:t>
        <a:bodyPr/>
        <a:lstStyle/>
        <a:p>
          <a:endParaRPr lang="ru-RU"/>
        </a:p>
      </dgm:t>
    </dgm:pt>
    <dgm:pt modelId="{19C9D441-19A1-473C-8D90-9AF43F25E4E5}" type="pres">
      <dgm:prSet presAssocID="{CF35D2AA-A5ED-4279-9B97-0496D17C2C5D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5B095F-C42C-410D-9D94-07175DEAF578}" type="pres">
      <dgm:prSet presAssocID="{CF35D2AA-A5ED-4279-9B97-0496D17C2C5D}" presName="accent_1" presStyleCnt="0"/>
      <dgm:spPr/>
      <dgm:t>
        <a:bodyPr/>
        <a:lstStyle/>
        <a:p>
          <a:endParaRPr lang="ru-RU"/>
        </a:p>
      </dgm:t>
    </dgm:pt>
    <dgm:pt modelId="{A1F280D7-F385-4128-9404-CB0D52786A82}" type="pres">
      <dgm:prSet presAssocID="{CF35D2AA-A5ED-4279-9B97-0496D17C2C5D}" presName="accentRepeatNode" presStyleLbl="solidFgAcc1" presStyleIdx="0" presStyleCnt="7"/>
      <dgm:spPr/>
      <dgm:t>
        <a:bodyPr/>
        <a:lstStyle/>
        <a:p>
          <a:endParaRPr lang="ru-RU"/>
        </a:p>
      </dgm:t>
    </dgm:pt>
    <dgm:pt modelId="{5D004A36-6952-4239-BA55-AC75C6D87D9C}" type="pres">
      <dgm:prSet presAssocID="{B5C5A010-ADE1-439F-B3BC-CF548E7043D2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F87BD6-02B1-4E31-9546-B714556B0DBA}" type="pres">
      <dgm:prSet presAssocID="{B5C5A010-ADE1-439F-B3BC-CF548E7043D2}" presName="accent_2" presStyleCnt="0"/>
      <dgm:spPr/>
      <dgm:t>
        <a:bodyPr/>
        <a:lstStyle/>
        <a:p>
          <a:endParaRPr lang="ru-RU"/>
        </a:p>
      </dgm:t>
    </dgm:pt>
    <dgm:pt modelId="{943C2ECF-000E-417E-B765-2E159B5230F4}" type="pres">
      <dgm:prSet presAssocID="{B5C5A010-ADE1-439F-B3BC-CF548E7043D2}" presName="accentRepeatNode" presStyleLbl="solidFgAcc1" presStyleIdx="1" presStyleCnt="7"/>
      <dgm:spPr/>
      <dgm:t>
        <a:bodyPr/>
        <a:lstStyle/>
        <a:p>
          <a:endParaRPr lang="ru-RU"/>
        </a:p>
      </dgm:t>
    </dgm:pt>
    <dgm:pt modelId="{495D6BB7-2CD1-4BE9-AD50-09594BE02CDE}" type="pres">
      <dgm:prSet presAssocID="{B0D3C45F-6D24-4C2F-9241-DA1F5E890EFC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2B5C75-A160-43CB-A201-4B2D468F31B5}" type="pres">
      <dgm:prSet presAssocID="{B0D3C45F-6D24-4C2F-9241-DA1F5E890EFC}" presName="accent_3" presStyleCnt="0"/>
      <dgm:spPr/>
      <dgm:t>
        <a:bodyPr/>
        <a:lstStyle/>
        <a:p>
          <a:endParaRPr lang="ru-RU"/>
        </a:p>
      </dgm:t>
    </dgm:pt>
    <dgm:pt modelId="{046CB349-9C32-4B8F-9FC7-ADEB56263279}" type="pres">
      <dgm:prSet presAssocID="{B0D3C45F-6D24-4C2F-9241-DA1F5E890EFC}" presName="accentRepeatNode" presStyleLbl="solidFgAcc1" presStyleIdx="2" presStyleCnt="7"/>
      <dgm:spPr/>
      <dgm:t>
        <a:bodyPr/>
        <a:lstStyle/>
        <a:p>
          <a:endParaRPr lang="ru-RU"/>
        </a:p>
      </dgm:t>
    </dgm:pt>
    <dgm:pt modelId="{D921B650-9731-45B4-BCA2-94F21B100FA3}" type="pres">
      <dgm:prSet presAssocID="{FCDD20D5-E5B2-44E9-99F6-1D982E4240F5}" presName="text_4" presStyleLbl="node1" presStyleIdx="3" presStyleCnt="7" custScaleY="1253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C1139A-7577-4AC4-A6FE-16E44F5CDBB3}" type="pres">
      <dgm:prSet presAssocID="{FCDD20D5-E5B2-44E9-99F6-1D982E4240F5}" presName="accent_4" presStyleCnt="0"/>
      <dgm:spPr/>
      <dgm:t>
        <a:bodyPr/>
        <a:lstStyle/>
        <a:p>
          <a:endParaRPr lang="ru-RU"/>
        </a:p>
      </dgm:t>
    </dgm:pt>
    <dgm:pt modelId="{23427774-CDFB-4BB5-862E-947E2B96FD0B}" type="pres">
      <dgm:prSet presAssocID="{FCDD20D5-E5B2-44E9-99F6-1D982E4240F5}" presName="accentRepeatNode" presStyleLbl="solidFgAcc1" presStyleIdx="3" presStyleCnt="7"/>
      <dgm:spPr/>
      <dgm:t>
        <a:bodyPr/>
        <a:lstStyle/>
        <a:p>
          <a:endParaRPr lang="ru-RU"/>
        </a:p>
      </dgm:t>
    </dgm:pt>
    <dgm:pt modelId="{7EC1E5E2-CE3A-4D87-981A-6B96983A9B82}" type="pres">
      <dgm:prSet presAssocID="{C323E1F1-2888-4799-93B4-EE956287F368}" presName="text_5" presStyleLbl="node1" presStyleIdx="4" presStyleCnt="7" custScaleY="1469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99B4BB-16B6-43CA-B63B-B708E8DD98B5}" type="pres">
      <dgm:prSet presAssocID="{C323E1F1-2888-4799-93B4-EE956287F368}" presName="accent_5" presStyleCnt="0"/>
      <dgm:spPr/>
      <dgm:t>
        <a:bodyPr/>
        <a:lstStyle/>
        <a:p>
          <a:endParaRPr lang="ru-RU"/>
        </a:p>
      </dgm:t>
    </dgm:pt>
    <dgm:pt modelId="{53178F2E-DB20-4667-9353-4206F21B0AC6}" type="pres">
      <dgm:prSet presAssocID="{C323E1F1-2888-4799-93B4-EE956287F368}" presName="accentRepeatNode" presStyleLbl="solidFgAcc1" presStyleIdx="4" presStyleCnt="7"/>
      <dgm:spPr/>
      <dgm:t>
        <a:bodyPr/>
        <a:lstStyle/>
        <a:p>
          <a:endParaRPr lang="ru-RU"/>
        </a:p>
      </dgm:t>
    </dgm:pt>
    <dgm:pt modelId="{DE5EA610-2929-4604-9E65-5BC2F2E8205E}" type="pres">
      <dgm:prSet presAssocID="{46E1DEAA-3313-4A1B-85A9-EC283F341C67}" presName="text_6" presStyleLbl="node1" presStyleIdx="5" presStyleCnt="7" custScaleY="1126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C68362-85A1-42FB-853E-7300B867434E}" type="pres">
      <dgm:prSet presAssocID="{46E1DEAA-3313-4A1B-85A9-EC283F341C67}" presName="accent_6" presStyleCnt="0"/>
      <dgm:spPr/>
      <dgm:t>
        <a:bodyPr/>
        <a:lstStyle/>
        <a:p>
          <a:endParaRPr lang="ru-RU"/>
        </a:p>
      </dgm:t>
    </dgm:pt>
    <dgm:pt modelId="{E8FE0BD6-0511-4AF1-9F3A-A964710739ED}" type="pres">
      <dgm:prSet presAssocID="{46E1DEAA-3313-4A1B-85A9-EC283F341C67}" presName="accentRepeatNode" presStyleLbl="solidFgAcc1" presStyleIdx="5" presStyleCnt="7" custLinFactNeighborX="-706" custLinFactNeighborY="-6196"/>
      <dgm:spPr/>
      <dgm:t>
        <a:bodyPr/>
        <a:lstStyle/>
        <a:p>
          <a:endParaRPr lang="ru-RU"/>
        </a:p>
      </dgm:t>
    </dgm:pt>
    <dgm:pt modelId="{483778FB-EAF7-4FFB-8CCC-4A7C311120F8}" type="pres">
      <dgm:prSet presAssocID="{82E46274-D02F-4E64-A329-621B3B35B450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6DA08E-52E0-479B-8EDD-C03674CEA571}" type="pres">
      <dgm:prSet presAssocID="{82E46274-D02F-4E64-A329-621B3B35B450}" presName="accent_7" presStyleCnt="0"/>
      <dgm:spPr/>
      <dgm:t>
        <a:bodyPr/>
        <a:lstStyle/>
        <a:p>
          <a:endParaRPr lang="ru-RU"/>
        </a:p>
      </dgm:t>
    </dgm:pt>
    <dgm:pt modelId="{CBA6D48D-6E9F-44FF-A1F2-AAA132ED8407}" type="pres">
      <dgm:prSet presAssocID="{82E46274-D02F-4E64-A329-621B3B35B450}" presName="accentRepeatNode" presStyleLbl="solidFgAcc1" presStyleIdx="6" presStyleCnt="7"/>
      <dgm:spPr/>
      <dgm:t>
        <a:bodyPr/>
        <a:lstStyle/>
        <a:p>
          <a:endParaRPr lang="ru-RU"/>
        </a:p>
      </dgm:t>
    </dgm:pt>
  </dgm:ptLst>
  <dgm:cxnLst>
    <dgm:cxn modelId="{66A895ED-9CB7-4813-9E56-BFCED22DD398}" type="presOf" srcId="{B5C5A010-ADE1-439F-B3BC-CF548E7043D2}" destId="{5D004A36-6952-4239-BA55-AC75C6D87D9C}" srcOrd="0" destOrd="0" presId="urn:microsoft.com/office/officeart/2008/layout/VerticalCurvedList"/>
    <dgm:cxn modelId="{EF4446B2-8FC4-49F9-8920-E891EB570A8C}" type="presOf" srcId="{FCDD20D5-E5B2-44E9-99F6-1D982E4240F5}" destId="{D921B650-9731-45B4-BCA2-94F21B100FA3}" srcOrd="0" destOrd="0" presId="urn:microsoft.com/office/officeart/2008/layout/VerticalCurvedList"/>
    <dgm:cxn modelId="{1E27551C-4120-4F11-829C-86486A8950CE}" srcId="{40425C37-903E-46EE-87E6-9E8FE36F54E9}" destId="{C323E1F1-2888-4799-93B4-EE956287F368}" srcOrd="4" destOrd="0" parTransId="{9F3BDB73-14E7-4B41-8C2B-AFBAF476996B}" sibTransId="{C9571043-9CB2-4C92-A94F-FFD131B8EEFD}"/>
    <dgm:cxn modelId="{DA1CE629-AEEE-4AE3-A377-A0242A80A2DE}" srcId="{40425C37-903E-46EE-87E6-9E8FE36F54E9}" destId="{46E1DEAA-3313-4A1B-85A9-EC283F341C67}" srcOrd="5" destOrd="0" parTransId="{253F80E1-F640-4CA9-AE89-15CDE308D538}" sibTransId="{7D5EB092-A449-43CD-8CCA-6F2A69CBBEC2}"/>
    <dgm:cxn modelId="{0B77810D-0A1E-420E-A492-531485892B1B}" srcId="{40425C37-903E-46EE-87E6-9E8FE36F54E9}" destId="{FCDD20D5-E5B2-44E9-99F6-1D982E4240F5}" srcOrd="3" destOrd="0" parTransId="{C89BDDB3-1200-494A-BE4D-A59594B4EF72}" sibTransId="{75ACBFE0-BC8F-41A4-BD38-8A109FBAB99D}"/>
    <dgm:cxn modelId="{EA8D21F5-EA22-4603-BA36-D4198AE689A4}" srcId="{40425C37-903E-46EE-87E6-9E8FE36F54E9}" destId="{82E46274-D02F-4E64-A329-621B3B35B450}" srcOrd="6" destOrd="0" parTransId="{983DD8EE-86AE-44AC-BEB7-2E14AD49E9BB}" sibTransId="{AE510CC0-B75D-4EC3-8EBC-EE9DB214869F}"/>
    <dgm:cxn modelId="{AC693497-B7C4-48B7-B563-467F64EB7347}" type="presOf" srcId="{46E1DEAA-3313-4A1B-85A9-EC283F341C67}" destId="{DE5EA610-2929-4604-9E65-5BC2F2E8205E}" srcOrd="0" destOrd="0" presId="urn:microsoft.com/office/officeart/2008/layout/VerticalCurvedList"/>
    <dgm:cxn modelId="{F88C33E3-F21E-4AFF-BE9B-85FB657957EC}" type="presOf" srcId="{CF35D2AA-A5ED-4279-9B97-0496D17C2C5D}" destId="{19C9D441-19A1-473C-8D90-9AF43F25E4E5}" srcOrd="0" destOrd="0" presId="urn:microsoft.com/office/officeart/2008/layout/VerticalCurvedList"/>
    <dgm:cxn modelId="{773F7CBC-15BE-4D09-B498-95B95AD51CC0}" type="presOf" srcId="{82E46274-D02F-4E64-A329-621B3B35B450}" destId="{483778FB-EAF7-4FFB-8CCC-4A7C311120F8}" srcOrd="0" destOrd="0" presId="urn:microsoft.com/office/officeart/2008/layout/VerticalCurvedList"/>
    <dgm:cxn modelId="{6D7FDC8F-9546-47DE-9E75-3AB2814BA67D}" type="presOf" srcId="{08F7AEC8-098F-4801-A10A-93D8EC13A157}" destId="{8D38C4B6-EF76-4AB2-A182-2191987BE54B}" srcOrd="0" destOrd="0" presId="urn:microsoft.com/office/officeart/2008/layout/VerticalCurvedList"/>
    <dgm:cxn modelId="{B78FB4E0-167F-43D7-AFF1-1A67C2ED847E}" srcId="{40425C37-903E-46EE-87E6-9E8FE36F54E9}" destId="{B0D3C45F-6D24-4C2F-9241-DA1F5E890EFC}" srcOrd="2" destOrd="0" parTransId="{27C0B593-39D9-4D48-A291-12C2A28B9CEE}" sibTransId="{D6037DAA-4D3D-41E2-9C4C-7F71455B8948}"/>
    <dgm:cxn modelId="{5EC5231D-C8B0-4EF8-9718-3597756B932D}" srcId="{40425C37-903E-46EE-87E6-9E8FE36F54E9}" destId="{B5C5A010-ADE1-439F-B3BC-CF548E7043D2}" srcOrd="1" destOrd="0" parTransId="{69F44254-CF7B-4F28-8DD6-2C5F75A79722}" sibTransId="{7E0694D2-007E-4A4C-869B-B0EE9C45A172}"/>
    <dgm:cxn modelId="{9A5D3DDB-BC23-4338-9095-BD041C2AEF10}" srcId="{40425C37-903E-46EE-87E6-9E8FE36F54E9}" destId="{CF35D2AA-A5ED-4279-9B97-0496D17C2C5D}" srcOrd="0" destOrd="0" parTransId="{DD653F79-D692-445C-B935-9203378F85C7}" sibTransId="{08F7AEC8-098F-4801-A10A-93D8EC13A157}"/>
    <dgm:cxn modelId="{28E1A4E8-31A7-4ED8-8C69-E188E5F225CA}" type="presOf" srcId="{C323E1F1-2888-4799-93B4-EE956287F368}" destId="{7EC1E5E2-CE3A-4D87-981A-6B96983A9B82}" srcOrd="0" destOrd="0" presId="urn:microsoft.com/office/officeart/2008/layout/VerticalCurvedList"/>
    <dgm:cxn modelId="{7E63B0DF-1CC6-4B33-AC83-31EC0BA096E8}" type="presOf" srcId="{B0D3C45F-6D24-4C2F-9241-DA1F5E890EFC}" destId="{495D6BB7-2CD1-4BE9-AD50-09594BE02CDE}" srcOrd="0" destOrd="0" presId="urn:microsoft.com/office/officeart/2008/layout/VerticalCurvedList"/>
    <dgm:cxn modelId="{E67FE92B-D111-4AC4-8DBC-A1CC90C063A1}" type="presOf" srcId="{40425C37-903E-46EE-87E6-9E8FE36F54E9}" destId="{2B3A1C60-0129-4D8B-A043-E11FA84A861B}" srcOrd="0" destOrd="0" presId="urn:microsoft.com/office/officeart/2008/layout/VerticalCurvedList"/>
    <dgm:cxn modelId="{9AB64F1E-ED74-489E-B869-C2B1EA4A98F2}" type="presParOf" srcId="{2B3A1C60-0129-4D8B-A043-E11FA84A861B}" destId="{7561EAC5-E84F-4022-9398-63644C5D488C}" srcOrd="0" destOrd="0" presId="urn:microsoft.com/office/officeart/2008/layout/VerticalCurvedList"/>
    <dgm:cxn modelId="{CEF6D87D-0B14-42ED-B43C-D967E2393399}" type="presParOf" srcId="{7561EAC5-E84F-4022-9398-63644C5D488C}" destId="{EFA572B1-A83B-433A-BCFA-17585E675F90}" srcOrd="0" destOrd="0" presId="urn:microsoft.com/office/officeart/2008/layout/VerticalCurvedList"/>
    <dgm:cxn modelId="{F0732593-4D19-4B8E-A980-31365DCB619D}" type="presParOf" srcId="{EFA572B1-A83B-433A-BCFA-17585E675F90}" destId="{B068DED7-614B-4F36-BA97-7383786E0947}" srcOrd="0" destOrd="0" presId="urn:microsoft.com/office/officeart/2008/layout/VerticalCurvedList"/>
    <dgm:cxn modelId="{C9A4DBCF-ED13-47E2-8D51-0EA2D443A84E}" type="presParOf" srcId="{EFA572B1-A83B-433A-BCFA-17585E675F90}" destId="{8D38C4B6-EF76-4AB2-A182-2191987BE54B}" srcOrd="1" destOrd="0" presId="urn:microsoft.com/office/officeart/2008/layout/VerticalCurvedList"/>
    <dgm:cxn modelId="{7240D6B4-BBC2-4426-9F78-350A782A1A46}" type="presParOf" srcId="{EFA572B1-A83B-433A-BCFA-17585E675F90}" destId="{E53B2748-E845-4BE0-8BC3-86FAF909E16E}" srcOrd="2" destOrd="0" presId="urn:microsoft.com/office/officeart/2008/layout/VerticalCurvedList"/>
    <dgm:cxn modelId="{087081F1-01B8-4CC1-B77E-A05B1B6CDAD1}" type="presParOf" srcId="{EFA572B1-A83B-433A-BCFA-17585E675F90}" destId="{1E91FF7B-C711-4CFA-ADB9-6395136FB18F}" srcOrd="3" destOrd="0" presId="urn:microsoft.com/office/officeart/2008/layout/VerticalCurvedList"/>
    <dgm:cxn modelId="{D310A63B-E463-4688-AF20-5D97550831AC}" type="presParOf" srcId="{7561EAC5-E84F-4022-9398-63644C5D488C}" destId="{19C9D441-19A1-473C-8D90-9AF43F25E4E5}" srcOrd="1" destOrd="0" presId="urn:microsoft.com/office/officeart/2008/layout/VerticalCurvedList"/>
    <dgm:cxn modelId="{19735136-578B-4699-9E8C-2357F8732682}" type="presParOf" srcId="{7561EAC5-E84F-4022-9398-63644C5D488C}" destId="{F55B095F-C42C-410D-9D94-07175DEAF578}" srcOrd="2" destOrd="0" presId="urn:microsoft.com/office/officeart/2008/layout/VerticalCurvedList"/>
    <dgm:cxn modelId="{E8F42214-6FBE-4E63-AA45-18F02CC5ADCB}" type="presParOf" srcId="{F55B095F-C42C-410D-9D94-07175DEAF578}" destId="{A1F280D7-F385-4128-9404-CB0D52786A82}" srcOrd="0" destOrd="0" presId="urn:microsoft.com/office/officeart/2008/layout/VerticalCurvedList"/>
    <dgm:cxn modelId="{BB5AEE36-0E8A-4F2A-A142-EF2ED1B7BA47}" type="presParOf" srcId="{7561EAC5-E84F-4022-9398-63644C5D488C}" destId="{5D004A36-6952-4239-BA55-AC75C6D87D9C}" srcOrd="3" destOrd="0" presId="urn:microsoft.com/office/officeart/2008/layout/VerticalCurvedList"/>
    <dgm:cxn modelId="{DF129F79-DB19-4F39-AE56-70D9DEF96A13}" type="presParOf" srcId="{7561EAC5-E84F-4022-9398-63644C5D488C}" destId="{59F87BD6-02B1-4E31-9546-B714556B0DBA}" srcOrd="4" destOrd="0" presId="urn:microsoft.com/office/officeart/2008/layout/VerticalCurvedList"/>
    <dgm:cxn modelId="{567D1FB2-8F25-4066-9230-9720B89F5F62}" type="presParOf" srcId="{59F87BD6-02B1-4E31-9546-B714556B0DBA}" destId="{943C2ECF-000E-417E-B765-2E159B5230F4}" srcOrd="0" destOrd="0" presId="urn:microsoft.com/office/officeart/2008/layout/VerticalCurvedList"/>
    <dgm:cxn modelId="{0111DCDA-99A3-479B-95B0-1057F5CEC906}" type="presParOf" srcId="{7561EAC5-E84F-4022-9398-63644C5D488C}" destId="{495D6BB7-2CD1-4BE9-AD50-09594BE02CDE}" srcOrd="5" destOrd="0" presId="urn:microsoft.com/office/officeart/2008/layout/VerticalCurvedList"/>
    <dgm:cxn modelId="{F1AC3FF9-CEAE-4627-92BC-842B022D35FF}" type="presParOf" srcId="{7561EAC5-E84F-4022-9398-63644C5D488C}" destId="{652B5C75-A160-43CB-A201-4B2D468F31B5}" srcOrd="6" destOrd="0" presId="urn:microsoft.com/office/officeart/2008/layout/VerticalCurvedList"/>
    <dgm:cxn modelId="{18E7A251-2209-454D-A682-75E4C5A0017E}" type="presParOf" srcId="{652B5C75-A160-43CB-A201-4B2D468F31B5}" destId="{046CB349-9C32-4B8F-9FC7-ADEB56263279}" srcOrd="0" destOrd="0" presId="urn:microsoft.com/office/officeart/2008/layout/VerticalCurvedList"/>
    <dgm:cxn modelId="{37D2EDFA-1B15-4953-BC06-EA0D6EC008EE}" type="presParOf" srcId="{7561EAC5-E84F-4022-9398-63644C5D488C}" destId="{D921B650-9731-45B4-BCA2-94F21B100FA3}" srcOrd="7" destOrd="0" presId="urn:microsoft.com/office/officeart/2008/layout/VerticalCurvedList"/>
    <dgm:cxn modelId="{34A5B2FE-2EE5-43BC-BB8A-5A4B1853EDAD}" type="presParOf" srcId="{7561EAC5-E84F-4022-9398-63644C5D488C}" destId="{E7C1139A-7577-4AC4-A6FE-16E44F5CDBB3}" srcOrd="8" destOrd="0" presId="urn:microsoft.com/office/officeart/2008/layout/VerticalCurvedList"/>
    <dgm:cxn modelId="{D4AE98EB-DB4A-4E55-B42D-878AABD73BEF}" type="presParOf" srcId="{E7C1139A-7577-4AC4-A6FE-16E44F5CDBB3}" destId="{23427774-CDFB-4BB5-862E-947E2B96FD0B}" srcOrd="0" destOrd="0" presId="urn:microsoft.com/office/officeart/2008/layout/VerticalCurvedList"/>
    <dgm:cxn modelId="{447ED624-4F55-4D03-83C1-C43E51B8EFC4}" type="presParOf" srcId="{7561EAC5-E84F-4022-9398-63644C5D488C}" destId="{7EC1E5E2-CE3A-4D87-981A-6B96983A9B82}" srcOrd="9" destOrd="0" presId="urn:microsoft.com/office/officeart/2008/layout/VerticalCurvedList"/>
    <dgm:cxn modelId="{A5BE0DA2-721C-4BD2-B833-876E2495A9A1}" type="presParOf" srcId="{7561EAC5-E84F-4022-9398-63644C5D488C}" destId="{6199B4BB-16B6-43CA-B63B-B708E8DD98B5}" srcOrd="10" destOrd="0" presId="urn:microsoft.com/office/officeart/2008/layout/VerticalCurvedList"/>
    <dgm:cxn modelId="{EEE3C193-7A8B-4CA5-840E-256274D7173C}" type="presParOf" srcId="{6199B4BB-16B6-43CA-B63B-B708E8DD98B5}" destId="{53178F2E-DB20-4667-9353-4206F21B0AC6}" srcOrd="0" destOrd="0" presId="urn:microsoft.com/office/officeart/2008/layout/VerticalCurvedList"/>
    <dgm:cxn modelId="{FF077ACF-7BD2-49FA-8018-F6217AF39ED9}" type="presParOf" srcId="{7561EAC5-E84F-4022-9398-63644C5D488C}" destId="{DE5EA610-2929-4604-9E65-5BC2F2E8205E}" srcOrd="11" destOrd="0" presId="urn:microsoft.com/office/officeart/2008/layout/VerticalCurvedList"/>
    <dgm:cxn modelId="{0E3C3B13-CA81-4559-9134-EEC200435B34}" type="presParOf" srcId="{7561EAC5-E84F-4022-9398-63644C5D488C}" destId="{D7C68362-85A1-42FB-853E-7300B867434E}" srcOrd="12" destOrd="0" presId="urn:microsoft.com/office/officeart/2008/layout/VerticalCurvedList"/>
    <dgm:cxn modelId="{B7F6C88F-361A-4073-B07B-6557D1DB0EFA}" type="presParOf" srcId="{D7C68362-85A1-42FB-853E-7300B867434E}" destId="{E8FE0BD6-0511-4AF1-9F3A-A964710739ED}" srcOrd="0" destOrd="0" presId="urn:microsoft.com/office/officeart/2008/layout/VerticalCurvedList"/>
    <dgm:cxn modelId="{909B487C-367E-4C72-B4A7-ADED7676BC4A}" type="presParOf" srcId="{7561EAC5-E84F-4022-9398-63644C5D488C}" destId="{483778FB-EAF7-4FFB-8CCC-4A7C311120F8}" srcOrd="13" destOrd="0" presId="urn:microsoft.com/office/officeart/2008/layout/VerticalCurvedList"/>
    <dgm:cxn modelId="{983479F5-1692-480C-A4CB-E458348BD1E1}" type="presParOf" srcId="{7561EAC5-E84F-4022-9398-63644C5D488C}" destId="{076DA08E-52E0-479B-8EDD-C03674CEA571}" srcOrd="14" destOrd="0" presId="urn:microsoft.com/office/officeart/2008/layout/VerticalCurvedList"/>
    <dgm:cxn modelId="{1047A626-8E98-4686-84DF-9F3D19267D02}" type="presParOf" srcId="{076DA08E-52E0-479B-8EDD-C03674CEA571}" destId="{CBA6D48D-6E9F-44FF-A1F2-AAA132ED8407}" srcOrd="0" destOrd="0" presId="urn:microsoft.com/office/officeart/2008/layout/VerticalCurvedList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6A8D57E-0304-4A08-8C5F-B657F2C29405}" type="doc">
      <dgm:prSet loTypeId="urn:microsoft.com/office/officeart/2005/8/layout/default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9E7049E9-51B4-4224-BD44-491F0CFB1265}">
      <dgm:prSet phldrT="[Текст]"/>
      <dgm:spPr/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Областной центр реабилитации инвалидов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05DE6B3-D421-441D-A0B7-7F6C1F138EB6}" type="parTrans" cxnId="{B11C4E23-8CD9-4B81-9DF3-C533006947A3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7BCD60C-205A-4A9F-B751-37C0EB9D2F7D}" type="sibTrans" cxnId="{B11C4E23-8CD9-4B81-9DF3-C533006947A3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87090A-8823-44F6-A65F-1365DA8AFF10}">
      <dgm:prSet phldrT="[Текст]"/>
      <dgm:spPr/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Реабилитационный центр «Талисман»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097C8CC-ADB8-4D1F-905D-B153541D417E}" type="parTrans" cxnId="{05ABB702-AA31-4CE2-A65B-1EC413618DE3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BB7D392-FCBD-4D4E-A6CE-C73E0DAB6820}" type="sibTrans" cxnId="{05ABB702-AA31-4CE2-A65B-1EC413618DE3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9A2F5F0-02CA-4C87-90F4-611A1BDCF573}">
      <dgm:prSet phldrT="[Текст]"/>
      <dgm:spPr/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Екатеринбургский детский дом-интернат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B61C981-A03D-4884-B4CF-AD8039FF9CD2}" type="parTrans" cxnId="{D33CA3FB-3169-4869-9708-6871E3F7DDAF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91F8F7-5BEF-4266-96AB-54CAD3365C8F}" type="sibTrans" cxnId="{D33CA3FB-3169-4869-9708-6871E3F7DDAF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3C259D4-9258-4C26-9521-14021962DE06}">
      <dgm:prSet phldrT="[Текст]"/>
      <dgm:spPr/>
      <dgm:t>
        <a:bodyPr/>
        <a:lstStyle/>
        <a:p>
          <a:r>
            <a:rPr lang="ru-RU" b="1" smtClean="0">
              <a:latin typeface="Arial" panose="020B0604020202020204" pitchFamily="34" charset="0"/>
              <a:cs typeface="Arial" panose="020B0604020202020204" pitchFamily="34" charset="0"/>
            </a:rPr>
            <a:t>Центр психолого-педагогической, медицинской и социальной помощи «Ресурс»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0C538F2-4A2A-471E-B012-A5A1F09E03F4}" type="parTrans" cxnId="{81D9241D-D31D-43D3-AE2E-8E60F1AC123C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DE03E94-12DF-43A3-99C0-937818AB8996}" type="sibTrans" cxnId="{81D9241D-D31D-43D3-AE2E-8E60F1AC123C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AA8A6A2-D7BA-48EA-A0DE-8AEB0F0C561B}">
      <dgm:prSet phldrT="[Текст]"/>
      <dgm:spPr/>
      <dgm:t>
        <a:bodyPr/>
        <a:lstStyle/>
        <a:p>
          <a:r>
            <a:rPr lang="ru-RU" b="1" smtClean="0">
              <a:latin typeface="Arial" panose="020B0604020202020204" pitchFamily="34" charset="0"/>
              <a:cs typeface="Arial" panose="020B0604020202020204" pitchFamily="34" charset="0"/>
            </a:rPr>
            <a:t>Детско-юношеская спортивно-адаптивная школа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51ABB8D-7713-4826-A2FE-3C12867A2E01}" type="parTrans" cxnId="{888E12AA-5960-455C-9A5D-83B1C83892E9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F6142F-5BBF-466B-BE41-C2D387343562}" type="sibTrans" cxnId="{888E12AA-5960-455C-9A5D-83B1C83892E9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4FCEC5-FE96-42A4-9108-197966AED550}">
      <dgm:prSet phldrT="[Текст]"/>
      <dgm:spPr/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Свердловская областная специальная библиотека</a:t>
          </a:r>
          <a:b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для слепых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A0F96F-DDB9-47A6-9CAE-944D2E9DF7EE}" type="parTrans" cxnId="{7A3F973D-94F8-4815-82A1-443B6622AA3B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198EE43-2BFF-4988-8A81-2F80EF654E8E}" type="sibTrans" cxnId="{7A3F973D-94F8-4815-82A1-443B6622AA3B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2909933-1FB8-4479-BAAE-3E240D13706D}" type="pres">
      <dgm:prSet presAssocID="{16A8D57E-0304-4A08-8C5F-B657F2C2940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8F1381F-53E5-4F5F-880C-01F938D4E3ED}" type="pres">
      <dgm:prSet presAssocID="{9E7049E9-51B4-4224-BD44-491F0CFB1265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1A7886-52B2-42D7-A98A-CC70A3346283}" type="pres">
      <dgm:prSet presAssocID="{E7BCD60C-205A-4A9F-B751-37C0EB9D2F7D}" presName="sibTrans" presStyleCnt="0"/>
      <dgm:spPr/>
    </dgm:pt>
    <dgm:pt modelId="{556D83B3-767E-4FB6-BA0C-8CB176876787}" type="pres">
      <dgm:prSet presAssocID="{B487090A-8823-44F6-A65F-1365DA8AFF10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12CF5F-896B-4228-B457-91E64C9741A0}" type="pres">
      <dgm:prSet presAssocID="{DBB7D392-FCBD-4D4E-A6CE-C73E0DAB6820}" presName="sibTrans" presStyleCnt="0"/>
      <dgm:spPr/>
    </dgm:pt>
    <dgm:pt modelId="{5103CFED-1778-4C0C-881F-24D5E879DD81}" type="pres">
      <dgm:prSet presAssocID="{D9A2F5F0-02CA-4C87-90F4-611A1BDCF573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ECB795-83FC-4789-8396-C41A6E72094F}" type="pres">
      <dgm:prSet presAssocID="{8591F8F7-5BEF-4266-96AB-54CAD3365C8F}" presName="sibTrans" presStyleCnt="0"/>
      <dgm:spPr/>
    </dgm:pt>
    <dgm:pt modelId="{A8291A42-A20F-4610-B4CE-29F1D8507754}" type="pres">
      <dgm:prSet presAssocID="{33C259D4-9258-4C26-9521-14021962DE06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F88B61-B32D-4260-9408-3E962230EE81}" type="pres">
      <dgm:prSet presAssocID="{3DE03E94-12DF-43A3-99C0-937818AB8996}" presName="sibTrans" presStyleCnt="0"/>
      <dgm:spPr/>
    </dgm:pt>
    <dgm:pt modelId="{F8003E37-028C-403E-A562-249776F46625}" type="pres">
      <dgm:prSet presAssocID="{1AA8A6A2-D7BA-48EA-A0DE-8AEB0F0C561B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FCECEA-FAA5-4738-8E14-CCC7B4C23489}" type="pres">
      <dgm:prSet presAssocID="{11F6142F-5BBF-466B-BE41-C2D387343562}" presName="sibTrans" presStyleCnt="0"/>
      <dgm:spPr/>
    </dgm:pt>
    <dgm:pt modelId="{4B654DE4-715D-4E4F-9AA0-D05B131891FA}" type="pres">
      <dgm:prSet presAssocID="{ED4FCEC5-FE96-42A4-9108-197966AED550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88E12AA-5960-455C-9A5D-83B1C83892E9}" srcId="{16A8D57E-0304-4A08-8C5F-B657F2C29405}" destId="{1AA8A6A2-D7BA-48EA-A0DE-8AEB0F0C561B}" srcOrd="4" destOrd="0" parTransId="{451ABB8D-7713-4826-A2FE-3C12867A2E01}" sibTransId="{11F6142F-5BBF-466B-BE41-C2D387343562}"/>
    <dgm:cxn modelId="{8A2E1B1E-4571-476C-8067-787796C4C945}" type="presOf" srcId="{33C259D4-9258-4C26-9521-14021962DE06}" destId="{A8291A42-A20F-4610-B4CE-29F1D8507754}" srcOrd="0" destOrd="0" presId="urn:microsoft.com/office/officeart/2005/8/layout/default"/>
    <dgm:cxn modelId="{5A884DFC-556D-4D7B-BD38-88CD7E591E07}" type="presOf" srcId="{D9A2F5F0-02CA-4C87-90F4-611A1BDCF573}" destId="{5103CFED-1778-4C0C-881F-24D5E879DD81}" srcOrd="0" destOrd="0" presId="urn:microsoft.com/office/officeart/2005/8/layout/default"/>
    <dgm:cxn modelId="{81D9241D-D31D-43D3-AE2E-8E60F1AC123C}" srcId="{16A8D57E-0304-4A08-8C5F-B657F2C29405}" destId="{33C259D4-9258-4C26-9521-14021962DE06}" srcOrd="3" destOrd="0" parTransId="{70C538F2-4A2A-471E-B012-A5A1F09E03F4}" sibTransId="{3DE03E94-12DF-43A3-99C0-937818AB8996}"/>
    <dgm:cxn modelId="{9E129C35-3108-4C03-9B67-023FA0104850}" type="presOf" srcId="{ED4FCEC5-FE96-42A4-9108-197966AED550}" destId="{4B654DE4-715D-4E4F-9AA0-D05B131891FA}" srcOrd="0" destOrd="0" presId="urn:microsoft.com/office/officeart/2005/8/layout/default"/>
    <dgm:cxn modelId="{C027DAEC-00C2-43E3-BD78-9EFCD1F4F212}" type="presOf" srcId="{1AA8A6A2-D7BA-48EA-A0DE-8AEB0F0C561B}" destId="{F8003E37-028C-403E-A562-249776F46625}" srcOrd="0" destOrd="0" presId="urn:microsoft.com/office/officeart/2005/8/layout/default"/>
    <dgm:cxn modelId="{AF2DC149-F628-4B84-90B4-42A9DC55AE3A}" type="presOf" srcId="{B487090A-8823-44F6-A65F-1365DA8AFF10}" destId="{556D83B3-767E-4FB6-BA0C-8CB176876787}" srcOrd="0" destOrd="0" presId="urn:microsoft.com/office/officeart/2005/8/layout/default"/>
    <dgm:cxn modelId="{05ABB702-AA31-4CE2-A65B-1EC413618DE3}" srcId="{16A8D57E-0304-4A08-8C5F-B657F2C29405}" destId="{B487090A-8823-44F6-A65F-1365DA8AFF10}" srcOrd="1" destOrd="0" parTransId="{A097C8CC-ADB8-4D1F-905D-B153541D417E}" sibTransId="{DBB7D392-FCBD-4D4E-A6CE-C73E0DAB6820}"/>
    <dgm:cxn modelId="{7A3F973D-94F8-4815-82A1-443B6622AA3B}" srcId="{16A8D57E-0304-4A08-8C5F-B657F2C29405}" destId="{ED4FCEC5-FE96-42A4-9108-197966AED550}" srcOrd="5" destOrd="0" parTransId="{EAA0F96F-DDB9-47A6-9CAE-944D2E9DF7EE}" sibTransId="{D198EE43-2BFF-4988-8A81-2F80EF654E8E}"/>
    <dgm:cxn modelId="{D33CA3FB-3169-4869-9708-6871E3F7DDAF}" srcId="{16A8D57E-0304-4A08-8C5F-B657F2C29405}" destId="{D9A2F5F0-02CA-4C87-90F4-611A1BDCF573}" srcOrd="2" destOrd="0" parTransId="{8B61C981-A03D-4884-B4CF-AD8039FF9CD2}" sibTransId="{8591F8F7-5BEF-4266-96AB-54CAD3365C8F}"/>
    <dgm:cxn modelId="{7B11F917-8B2B-4399-8F0E-7FD031C369AB}" type="presOf" srcId="{9E7049E9-51B4-4224-BD44-491F0CFB1265}" destId="{58F1381F-53E5-4F5F-880C-01F938D4E3ED}" srcOrd="0" destOrd="0" presId="urn:microsoft.com/office/officeart/2005/8/layout/default"/>
    <dgm:cxn modelId="{B11C4E23-8CD9-4B81-9DF3-C533006947A3}" srcId="{16A8D57E-0304-4A08-8C5F-B657F2C29405}" destId="{9E7049E9-51B4-4224-BD44-491F0CFB1265}" srcOrd="0" destOrd="0" parTransId="{605DE6B3-D421-441D-A0B7-7F6C1F138EB6}" sibTransId="{E7BCD60C-205A-4A9F-B751-37C0EB9D2F7D}"/>
    <dgm:cxn modelId="{C3995A33-14ED-438E-8B4E-D29BD9968EEF}" type="presOf" srcId="{16A8D57E-0304-4A08-8C5F-B657F2C29405}" destId="{32909933-1FB8-4479-BAAE-3E240D13706D}" srcOrd="0" destOrd="0" presId="urn:microsoft.com/office/officeart/2005/8/layout/default"/>
    <dgm:cxn modelId="{3260606A-9905-4952-AAC8-701736A4121B}" type="presParOf" srcId="{32909933-1FB8-4479-BAAE-3E240D13706D}" destId="{58F1381F-53E5-4F5F-880C-01F938D4E3ED}" srcOrd="0" destOrd="0" presId="urn:microsoft.com/office/officeart/2005/8/layout/default"/>
    <dgm:cxn modelId="{2BA0DD80-DCE6-479C-B0D3-28CFFE5C619A}" type="presParOf" srcId="{32909933-1FB8-4479-BAAE-3E240D13706D}" destId="{EC1A7886-52B2-42D7-A98A-CC70A3346283}" srcOrd="1" destOrd="0" presId="urn:microsoft.com/office/officeart/2005/8/layout/default"/>
    <dgm:cxn modelId="{D471E340-B430-437E-AE0D-D35C03C5EFDF}" type="presParOf" srcId="{32909933-1FB8-4479-BAAE-3E240D13706D}" destId="{556D83B3-767E-4FB6-BA0C-8CB176876787}" srcOrd="2" destOrd="0" presId="urn:microsoft.com/office/officeart/2005/8/layout/default"/>
    <dgm:cxn modelId="{2B528A50-690D-43BE-A327-E9CD781C3513}" type="presParOf" srcId="{32909933-1FB8-4479-BAAE-3E240D13706D}" destId="{4612CF5F-896B-4228-B457-91E64C9741A0}" srcOrd="3" destOrd="0" presId="urn:microsoft.com/office/officeart/2005/8/layout/default"/>
    <dgm:cxn modelId="{99288158-F6A8-4B81-82A2-B1D1690CFE73}" type="presParOf" srcId="{32909933-1FB8-4479-BAAE-3E240D13706D}" destId="{5103CFED-1778-4C0C-881F-24D5E879DD81}" srcOrd="4" destOrd="0" presId="urn:microsoft.com/office/officeart/2005/8/layout/default"/>
    <dgm:cxn modelId="{E8AA3932-D5E7-435B-8C95-B1B945315992}" type="presParOf" srcId="{32909933-1FB8-4479-BAAE-3E240D13706D}" destId="{51ECB795-83FC-4789-8396-C41A6E72094F}" srcOrd="5" destOrd="0" presId="urn:microsoft.com/office/officeart/2005/8/layout/default"/>
    <dgm:cxn modelId="{F505D5F9-D413-4D38-A9C3-B69667E28EEB}" type="presParOf" srcId="{32909933-1FB8-4479-BAAE-3E240D13706D}" destId="{A8291A42-A20F-4610-B4CE-29F1D8507754}" srcOrd="6" destOrd="0" presId="urn:microsoft.com/office/officeart/2005/8/layout/default"/>
    <dgm:cxn modelId="{920D7979-06DC-4EF9-9B6A-B2AAD929B952}" type="presParOf" srcId="{32909933-1FB8-4479-BAAE-3E240D13706D}" destId="{31F88B61-B32D-4260-9408-3E962230EE81}" srcOrd="7" destOrd="0" presId="urn:microsoft.com/office/officeart/2005/8/layout/default"/>
    <dgm:cxn modelId="{5D37A5F0-4F19-46B5-BB1C-746781030727}" type="presParOf" srcId="{32909933-1FB8-4479-BAAE-3E240D13706D}" destId="{F8003E37-028C-403E-A562-249776F46625}" srcOrd="8" destOrd="0" presId="urn:microsoft.com/office/officeart/2005/8/layout/default"/>
    <dgm:cxn modelId="{8D70A16B-6C1F-42AA-A88A-E57BA20E2B35}" type="presParOf" srcId="{32909933-1FB8-4479-BAAE-3E240D13706D}" destId="{C1FCECEA-FAA5-4738-8E14-CCC7B4C23489}" srcOrd="9" destOrd="0" presId="urn:microsoft.com/office/officeart/2005/8/layout/default"/>
    <dgm:cxn modelId="{EBAF240C-FA65-47A5-978C-6A640A964ABC}" type="presParOf" srcId="{32909933-1FB8-4479-BAAE-3E240D13706D}" destId="{4B654DE4-715D-4E4F-9AA0-D05B131891FA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18C8D21-C38F-4682-AA2C-DCBA63C42EB9}" type="doc">
      <dgm:prSet loTypeId="urn:microsoft.com/office/officeart/2005/8/layout/vList4" loCatId="list" qsTypeId="urn:microsoft.com/office/officeart/2005/8/quickstyle/simple3" qsCatId="simple" csTypeId="urn:microsoft.com/office/officeart/2005/8/colors/colorful5" csCatId="colorful" phldr="1"/>
      <dgm:spPr/>
    </dgm:pt>
    <dgm:pt modelId="{B792AC36-2668-47F6-A420-081A00592CBE}">
      <dgm:prSet phldrT="[Текст]" custT="1"/>
      <dgm:spPr/>
      <dgm:t>
        <a:bodyPr/>
        <a:lstStyle/>
        <a:p>
          <a:r>
            <a:rPr lang="ru-RU" sz="1100" b="1" smtClean="0">
              <a:latin typeface="Arial" panose="020B0604020202020204" pitchFamily="34" charset="0"/>
              <a:cs typeface="Arial" panose="020B0604020202020204" pitchFamily="34" charset="0"/>
            </a:rPr>
            <a:t>Инвалиды с нарушениями зрения:</a:t>
          </a:r>
        </a:p>
        <a:p>
          <a:r>
            <a:rPr lang="ru-RU" sz="1100" b="1" smtClean="0">
              <a:latin typeface="Arial" panose="020B0604020202020204" pitchFamily="34" charset="0"/>
              <a:cs typeface="Arial" panose="020B0604020202020204" pitchFamily="34" charset="0"/>
            </a:rPr>
            <a:t>А - слабовидение</a:t>
          </a:r>
        </a:p>
        <a:p>
          <a:r>
            <a:rPr lang="ru-RU" sz="1100" b="1" smtClean="0">
              <a:latin typeface="Arial" panose="020B0604020202020204" pitchFamily="34" charset="0"/>
              <a:cs typeface="Arial" panose="020B0604020202020204" pitchFamily="34" charset="0"/>
            </a:rPr>
            <a:t>Б - слепота</a:t>
          </a:r>
          <a:endParaRPr lang="ru-RU" sz="11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184DE77-E7FF-4F44-9432-E17D07F56481}" type="parTrans" cxnId="{866A78A5-BD13-4DF1-AF07-017A4EC81E26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AA24AC0-CC65-4011-A9FA-2BBBB3ECBAC0}" type="sibTrans" cxnId="{866A78A5-BD13-4DF1-AF07-017A4EC81E26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8CCE110-AD7F-438F-934D-B2EE4B205921}">
      <dgm:prSet phldrT="[Текст]" custT="1"/>
      <dgm:spPr/>
      <dgm:t>
        <a:bodyPr/>
        <a:lstStyle/>
        <a:p>
          <a:r>
            <a:rPr lang="ru-RU" sz="1100" b="1" smtClean="0">
              <a:latin typeface="Arial" panose="020B0604020202020204" pitchFamily="34" charset="0"/>
              <a:cs typeface="Arial" panose="020B0604020202020204" pitchFamily="34" charset="0"/>
            </a:rPr>
            <a:t>Инвалиды по слуху:</a:t>
          </a:r>
        </a:p>
        <a:p>
          <a:r>
            <a:rPr lang="ru-RU" sz="1100" b="1" smtClean="0">
              <a:latin typeface="Arial" panose="020B0604020202020204" pitchFamily="34" charset="0"/>
              <a:cs typeface="Arial" panose="020B0604020202020204" pitchFamily="34" charset="0"/>
            </a:rPr>
            <a:t>А - двухсторонняя тугоухость высокой степени</a:t>
          </a:r>
        </a:p>
        <a:p>
          <a:r>
            <a:rPr lang="ru-RU" sz="1100" b="1" smtClean="0">
              <a:latin typeface="Arial" panose="020B0604020202020204" pitchFamily="34" charset="0"/>
              <a:cs typeface="Arial" panose="020B0604020202020204" pitchFamily="34" charset="0"/>
            </a:rPr>
            <a:t>Б - глухота</a:t>
          </a:r>
          <a:endParaRPr lang="ru-RU" sz="11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F7781D4-E4AD-4F82-828A-CEE447CB3D37}" type="parTrans" cxnId="{55B638F4-5482-411A-9F87-A3C3F9666ACC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48C79B-0466-4F16-80BD-A9BCEFC8E38D}" type="sibTrans" cxnId="{55B638F4-5482-411A-9F87-A3C3F9666ACC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0AF1708-9A86-4995-BCC4-4873656E866C}">
      <dgm:prSet phldrT="[Текст]" custT="1"/>
      <dgm:spPr/>
      <dgm:t>
        <a:bodyPr/>
        <a:lstStyle/>
        <a:p>
          <a:r>
            <a:rPr lang="ru-RU" sz="1100" b="1" smtClean="0">
              <a:latin typeface="Arial" panose="020B0604020202020204" pitchFamily="34" charset="0"/>
              <a:cs typeface="Arial" panose="020B0604020202020204" pitchFamily="34" charset="0"/>
            </a:rPr>
            <a:t>Инвалиды с нарушениями слуха и зрения (слепоглухота)</a:t>
          </a:r>
          <a:endParaRPr lang="ru-RU" sz="11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72CA5C2-FE04-4CB2-B48F-4CD9C97ED605}" type="parTrans" cxnId="{55F1E5A1-AD95-4535-A948-0ACE471CF8F6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87BB47C-6BBB-4F96-A140-03C601D4B709}" type="sibTrans" cxnId="{55F1E5A1-AD95-4535-A948-0ACE471CF8F6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A133530-F090-4DAD-86EC-1EE842DDBEB4}">
      <dgm:prSet phldrT="[Текст]" custT="1"/>
      <dgm:spPr/>
      <dgm:t>
        <a:bodyPr/>
        <a:lstStyle/>
        <a:p>
          <a:r>
            <a:rPr lang="ru-RU" sz="1200" b="1" smtClean="0">
              <a:latin typeface="Arial" panose="020B0604020202020204" pitchFamily="34" charset="0"/>
              <a:cs typeface="Arial" panose="020B0604020202020204" pitchFamily="34" charset="0"/>
            </a:rPr>
            <a:t>Инвалиды с нарушениями речи</a:t>
          </a:r>
        </a:p>
        <a:p>
          <a:r>
            <a:rPr lang="ru-RU" sz="1200" b="1" smtClean="0">
              <a:latin typeface="Arial" panose="020B0604020202020204" pitchFamily="34" charset="0"/>
              <a:cs typeface="Arial" panose="020B0604020202020204" pitchFamily="34" charset="0"/>
            </a:rPr>
            <a:t>А - недоразвитие речи</a:t>
          </a:r>
        </a:p>
        <a:p>
          <a:r>
            <a:rPr lang="ru-RU" sz="1200" b="1" smtClean="0">
              <a:latin typeface="Arial" panose="020B0604020202020204" pitchFamily="34" charset="0"/>
              <a:cs typeface="Arial" panose="020B0604020202020204" pitchFamily="34" charset="0"/>
            </a:rPr>
            <a:t>Б - немота </a:t>
          </a:r>
          <a:endParaRPr lang="ru-RU" sz="12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7393EC1-C9AD-4EF0-85E2-3882FD7E8AD2}" type="parTrans" cxnId="{8BDF5CB2-2B89-4765-9DC5-436594F4364F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D01D989-8EE5-4390-974C-0B56E893A445}" type="sibTrans" cxnId="{8BDF5CB2-2B89-4765-9DC5-436594F4364F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E57AFD-76A6-4527-8409-EB4551493950}">
      <dgm:prSet phldrT="[Текст]" custT="1"/>
      <dgm:spPr/>
      <dgm:t>
        <a:bodyPr/>
        <a:lstStyle/>
        <a:p>
          <a:r>
            <a:rPr lang="ru-RU" sz="1200" b="1" dirty="0" smtClean="0">
              <a:latin typeface="Arial" panose="020B0604020202020204" pitchFamily="34" charset="0"/>
              <a:cs typeface="Arial" panose="020B0604020202020204" pitchFamily="34" charset="0"/>
            </a:rPr>
            <a:t>Инвалиды с нарушениями статодинамической (двигательной функции</a:t>
          </a:r>
          <a:r>
            <a:rPr lang="ru-RU" sz="600" b="1" dirty="0" smtClean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ru-RU" sz="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3AB237D-916F-4CA6-AF6F-CA7802B7255A}" type="parTrans" cxnId="{0ADCFF70-0544-45D8-8574-87A74D16C319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F5507BA-2C51-45DF-BD00-757705CC0736}" type="sibTrans" cxnId="{0ADCFF70-0544-45D8-8574-87A74D16C319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2BC18F5-5A4D-48E2-9D74-9DAAF6CDD6D4}">
      <dgm:prSet phldrT="[Текст]" custT="1"/>
      <dgm:spPr/>
      <dgm:t>
        <a:bodyPr/>
        <a:lstStyle/>
        <a:p>
          <a:r>
            <a:rPr lang="ru-RU" sz="1200" b="1" dirty="0" smtClean="0">
              <a:latin typeface="Arial" panose="020B0604020202020204" pitchFamily="34" charset="0"/>
              <a:cs typeface="Arial" panose="020B0604020202020204" pitchFamily="34" charset="0"/>
            </a:rPr>
            <a:t>Инвалиды с нарушением психических функций</a:t>
          </a:r>
          <a:endParaRPr lang="ru-RU" sz="12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495738D-A485-40F5-8EF9-88256F005F80}" type="parTrans" cxnId="{486015DB-7FFF-4E02-87CD-DEC41E6EA924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E824DF3-979E-4C46-88F2-D737E04D8C97}" type="sibTrans" cxnId="{486015DB-7FFF-4E02-87CD-DEC41E6EA924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199262-0737-4BAA-851A-56FEF949F739}">
      <dgm:prSet phldrT="[Текст]" custT="1"/>
      <dgm:spPr/>
      <dgm:t>
        <a:bodyPr/>
        <a:lstStyle/>
        <a:p>
          <a:r>
            <a:rPr lang="ru-RU" sz="1200" b="1" smtClean="0">
              <a:latin typeface="Arial" panose="020B0604020202020204" pitchFamily="34" charset="0"/>
              <a:cs typeface="Arial" panose="020B0604020202020204" pitchFamily="34" charset="0"/>
            </a:rPr>
            <a:t>Инвалиды с нарушением выделительной функции </a:t>
          </a:r>
          <a:endParaRPr lang="ru-RU" sz="12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ED8027-4732-46E3-93FB-91A106C86EC2}" type="parTrans" cxnId="{68C44FCC-2BCA-4ECD-86D4-8EAAD93CFC99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7E839AB-EAB6-45CE-92D8-93D0D7A6E06E}" type="sibTrans" cxnId="{68C44FCC-2BCA-4ECD-86D4-8EAAD93CFC99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CF948DB-4889-4581-ABA7-032A66A75BF2}">
      <dgm:prSet phldrT="[Текст]" custT="1"/>
      <dgm:spPr/>
      <dgm:t>
        <a:bodyPr/>
        <a:lstStyle/>
        <a:p>
          <a:r>
            <a:rPr lang="ru-RU" sz="1200" b="1" smtClean="0">
              <a:latin typeface="Arial" panose="020B0604020202020204" pitchFamily="34" charset="0"/>
              <a:cs typeface="Arial" panose="020B0604020202020204" pitchFamily="34" charset="0"/>
            </a:rPr>
            <a:t>Инвалиды с нарушениями иммунных функций и/или с паранеопластическими процессами</a:t>
          </a:r>
          <a:endParaRPr lang="ru-RU" sz="12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AF679A-910C-422A-8B75-CBEF43BE1ED5}" type="parTrans" cxnId="{8A91B939-CDBD-4BA0-9FF7-475AF16D9684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8A6628-3166-4B67-A350-DEDC56AB9C45}" type="sibTrans" cxnId="{8A91B939-CDBD-4BA0-9FF7-475AF16D9684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F117185-6027-40B7-B6D5-0FF9B96DC9EA}">
      <dgm:prSet phldrT="[Текст]" custT="1"/>
      <dgm:spPr/>
      <dgm:t>
        <a:bodyPr/>
        <a:lstStyle/>
        <a:p>
          <a:r>
            <a:rPr lang="ru-RU" sz="1200" b="1" dirty="0" smtClean="0">
              <a:latin typeface="Arial" panose="020B0604020202020204" pitchFamily="34" charset="0"/>
              <a:cs typeface="Arial" panose="020B0604020202020204" pitchFamily="34" charset="0"/>
            </a:rPr>
            <a:t>Инвалиды с нарушением эндокринной функции и желез внутренней секреции</a:t>
          </a:r>
          <a:endParaRPr lang="ru-RU" sz="12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A7F376-CD92-427F-B888-8A0D2D61C7D3}" type="sibTrans" cxnId="{8FEE6AD7-3C8B-4838-B868-687281C0FE82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CB00EA3-5ADD-4E85-920A-FEBF8A70E1AB}" type="parTrans" cxnId="{8FEE6AD7-3C8B-4838-B868-687281C0FE82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0E47EDC-2EDC-434A-A9D1-C5209BFFE10D}" type="pres">
      <dgm:prSet presAssocID="{018C8D21-C38F-4682-AA2C-DCBA63C42EB9}" presName="linear" presStyleCnt="0">
        <dgm:presLayoutVars>
          <dgm:dir/>
          <dgm:resizeHandles val="exact"/>
        </dgm:presLayoutVars>
      </dgm:prSet>
      <dgm:spPr/>
    </dgm:pt>
    <dgm:pt modelId="{FE4A066C-EE2E-49A3-8C9F-1DAB03013683}" type="pres">
      <dgm:prSet presAssocID="{B792AC36-2668-47F6-A420-081A00592CBE}" presName="comp" presStyleCnt="0"/>
      <dgm:spPr/>
    </dgm:pt>
    <dgm:pt modelId="{6E06B549-985A-4DEA-9C2C-84FBBDB79687}" type="pres">
      <dgm:prSet presAssocID="{B792AC36-2668-47F6-A420-081A00592CBE}" presName="box" presStyleLbl="node1" presStyleIdx="0" presStyleCnt="9"/>
      <dgm:spPr/>
      <dgm:t>
        <a:bodyPr/>
        <a:lstStyle/>
        <a:p>
          <a:endParaRPr lang="ru-RU"/>
        </a:p>
      </dgm:t>
    </dgm:pt>
    <dgm:pt modelId="{F8AD9B3A-91BB-4A28-A669-90E69FDECA0C}" type="pres">
      <dgm:prSet presAssocID="{B792AC36-2668-47F6-A420-081A00592CBE}" presName="img" presStyleLbl="fgImgPlace1" presStyleIdx="0" presStyleCnt="9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17829ECF-B8F0-40C4-90A2-56F7784C2F31}" type="pres">
      <dgm:prSet presAssocID="{B792AC36-2668-47F6-A420-081A00592CBE}" presName="text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CAC55D-A9DA-4576-BCF3-BAB7EA9262BE}" type="pres">
      <dgm:prSet presAssocID="{DAA24AC0-CC65-4011-A9FA-2BBBB3ECBAC0}" presName="spacer" presStyleCnt="0"/>
      <dgm:spPr/>
    </dgm:pt>
    <dgm:pt modelId="{E4CAED27-4DAB-41BD-A12D-E3253B7F1A30}" type="pres">
      <dgm:prSet presAssocID="{88CCE110-AD7F-438F-934D-B2EE4B205921}" presName="comp" presStyleCnt="0"/>
      <dgm:spPr/>
    </dgm:pt>
    <dgm:pt modelId="{AAFEAD4F-EA46-48CC-A6EF-1E5719F6D7DA}" type="pres">
      <dgm:prSet presAssocID="{88CCE110-AD7F-438F-934D-B2EE4B205921}" presName="box" presStyleLbl="node1" presStyleIdx="1" presStyleCnt="9"/>
      <dgm:spPr/>
      <dgm:t>
        <a:bodyPr/>
        <a:lstStyle/>
        <a:p>
          <a:endParaRPr lang="ru-RU"/>
        </a:p>
      </dgm:t>
    </dgm:pt>
    <dgm:pt modelId="{326D4F66-1C7C-4C0C-BDE1-F7C2C5C3A14A}" type="pres">
      <dgm:prSet presAssocID="{88CCE110-AD7F-438F-934D-B2EE4B205921}" presName="img" presStyleLbl="fgImgPlace1" presStyleIdx="1" presStyleCnt="9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61F441B7-D5F2-484B-8112-772484FD7385}" type="pres">
      <dgm:prSet presAssocID="{88CCE110-AD7F-438F-934D-B2EE4B205921}" presName="text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842838-D2FC-494F-99AC-C0821F1B78BC}" type="pres">
      <dgm:prSet presAssocID="{A248C79B-0466-4F16-80BD-A9BCEFC8E38D}" presName="spacer" presStyleCnt="0"/>
      <dgm:spPr/>
    </dgm:pt>
    <dgm:pt modelId="{44E6E80C-D4A1-4D51-A304-6C736C58B44F}" type="pres">
      <dgm:prSet presAssocID="{D0AF1708-9A86-4995-BCC4-4873656E866C}" presName="comp" presStyleCnt="0"/>
      <dgm:spPr/>
    </dgm:pt>
    <dgm:pt modelId="{9C653A86-012A-4CD6-8F50-6FDAE982FD73}" type="pres">
      <dgm:prSet presAssocID="{D0AF1708-9A86-4995-BCC4-4873656E866C}" presName="box" presStyleLbl="node1" presStyleIdx="2" presStyleCnt="9"/>
      <dgm:spPr/>
      <dgm:t>
        <a:bodyPr/>
        <a:lstStyle/>
        <a:p>
          <a:endParaRPr lang="ru-RU"/>
        </a:p>
      </dgm:t>
    </dgm:pt>
    <dgm:pt modelId="{C8E92B5C-209E-4BCA-ACE4-CB62E09C2CA6}" type="pres">
      <dgm:prSet presAssocID="{D0AF1708-9A86-4995-BCC4-4873656E866C}" presName="img" presStyleLbl="fgImgPlace1" presStyleIdx="2" presStyleCnt="9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248CF204-91FF-418E-ACE9-0259F578547B}" type="pres">
      <dgm:prSet presAssocID="{D0AF1708-9A86-4995-BCC4-4873656E866C}" presName="text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F5C738-6579-43DA-8723-E1DAB2067536}" type="pres">
      <dgm:prSet presAssocID="{687BB47C-6BBB-4F96-A140-03C601D4B709}" presName="spacer" presStyleCnt="0"/>
      <dgm:spPr/>
    </dgm:pt>
    <dgm:pt modelId="{900B132F-778A-4E46-840B-2CF1EA2C3274}" type="pres">
      <dgm:prSet presAssocID="{2A133530-F090-4DAD-86EC-1EE842DDBEB4}" presName="comp" presStyleCnt="0"/>
      <dgm:spPr/>
    </dgm:pt>
    <dgm:pt modelId="{8E08466F-803B-4DE7-9933-61AB8771321F}" type="pres">
      <dgm:prSet presAssocID="{2A133530-F090-4DAD-86EC-1EE842DDBEB4}" presName="box" presStyleLbl="node1" presStyleIdx="3" presStyleCnt="9"/>
      <dgm:spPr/>
      <dgm:t>
        <a:bodyPr/>
        <a:lstStyle/>
        <a:p>
          <a:endParaRPr lang="ru-RU"/>
        </a:p>
      </dgm:t>
    </dgm:pt>
    <dgm:pt modelId="{9CB7754E-783B-488B-A5E4-4C590EC7118F}" type="pres">
      <dgm:prSet presAssocID="{2A133530-F090-4DAD-86EC-1EE842DDBEB4}" presName="img" presStyleLbl="fgImgPlace1" presStyleIdx="3" presStyleCnt="9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  <dgm:pt modelId="{AEC39550-1D2B-41EE-B7AA-C5BADB341B1D}" type="pres">
      <dgm:prSet presAssocID="{2A133530-F090-4DAD-86EC-1EE842DDBEB4}" presName="text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0D6348-8A47-4DE6-B25B-20C2F0455283}" type="pres">
      <dgm:prSet presAssocID="{0D01D989-8EE5-4390-974C-0B56E893A445}" presName="spacer" presStyleCnt="0"/>
      <dgm:spPr/>
    </dgm:pt>
    <dgm:pt modelId="{CA64D7C4-BBED-48DE-A74F-16BFDD7DF05D}" type="pres">
      <dgm:prSet presAssocID="{81E57AFD-76A6-4527-8409-EB4551493950}" presName="comp" presStyleCnt="0"/>
      <dgm:spPr/>
    </dgm:pt>
    <dgm:pt modelId="{4D7F2E9E-76CA-49D9-BE27-8D7C38EF30F6}" type="pres">
      <dgm:prSet presAssocID="{81E57AFD-76A6-4527-8409-EB4551493950}" presName="box" presStyleLbl="node1" presStyleIdx="4" presStyleCnt="9"/>
      <dgm:spPr/>
      <dgm:t>
        <a:bodyPr/>
        <a:lstStyle/>
        <a:p>
          <a:endParaRPr lang="ru-RU"/>
        </a:p>
      </dgm:t>
    </dgm:pt>
    <dgm:pt modelId="{4617FA86-A187-4A3F-ACA7-32B4CE5CC54B}" type="pres">
      <dgm:prSet presAssocID="{81E57AFD-76A6-4527-8409-EB4551493950}" presName="img" presStyleLbl="fgImgPlace1" presStyleIdx="4" presStyleCnt="9"/>
      <dgm:spPr>
        <a:blipFill rotWithShape="1">
          <a:blip xmlns:r="http://schemas.openxmlformats.org/officeDocument/2006/relationships" r:embed="rId5"/>
          <a:stretch>
            <a:fillRect/>
          </a:stretch>
        </a:blipFill>
      </dgm:spPr>
    </dgm:pt>
    <dgm:pt modelId="{DC7D7BC5-8A13-41B8-919D-AB096D784639}" type="pres">
      <dgm:prSet presAssocID="{81E57AFD-76A6-4527-8409-EB4551493950}" presName="text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19E23B-4115-45CC-9229-F6B310E64C27}" type="pres">
      <dgm:prSet presAssocID="{0F5507BA-2C51-45DF-BD00-757705CC0736}" presName="spacer" presStyleCnt="0"/>
      <dgm:spPr/>
    </dgm:pt>
    <dgm:pt modelId="{F10EF9B8-7A0C-4FAD-8DEB-AA3FAB9C2790}" type="pres">
      <dgm:prSet presAssocID="{3F117185-6027-40B7-B6D5-0FF9B96DC9EA}" presName="comp" presStyleCnt="0"/>
      <dgm:spPr/>
    </dgm:pt>
    <dgm:pt modelId="{4AD4BD21-B2EB-42C4-ADB0-9042DB33E7AB}" type="pres">
      <dgm:prSet presAssocID="{3F117185-6027-40B7-B6D5-0FF9B96DC9EA}" presName="box" presStyleLbl="node1" presStyleIdx="5" presStyleCnt="9"/>
      <dgm:spPr/>
      <dgm:t>
        <a:bodyPr/>
        <a:lstStyle/>
        <a:p>
          <a:endParaRPr lang="ru-RU"/>
        </a:p>
      </dgm:t>
    </dgm:pt>
    <dgm:pt modelId="{37D3BB52-D82E-4AFC-AE64-45CDD7BC1F24}" type="pres">
      <dgm:prSet presAssocID="{3F117185-6027-40B7-B6D5-0FF9B96DC9EA}" presName="img" presStyleLbl="fgImgPlace1" presStyleIdx="5" presStyleCnt="9"/>
      <dgm:spPr>
        <a:blipFill rotWithShape="1">
          <a:blip xmlns:r="http://schemas.openxmlformats.org/officeDocument/2006/relationships" r:embed="rId6"/>
          <a:stretch>
            <a:fillRect/>
          </a:stretch>
        </a:blipFill>
      </dgm:spPr>
    </dgm:pt>
    <dgm:pt modelId="{C4BB4F11-7914-468D-A388-70D2D5F6D74C}" type="pres">
      <dgm:prSet presAssocID="{3F117185-6027-40B7-B6D5-0FF9B96DC9EA}" presName="text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2F2271-E46C-489D-9426-6081390164BF}" type="pres">
      <dgm:prSet presAssocID="{D4A7F376-CD92-427F-B888-8A0D2D61C7D3}" presName="spacer" presStyleCnt="0"/>
      <dgm:spPr/>
    </dgm:pt>
    <dgm:pt modelId="{3FC3B249-BA38-4260-A54D-40F6DD3F37ED}" type="pres">
      <dgm:prSet presAssocID="{F2BC18F5-5A4D-48E2-9D74-9DAAF6CDD6D4}" presName="comp" presStyleCnt="0"/>
      <dgm:spPr/>
    </dgm:pt>
    <dgm:pt modelId="{D7DE1D3B-7EEF-4A49-994B-A26112A3EB77}" type="pres">
      <dgm:prSet presAssocID="{F2BC18F5-5A4D-48E2-9D74-9DAAF6CDD6D4}" presName="box" presStyleLbl="node1" presStyleIdx="6" presStyleCnt="9"/>
      <dgm:spPr/>
      <dgm:t>
        <a:bodyPr/>
        <a:lstStyle/>
        <a:p>
          <a:endParaRPr lang="ru-RU"/>
        </a:p>
      </dgm:t>
    </dgm:pt>
    <dgm:pt modelId="{AA23CA21-81B7-4698-8690-2D9B224DB128}" type="pres">
      <dgm:prSet presAssocID="{F2BC18F5-5A4D-48E2-9D74-9DAAF6CDD6D4}" presName="img" presStyleLbl="fgImgPlace1" presStyleIdx="6" presStyleCnt="9"/>
      <dgm:spPr>
        <a:blipFill rotWithShape="1">
          <a:blip xmlns:r="http://schemas.openxmlformats.org/officeDocument/2006/relationships" r:embed="rId7"/>
          <a:stretch>
            <a:fillRect/>
          </a:stretch>
        </a:blipFill>
      </dgm:spPr>
    </dgm:pt>
    <dgm:pt modelId="{D906497E-9179-43CD-AD46-4A45A47ED013}" type="pres">
      <dgm:prSet presAssocID="{F2BC18F5-5A4D-48E2-9D74-9DAAF6CDD6D4}" presName="text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57A657-9344-4D1B-BEC3-AEDB49462607}" type="pres">
      <dgm:prSet presAssocID="{2E824DF3-979E-4C46-88F2-D737E04D8C97}" presName="spacer" presStyleCnt="0"/>
      <dgm:spPr/>
    </dgm:pt>
    <dgm:pt modelId="{1CB3F6F4-164D-4AD7-80AF-082CC645BFC6}" type="pres">
      <dgm:prSet presAssocID="{04199262-0737-4BAA-851A-56FEF949F739}" presName="comp" presStyleCnt="0"/>
      <dgm:spPr/>
    </dgm:pt>
    <dgm:pt modelId="{E1C1FF02-CC56-4715-95C5-D0B231C1DCB5}" type="pres">
      <dgm:prSet presAssocID="{04199262-0737-4BAA-851A-56FEF949F739}" presName="box" presStyleLbl="node1" presStyleIdx="7" presStyleCnt="9"/>
      <dgm:spPr/>
      <dgm:t>
        <a:bodyPr/>
        <a:lstStyle/>
        <a:p>
          <a:endParaRPr lang="ru-RU"/>
        </a:p>
      </dgm:t>
    </dgm:pt>
    <dgm:pt modelId="{F42C293B-CF07-4395-8CD4-02D069D4A90A}" type="pres">
      <dgm:prSet presAssocID="{04199262-0737-4BAA-851A-56FEF949F739}" presName="img" presStyleLbl="fgImgPlace1" presStyleIdx="7" presStyleCnt="9"/>
      <dgm:spPr>
        <a:blipFill rotWithShape="1">
          <a:blip xmlns:r="http://schemas.openxmlformats.org/officeDocument/2006/relationships" r:embed="rId8"/>
          <a:stretch>
            <a:fillRect/>
          </a:stretch>
        </a:blipFill>
      </dgm:spPr>
    </dgm:pt>
    <dgm:pt modelId="{B3B0552C-2060-48B2-9BED-37340443673B}" type="pres">
      <dgm:prSet presAssocID="{04199262-0737-4BAA-851A-56FEF949F739}" presName="text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2329AB-0EBF-4FBE-BB48-135981C3E178}" type="pres">
      <dgm:prSet presAssocID="{77E839AB-EAB6-45CE-92D8-93D0D7A6E06E}" presName="spacer" presStyleCnt="0"/>
      <dgm:spPr/>
    </dgm:pt>
    <dgm:pt modelId="{F3BFFF9C-F798-40EF-841F-CF4E57A33F67}" type="pres">
      <dgm:prSet presAssocID="{ECF948DB-4889-4581-ABA7-032A66A75BF2}" presName="comp" presStyleCnt="0"/>
      <dgm:spPr/>
    </dgm:pt>
    <dgm:pt modelId="{41074E44-BBE8-4E20-8783-2783EA2C6A03}" type="pres">
      <dgm:prSet presAssocID="{ECF948DB-4889-4581-ABA7-032A66A75BF2}" presName="box" presStyleLbl="node1" presStyleIdx="8" presStyleCnt="9"/>
      <dgm:spPr/>
      <dgm:t>
        <a:bodyPr/>
        <a:lstStyle/>
        <a:p>
          <a:endParaRPr lang="ru-RU"/>
        </a:p>
      </dgm:t>
    </dgm:pt>
    <dgm:pt modelId="{C8D3A6BD-3E8F-430A-AB73-B9BB8809306A}" type="pres">
      <dgm:prSet presAssocID="{ECF948DB-4889-4581-ABA7-032A66A75BF2}" presName="img" presStyleLbl="fgImgPlace1" presStyleIdx="8" presStyleCnt="9"/>
      <dgm:spPr>
        <a:blipFill rotWithShape="1">
          <a:blip xmlns:r="http://schemas.openxmlformats.org/officeDocument/2006/relationships" r:embed="rId9"/>
          <a:stretch>
            <a:fillRect/>
          </a:stretch>
        </a:blipFill>
      </dgm:spPr>
    </dgm:pt>
    <dgm:pt modelId="{E7A7C71B-9336-4401-B07C-F3DB543EB8D1}" type="pres">
      <dgm:prSet presAssocID="{ECF948DB-4889-4581-ABA7-032A66A75BF2}" presName="text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B0E3D5D-8F0E-43FF-BFE0-CF27855CC41C}" type="presOf" srcId="{3F117185-6027-40B7-B6D5-0FF9B96DC9EA}" destId="{C4BB4F11-7914-468D-A388-70D2D5F6D74C}" srcOrd="1" destOrd="0" presId="urn:microsoft.com/office/officeart/2005/8/layout/vList4"/>
    <dgm:cxn modelId="{8FEE6AD7-3C8B-4838-B868-687281C0FE82}" srcId="{018C8D21-C38F-4682-AA2C-DCBA63C42EB9}" destId="{3F117185-6027-40B7-B6D5-0FF9B96DC9EA}" srcOrd="5" destOrd="0" parTransId="{FCB00EA3-5ADD-4E85-920A-FEBF8A70E1AB}" sibTransId="{D4A7F376-CD92-427F-B888-8A0D2D61C7D3}"/>
    <dgm:cxn modelId="{F499A0AB-CF45-45E9-A814-79D3AB132850}" type="presOf" srcId="{04199262-0737-4BAA-851A-56FEF949F739}" destId="{E1C1FF02-CC56-4715-95C5-D0B231C1DCB5}" srcOrd="0" destOrd="0" presId="urn:microsoft.com/office/officeart/2005/8/layout/vList4"/>
    <dgm:cxn modelId="{62ED7CD3-FFD9-46C8-B650-311C3AE9BE9C}" type="presOf" srcId="{88CCE110-AD7F-438F-934D-B2EE4B205921}" destId="{AAFEAD4F-EA46-48CC-A6EF-1E5719F6D7DA}" srcOrd="0" destOrd="0" presId="urn:microsoft.com/office/officeart/2005/8/layout/vList4"/>
    <dgm:cxn modelId="{4EC56C65-7475-471B-802A-23A8EDBD4F05}" type="presOf" srcId="{ECF948DB-4889-4581-ABA7-032A66A75BF2}" destId="{41074E44-BBE8-4E20-8783-2783EA2C6A03}" srcOrd="0" destOrd="0" presId="urn:microsoft.com/office/officeart/2005/8/layout/vList4"/>
    <dgm:cxn modelId="{0ADCFF70-0544-45D8-8574-87A74D16C319}" srcId="{018C8D21-C38F-4682-AA2C-DCBA63C42EB9}" destId="{81E57AFD-76A6-4527-8409-EB4551493950}" srcOrd="4" destOrd="0" parTransId="{53AB237D-916F-4CA6-AF6F-CA7802B7255A}" sibTransId="{0F5507BA-2C51-45DF-BD00-757705CC0736}"/>
    <dgm:cxn modelId="{1DE32603-469D-4ACE-ABE5-877302E554C1}" type="presOf" srcId="{81E57AFD-76A6-4527-8409-EB4551493950}" destId="{4D7F2E9E-76CA-49D9-BE27-8D7C38EF30F6}" srcOrd="0" destOrd="0" presId="urn:microsoft.com/office/officeart/2005/8/layout/vList4"/>
    <dgm:cxn modelId="{C989A442-3AF5-40F4-8D8F-4743B1607629}" type="presOf" srcId="{F2BC18F5-5A4D-48E2-9D74-9DAAF6CDD6D4}" destId="{D7DE1D3B-7EEF-4A49-994B-A26112A3EB77}" srcOrd="0" destOrd="0" presId="urn:microsoft.com/office/officeart/2005/8/layout/vList4"/>
    <dgm:cxn modelId="{294ADA5C-ABCE-4166-9A54-09B39AB8BF34}" type="presOf" srcId="{F2BC18F5-5A4D-48E2-9D74-9DAAF6CDD6D4}" destId="{D906497E-9179-43CD-AD46-4A45A47ED013}" srcOrd="1" destOrd="0" presId="urn:microsoft.com/office/officeart/2005/8/layout/vList4"/>
    <dgm:cxn modelId="{A420DEE4-FFC6-4540-8016-3AA47C71DB6C}" type="presOf" srcId="{04199262-0737-4BAA-851A-56FEF949F739}" destId="{B3B0552C-2060-48B2-9BED-37340443673B}" srcOrd="1" destOrd="0" presId="urn:microsoft.com/office/officeart/2005/8/layout/vList4"/>
    <dgm:cxn modelId="{866A78A5-BD13-4DF1-AF07-017A4EC81E26}" srcId="{018C8D21-C38F-4682-AA2C-DCBA63C42EB9}" destId="{B792AC36-2668-47F6-A420-081A00592CBE}" srcOrd="0" destOrd="0" parTransId="{D184DE77-E7FF-4F44-9432-E17D07F56481}" sibTransId="{DAA24AC0-CC65-4011-A9FA-2BBBB3ECBAC0}"/>
    <dgm:cxn modelId="{8BDF5CB2-2B89-4765-9DC5-436594F4364F}" srcId="{018C8D21-C38F-4682-AA2C-DCBA63C42EB9}" destId="{2A133530-F090-4DAD-86EC-1EE842DDBEB4}" srcOrd="3" destOrd="0" parTransId="{07393EC1-C9AD-4EF0-85E2-3882FD7E8AD2}" sibTransId="{0D01D989-8EE5-4390-974C-0B56E893A445}"/>
    <dgm:cxn modelId="{06B5A1B4-F050-4C0B-AEE1-38F803D47C00}" type="presOf" srcId="{D0AF1708-9A86-4995-BCC4-4873656E866C}" destId="{248CF204-91FF-418E-ACE9-0259F578547B}" srcOrd="1" destOrd="0" presId="urn:microsoft.com/office/officeart/2005/8/layout/vList4"/>
    <dgm:cxn modelId="{8A91B939-CDBD-4BA0-9FF7-475AF16D9684}" srcId="{018C8D21-C38F-4682-AA2C-DCBA63C42EB9}" destId="{ECF948DB-4889-4581-ABA7-032A66A75BF2}" srcOrd="8" destOrd="0" parTransId="{04AF679A-910C-422A-8B75-CBEF43BE1ED5}" sibTransId="{D48A6628-3166-4B67-A350-DEDC56AB9C45}"/>
    <dgm:cxn modelId="{041D5D12-DBB1-4A6E-9C77-AFDC69136663}" type="presOf" srcId="{018C8D21-C38F-4682-AA2C-DCBA63C42EB9}" destId="{D0E47EDC-2EDC-434A-A9D1-C5209BFFE10D}" srcOrd="0" destOrd="0" presId="urn:microsoft.com/office/officeart/2005/8/layout/vList4"/>
    <dgm:cxn modelId="{E5C5887D-65BF-4199-A22F-0DAA1B30076C}" type="presOf" srcId="{81E57AFD-76A6-4527-8409-EB4551493950}" destId="{DC7D7BC5-8A13-41B8-919D-AB096D784639}" srcOrd="1" destOrd="0" presId="urn:microsoft.com/office/officeart/2005/8/layout/vList4"/>
    <dgm:cxn modelId="{55F1E5A1-AD95-4535-A948-0ACE471CF8F6}" srcId="{018C8D21-C38F-4682-AA2C-DCBA63C42EB9}" destId="{D0AF1708-9A86-4995-BCC4-4873656E866C}" srcOrd="2" destOrd="0" parTransId="{572CA5C2-FE04-4CB2-B48F-4CD9C97ED605}" sibTransId="{687BB47C-6BBB-4F96-A140-03C601D4B709}"/>
    <dgm:cxn modelId="{D522B1D2-2295-47C4-9BF4-0EA2CA231A90}" type="presOf" srcId="{D0AF1708-9A86-4995-BCC4-4873656E866C}" destId="{9C653A86-012A-4CD6-8F50-6FDAE982FD73}" srcOrd="0" destOrd="0" presId="urn:microsoft.com/office/officeart/2005/8/layout/vList4"/>
    <dgm:cxn modelId="{486015DB-7FFF-4E02-87CD-DEC41E6EA924}" srcId="{018C8D21-C38F-4682-AA2C-DCBA63C42EB9}" destId="{F2BC18F5-5A4D-48E2-9D74-9DAAF6CDD6D4}" srcOrd="6" destOrd="0" parTransId="{8495738D-A485-40F5-8EF9-88256F005F80}" sibTransId="{2E824DF3-979E-4C46-88F2-D737E04D8C97}"/>
    <dgm:cxn modelId="{AB1F45E4-7F05-476C-9F09-A47045D8C4A2}" type="presOf" srcId="{2A133530-F090-4DAD-86EC-1EE842DDBEB4}" destId="{8E08466F-803B-4DE7-9933-61AB8771321F}" srcOrd="0" destOrd="0" presId="urn:microsoft.com/office/officeart/2005/8/layout/vList4"/>
    <dgm:cxn modelId="{4F5CD417-0949-4382-9151-C62DF03E9F6F}" type="presOf" srcId="{ECF948DB-4889-4581-ABA7-032A66A75BF2}" destId="{E7A7C71B-9336-4401-B07C-F3DB543EB8D1}" srcOrd="1" destOrd="0" presId="urn:microsoft.com/office/officeart/2005/8/layout/vList4"/>
    <dgm:cxn modelId="{55B638F4-5482-411A-9F87-A3C3F9666ACC}" srcId="{018C8D21-C38F-4682-AA2C-DCBA63C42EB9}" destId="{88CCE110-AD7F-438F-934D-B2EE4B205921}" srcOrd="1" destOrd="0" parTransId="{0F7781D4-E4AD-4F82-828A-CEE447CB3D37}" sibTransId="{A248C79B-0466-4F16-80BD-A9BCEFC8E38D}"/>
    <dgm:cxn modelId="{957718EA-A707-4267-BD8A-17A96ED63DA9}" type="presOf" srcId="{3F117185-6027-40B7-B6D5-0FF9B96DC9EA}" destId="{4AD4BD21-B2EB-42C4-ADB0-9042DB33E7AB}" srcOrd="0" destOrd="0" presId="urn:microsoft.com/office/officeart/2005/8/layout/vList4"/>
    <dgm:cxn modelId="{5F2E2B2D-74AD-47B2-A473-34FF5F3DEB5C}" type="presOf" srcId="{88CCE110-AD7F-438F-934D-B2EE4B205921}" destId="{61F441B7-D5F2-484B-8112-772484FD7385}" srcOrd="1" destOrd="0" presId="urn:microsoft.com/office/officeart/2005/8/layout/vList4"/>
    <dgm:cxn modelId="{B6DEA8DF-E856-4439-889F-182D87CACECD}" type="presOf" srcId="{B792AC36-2668-47F6-A420-081A00592CBE}" destId="{17829ECF-B8F0-40C4-90A2-56F7784C2F31}" srcOrd="1" destOrd="0" presId="urn:microsoft.com/office/officeart/2005/8/layout/vList4"/>
    <dgm:cxn modelId="{11CF4366-B787-48F4-8C26-FCEF8796DC0A}" type="presOf" srcId="{B792AC36-2668-47F6-A420-081A00592CBE}" destId="{6E06B549-985A-4DEA-9C2C-84FBBDB79687}" srcOrd="0" destOrd="0" presId="urn:microsoft.com/office/officeart/2005/8/layout/vList4"/>
    <dgm:cxn modelId="{68C44FCC-2BCA-4ECD-86D4-8EAAD93CFC99}" srcId="{018C8D21-C38F-4682-AA2C-DCBA63C42EB9}" destId="{04199262-0737-4BAA-851A-56FEF949F739}" srcOrd="7" destOrd="0" parTransId="{A4ED8027-4732-46E3-93FB-91A106C86EC2}" sibTransId="{77E839AB-EAB6-45CE-92D8-93D0D7A6E06E}"/>
    <dgm:cxn modelId="{7C90EC26-9720-4413-A723-6CA24CCFD4CA}" type="presOf" srcId="{2A133530-F090-4DAD-86EC-1EE842DDBEB4}" destId="{AEC39550-1D2B-41EE-B7AA-C5BADB341B1D}" srcOrd="1" destOrd="0" presId="urn:microsoft.com/office/officeart/2005/8/layout/vList4"/>
    <dgm:cxn modelId="{91B2F93C-CFE7-4442-80D6-F0155B629C10}" type="presParOf" srcId="{D0E47EDC-2EDC-434A-A9D1-C5209BFFE10D}" destId="{FE4A066C-EE2E-49A3-8C9F-1DAB03013683}" srcOrd="0" destOrd="0" presId="urn:microsoft.com/office/officeart/2005/8/layout/vList4"/>
    <dgm:cxn modelId="{B3003CB7-DDF7-4172-837B-CB4D0B19B22C}" type="presParOf" srcId="{FE4A066C-EE2E-49A3-8C9F-1DAB03013683}" destId="{6E06B549-985A-4DEA-9C2C-84FBBDB79687}" srcOrd="0" destOrd="0" presId="urn:microsoft.com/office/officeart/2005/8/layout/vList4"/>
    <dgm:cxn modelId="{8694CAAE-125D-4536-B083-0D7E84EDF204}" type="presParOf" srcId="{FE4A066C-EE2E-49A3-8C9F-1DAB03013683}" destId="{F8AD9B3A-91BB-4A28-A669-90E69FDECA0C}" srcOrd="1" destOrd="0" presId="urn:microsoft.com/office/officeart/2005/8/layout/vList4"/>
    <dgm:cxn modelId="{B8B4CFC6-8003-4727-A6FA-54EED2F013F5}" type="presParOf" srcId="{FE4A066C-EE2E-49A3-8C9F-1DAB03013683}" destId="{17829ECF-B8F0-40C4-90A2-56F7784C2F31}" srcOrd="2" destOrd="0" presId="urn:microsoft.com/office/officeart/2005/8/layout/vList4"/>
    <dgm:cxn modelId="{9E8E64A8-F97D-416A-AF06-A50A49E550F2}" type="presParOf" srcId="{D0E47EDC-2EDC-434A-A9D1-C5209BFFE10D}" destId="{A5CAC55D-A9DA-4576-BCF3-BAB7EA9262BE}" srcOrd="1" destOrd="0" presId="urn:microsoft.com/office/officeart/2005/8/layout/vList4"/>
    <dgm:cxn modelId="{EFCD56DD-1A22-43DE-9E1D-D5CF8859B2C0}" type="presParOf" srcId="{D0E47EDC-2EDC-434A-A9D1-C5209BFFE10D}" destId="{E4CAED27-4DAB-41BD-A12D-E3253B7F1A30}" srcOrd="2" destOrd="0" presId="urn:microsoft.com/office/officeart/2005/8/layout/vList4"/>
    <dgm:cxn modelId="{96ECF6E6-6A63-46D0-B549-25FDB5E939B8}" type="presParOf" srcId="{E4CAED27-4DAB-41BD-A12D-E3253B7F1A30}" destId="{AAFEAD4F-EA46-48CC-A6EF-1E5719F6D7DA}" srcOrd="0" destOrd="0" presId="urn:microsoft.com/office/officeart/2005/8/layout/vList4"/>
    <dgm:cxn modelId="{8247484F-E826-4864-B870-A5065CA688A4}" type="presParOf" srcId="{E4CAED27-4DAB-41BD-A12D-E3253B7F1A30}" destId="{326D4F66-1C7C-4C0C-BDE1-F7C2C5C3A14A}" srcOrd="1" destOrd="0" presId="urn:microsoft.com/office/officeart/2005/8/layout/vList4"/>
    <dgm:cxn modelId="{F813CDF1-1084-4BFE-8207-2C5EC0BAEB23}" type="presParOf" srcId="{E4CAED27-4DAB-41BD-A12D-E3253B7F1A30}" destId="{61F441B7-D5F2-484B-8112-772484FD7385}" srcOrd="2" destOrd="0" presId="urn:microsoft.com/office/officeart/2005/8/layout/vList4"/>
    <dgm:cxn modelId="{05818271-26F5-4502-AED6-6328050236BB}" type="presParOf" srcId="{D0E47EDC-2EDC-434A-A9D1-C5209BFFE10D}" destId="{32842838-D2FC-494F-99AC-C0821F1B78BC}" srcOrd="3" destOrd="0" presId="urn:microsoft.com/office/officeart/2005/8/layout/vList4"/>
    <dgm:cxn modelId="{C398EE54-0CA8-4D2B-9E6C-814AF67B384D}" type="presParOf" srcId="{D0E47EDC-2EDC-434A-A9D1-C5209BFFE10D}" destId="{44E6E80C-D4A1-4D51-A304-6C736C58B44F}" srcOrd="4" destOrd="0" presId="urn:microsoft.com/office/officeart/2005/8/layout/vList4"/>
    <dgm:cxn modelId="{4851A3E1-B63A-4749-8F53-63AD5BE1B502}" type="presParOf" srcId="{44E6E80C-D4A1-4D51-A304-6C736C58B44F}" destId="{9C653A86-012A-4CD6-8F50-6FDAE982FD73}" srcOrd="0" destOrd="0" presId="urn:microsoft.com/office/officeart/2005/8/layout/vList4"/>
    <dgm:cxn modelId="{E6970810-67E3-4711-BD50-0BAFE0EDF8C5}" type="presParOf" srcId="{44E6E80C-D4A1-4D51-A304-6C736C58B44F}" destId="{C8E92B5C-209E-4BCA-ACE4-CB62E09C2CA6}" srcOrd="1" destOrd="0" presId="urn:microsoft.com/office/officeart/2005/8/layout/vList4"/>
    <dgm:cxn modelId="{B8F7A30A-D96B-4FF1-8788-2AFE80C5AE03}" type="presParOf" srcId="{44E6E80C-D4A1-4D51-A304-6C736C58B44F}" destId="{248CF204-91FF-418E-ACE9-0259F578547B}" srcOrd="2" destOrd="0" presId="urn:microsoft.com/office/officeart/2005/8/layout/vList4"/>
    <dgm:cxn modelId="{1763ADA6-14DD-4FAA-A694-DA3EDAAA03A4}" type="presParOf" srcId="{D0E47EDC-2EDC-434A-A9D1-C5209BFFE10D}" destId="{26F5C738-6579-43DA-8723-E1DAB2067536}" srcOrd="5" destOrd="0" presId="urn:microsoft.com/office/officeart/2005/8/layout/vList4"/>
    <dgm:cxn modelId="{4ACC84F5-EC4E-4822-80C2-E8E654528ACE}" type="presParOf" srcId="{D0E47EDC-2EDC-434A-A9D1-C5209BFFE10D}" destId="{900B132F-778A-4E46-840B-2CF1EA2C3274}" srcOrd="6" destOrd="0" presId="urn:microsoft.com/office/officeart/2005/8/layout/vList4"/>
    <dgm:cxn modelId="{A9818E4D-D8F7-44C9-B6BE-FA657D7A4EC7}" type="presParOf" srcId="{900B132F-778A-4E46-840B-2CF1EA2C3274}" destId="{8E08466F-803B-4DE7-9933-61AB8771321F}" srcOrd="0" destOrd="0" presId="urn:microsoft.com/office/officeart/2005/8/layout/vList4"/>
    <dgm:cxn modelId="{28F50624-FF03-42E6-AB76-20383669C6DC}" type="presParOf" srcId="{900B132F-778A-4E46-840B-2CF1EA2C3274}" destId="{9CB7754E-783B-488B-A5E4-4C590EC7118F}" srcOrd="1" destOrd="0" presId="urn:microsoft.com/office/officeart/2005/8/layout/vList4"/>
    <dgm:cxn modelId="{BE59CD6E-5F83-4A91-960A-73CEA5EFAE81}" type="presParOf" srcId="{900B132F-778A-4E46-840B-2CF1EA2C3274}" destId="{AEC39550-1D2B-41EE-B7AA-C5BADB341B1D}" srcOrd="2" destOrd="0" presId="urn:microsoft.com/office/officeart/2005/8/layout/vList4"/>
    <dgm:cxn modelId="{B9322BEE-9A70-453C-B526-6A267B218618}" type="presParOf" srcId="{D0E47EDC-2EDC-434A-A9D1-C5209BFFE10D}" destId="{800D6348-8A47-4DE6-B25B-20C2F0455283}" srcOrd="7" destOrd="0" presId="urn:microsoft.com/office/officeart/2005/8/layout/vList4"/>
    <dgm:cxn modelId="{D7FF206C-0E5E-4360-9447-82053DE7784D}" type="presParOf" srcId="{D0E47EDC-2EDC-434A-A9D1-C5209BFFE10D}" destId="{CA64D7C4-BBED-48DE-A74F-16BFDD7DF05D}" srcOrd="8" destOrd="0" presId="urn:microsoft.com/office/officeart/2005/8/layout/vList4"/>
    <dgm:cxn modelId="{D9C4F05D-FA12-4D43-AF4E-7F0ADDFC2562}" type="presParOf" srcId="{CA64D7C4-BBED-48DE-A74F-16BFDD7DF05D}" destId="{4D7F2E9E-76CA-49D9-BE27-8D7C38EF30F6}" srcOrd="0" destOrd="0" presId="urn:microsoft.com/office/officeart/2005/8/layout/vList4"/>
    <dgm:cxn modelId="{BA06E43E-8A3A-4633-8D40-BAA73F736F62}" type="presParOf" srcId="{CA64D7C4-BBED-48DE-A74F-16BFDD7DF05D}" destId="{4617FA86-A187-4A3F-ACA7-32B4CE5CC54B}" srcOrd="1" destOrd="0" presId="urn:microsoft.com/office/officeart/2005/8/layout/vList4"/>
    <dgm:cxn modelId="{F1434EA5-B26F-4DB4-88AD-26CCBD62D43F}" type="presParOf" srcId="{CA64D7C4-BBED-48DE-A74F-16BFDD7DF05D}" destId="{DC7D7BC5-8A13-41B8-919D-AB096D784639}" srcOrd="2" destOrd="0" presId="urn:microsoft.com/office/officeart/2005/8/layout/vList4"/>
    <dgm:cxn modelId="{FE024900-5A3A-4F27-A411-16F21AC0F261}" type="presParOf" srcId="{D0E47EDC-2EDC-434A-A9D1-C5209BFFE10D}" destId="{F419E23B-4115-45CC-9229-F6B310E64C27}" srcOrd="9" destOrd="0" presId="urn:microsoft.com/office/officeart/2005/8/layout/vList4"/>
    <dgm:cxn modelId="{378FF828-3105-4873-B2C0-929A2EB37171}" type="presParOf" srcId="{D0E47EDC-2EDC-434A-A9D1-C5209BFFE10D}" destId="{F10EF9B8-7A0C-4FAD-8DEB-AA3FAB9C2790}" srcOrd="10" destOrd="0" presId="urn:microsoft.com/office/officeart/2005/8/layout/vList4"/>
    <dgm:cxn modelId="{819A40A3-65B9-4A7D-A8CF-32212CB6A896}" type="presParOf" srcId="{F10EF9B8-7A0C-4FAD-8DEB-AA3FAB9C2790}" destId="{4AD4BD21-B2EB-42C4-ADB0-9042DB33E7AB}" srcOrd="0" destOrd="0" presId="urn:microsoft.com/office/officeart/2005/8/layout/vList4"/>
    <dgm:cxn modelId="{3715DC13-0E43-48FC-8700-3C81F7AE988A}" type="presParOf" srcId="{F10EF9B8-7A0C-4FAD-8DEB-AA3FAB9C2790}" destId="{37D3BB52-D82E-4AFC-AE64-45CDD7BC1F24}" srcOrd="1" destOrd="0" presId="urn:microsoft.com/office/officeart/2005/8/layout/vList4"/>
    <dgm:cxn modelId="{20632724-1A04-4C9C-A29F-79FC04B47F46}" type="presParOf" srcId="{F10EF9B8-7A0C-4FAD-8DEB-AA3FAB9C2790}" destId="{C4BB4F11-7914-468D-A388-70D2D5F6D74C}" srcOrd="2" destOrd="0" presId="urn:microsoft.com/office/officeart/2005/8/layout/vList4"/>
    <dgm:cxn modelId="{671AF62E-FD1B-4736-853C-715D6C0B8B40}" type="presParOf" srcId="{D0E47EDC-2EDC-434A-A9D1-C5209BFFE10D}" destId="{462F2271-E46C-489D-9426-6081390164BF}" srcOrd="11" destOrd="0" presId="urn:microsoft.com/office/officeart/2005/8/layout/vList4"/>
    <dgm:cxn modelId="{CD412E14-C2F9-492A-AD45-8250E2D04462}" type="presParOf" srcId="{D0E47EDC-2EDC-434A-A9D1-C5209BFFE10D}" destId="{3FC3B249-BA38-4260-A54D-40F6DD3F37ED}" srcOrd="12" destOrd="0" presId="urn:microsoft.com/office/officeart/2005/8/layout/vList4"/>
    <dgm:cxn modelId="{C533BFA0-9DCC-46E3-A9A2-14C2AF1DC4EF}" type="presParOf" srcId="{3FC3B249-BA38-4260-A54D-40F6DD3F37ED}" destId="{D7DE1D3B-7EEF-4A49-994B-A26112A3EB77}" srcOrd="0" destOrd="0" presId="urn:microsoft.com/office/officeart/2005/8/layout/vList4"/>
    <dgm:cxn modelId="{50A984E1-2D15-4173-979F-5E443A1D8ADE}" type="presParOf" srcId="{3FC3B249-BA38-4260-A54D-40F6DD3F37ED}" destId="{AA23CA21-81B7-4698-8690-2D9B224DB128}" srcOrd="1" destOrd="0" presId="urn:microsoft.com/office/officeart/2005/8/layout/vList4"/>
    <dgm:cxn modelId="{5FFC69A5-5885-4C9C-AADA-F24E27926ECB}" type="presParOf" srcId="{3FC3B249-BA38-4260-A54D-40F6DD3F37ED}" destId="{D906497E-9179-43CD-AD46-4A45A47ED013}" srcOrd="2" destOrd="0" presId="urn:microsoft.com/office/officeart/2005/8/layout/vList4"/>
    <dgm:cxn modelId="{0D93B12E-4D79-454E-8237-99B03E48B350}" type="presParOf" srcId="{D0E47EDC-2EDC-434A-A9D1-C5209BFFE10D}" destId="{1757A657-9344-4D1B-BEC3-AEDB49462607}" srcOrd="13" destOrd="0" presId="urn:microsoft.com/office/officeart/2005/8/layout/vList4"/>
    <dgm:cxn modelId="{C178A72A-E8F0-444F-BAAF-38DC3BD92EA8}" type="presParOf" srcId="{D0E47EDC-2EDC-434A-A9D1-C5209BFFE10D}" destId="{1CB3F6F4-164D-4AD7-80AF-082CC645BFC6}" srcOrd="14" destOrd="0" presId="urn:microsoft.com/office/officeart/2005/8/layout/vList4"/>
    <dgm:cxn modelId="{08DE8A84-14A5-4A15-87E3-DDE8A0EF8FD9}" type="presParOf" srcId="{1CB3F6F4-164D-4AD7-80AF-082CC645BFC6}" destId="{E1C1FF02-CC56-4715-95C5-D0B231C1DCB5}" srcOrd="0" destOrd="0" presId="urn:microsoft.com/office/officeart/2005/8/layout/vList4"/>
    <dgm:cxn modelId="{C2B49473-6288-41A3-87EA-0B32FB3A9AE9}" type="presParOf" srcId="{1CB3F6F4-164D-4AD7-80AF-082CC645BFC6}" destId="{F42C293B-CF07-4395-8CD4-02D069D4A90A}" srcOrd="1" destOrd="0" presId="urn:microsoft.com/office/officeart/2005/8/layout/vList4"/>
    <dgm:cxn modelId="{8F58C517-E0DB-4C6E-BA57-08340CE71DF7}" type="presParOf" srcId="{1CB3F6F4-164D-4AD7-80AF-082CC645BFC6}" destId="{B3B0552C-2060-48B2-9BED-37340443673B}" srcOrd="2" destOrd="0" presId="urn:microsoft.com/office/officeart/2005/8/layout/vList4"/>
    <dgm:cxn modelId="{3DF313B2-FD46-4231-9F44-A0E7586B5D19}" type="presParOf" srcId="{D0E47EDC-2EDC-434A-A9D1-C5209BFFE10D}" destId="{822329AB-0EBF-4FBE-BB48-135981C3E178}" srcOrd="15" destOrd="0" presId="urn:microsoft.com/office/officeart/2005/8/layout/vList4"/>
    <dgm:cxn modelId="{3F09D6E0-E7CC-44C4-8A22-26C9C01F5B1C}" type="presParOf" srcId="{D0E47EDC-2EDC-434A-A9D1-C5209BFFE10D}" destId="{F3BFFF9C-F798-40EF-841F-CF4E57A33F67}" srcOrd="16" destOrd="0" presId="urn:microsoft.com/office/officeart/2005/8/layout/vList4"/>
    <dgm:cxn modelId="{D9F2CCD6-0063-4744-A52E-7245CA97947D}" type="presParOf" srcId="{F3BFFF9C-F798-40EF-841F-CF4E57A33F67}" destId="{41074E44-BBE8-4E20-8783-2783EA2C6A03}" srcOrd="0" destOrd="0" presId="urn:microsoft.com/office/officeart/2005/8/layout/vList4"/>
    <dgm:cxn modelId="{A5B7C792-0FCB-4004-B98A-83AD695E25ED}" type="presParOf" srcId="{F3BFFF9C-F798-40EF-841F-CF4E57A33F67}" destId="{C8D3A6BD-3E8F-430A-AB73-B9BB8809306A}" srcOrd="1" destOrd="0" presId="urn:microsoft.com/office/officeart/2005/8/layout/vList4"/>
    <dgm:cxn modelId="{3FFB4607-3EEF-49FD-8AE9-715CB1A30BB1}" type="presParOf" srcId="{F3BFFF9C-F798-40EF-841F-CF4E57A33F67}" destId="{E7A7C71B-9336-4401-B07C-F3DB543EB8D1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A9DE1A2-36E7-4A7B-93B6-021718DBDF88}" type="doc">
      <dgm:prSet loTypeId="urn:microsoft.com/office/officeart/2009/3/layout/StepUpProcess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37CEDA37-8003-454F-970A-4D7CBA6284A5}">
      <dgm:prSet phldrT="[Текст]" custT="1"/>
      <dgm:spPr/>
      <dgm:t>
        <a:bodyPr/>
        <a:lstStyle/>
        <a:p>
          <a:r>
            <a:rPr lang="ru-RU" sz="1700" b="1" dirty="0" smtClean="0">
              <a:latin typeface="Arial" panose="020B0604020202020204" pitchFamily="34" charset="0"/>
              <a:cs typeface="Arial" panose="020B0604020202020204" pitchFamily="34" charset="0"/>
            </a:rPr>
            <a:t>Базовый уровень</a:t>
          </a:r>
          <a:endParaRPr lang="ru-RU" sz="17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A4EF34-C37B-4D9C-8AF5-27C0BEEAC2CE}" type="parTrans" cxnId="{695DCADC-8CFA-4FA7-8CE5-6C210F5ED4D3}">
      <dgm:prSet/>
      <dgm:spPr/>
      <dgm:t>
        <a:bodyPr/>
        <a:lstStyle/>
        <a:p>
          <a:endParaRPr lang="ru-RU" sz="17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D810C22-3044-4117-8590-FFD37B1F40D1}" type="sibTrans" cxnId="{695DCADC-8CFA-4FA7-8CE5-6C210F5ED4D3}">
      <dgm:prSet/>
      <dgm:spPr/>
      <dgm:t>
        <a:bodyPr/>
        <a:lstStyle/>
        <a:p>
          <a:endParaRPr lang="ru-RU" sz="17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0BE5C53-3205-4441-961C-8F258517CA7D}">
      <dgm:prSet phldrT="[Текст]" custT="1"/>
      <dgm:spPr/>
      <dgm:t>
        <a:bodyPr/>
        <a:lstStyle/>
        <a:p>
          <a:r>
            <a:rPr lang="ru-RU" sz="1700" b="1" dirty="0" smtClean="0">
              <a:latin typeface="Arial" panose="020B0604020202020204" pitchFamily="34" charset="0"/>
              <a:cs typeface="Arial" panose="020B0604020202020204" pitchFamily="34" charset="0"/>
            </a:rPr>
            <a:t>Оптимальный уровень</a:t>
          </a:r>
          <a:endParaRPr lang="ru-RU" sz="17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20358AC-1EF2-485C-8038-438263AEFFFA}" type="parTrans" cxnId="{20B1F5C1-4979-4C5F-8708-559E8B399385}">
      <dgm:prSet/>
      <dgm:spPr/>
      <dgm:t>
        <a:bodyPr/>
        <a:lstStyle/>
        <a:p>
          <a:endParaRPr lang="ru-RU" sz="17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771A4F-787D-4D33-A74F-E655F7F488B3}" type="sibTrans" cxnId="{20B1F5C1-4979-4C5F-8708-559E8B399385}">
      <dgm:prSet/>
      <dgm:spPr/>
      <dgm:t>
        <a:bodyPr/>
        <a:lstStyle/>
        <a:p>
          <a:endParaRPr lang="ru-RU" sz="17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461EE41-6A0A-4362-B713-240525C68440}">
      <dgm:prSet phldrT="[Текст]" custT="1"/>
      <dgm:spPr/>
      <dgm:t>
        <a:bodyPr/>
        <a:lstStyle/>
        <a:p>
          <a:r>
            <a:rPr lang="ru-RU" sz="1700" b="1" dirty="0" smtClean="0">
              <a:latin typeface="Arial" panose="020B0604020202020204" pitchFamily="34" charset="0"/>
              <a:cs typeface="Arial" panose="020B0604020202020204" pitchFamily="34" charset="0"/>
            </a:rPr>
            <a:t>Расширенный уровень</a:t>
          </a:r>
          <a:endParaRPr lang="ru-RU" sz="17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267467D-6CAE-44AA-B76C-A689B9572AB6}" type="parTrans" cxnId="{074F0884-A618-4806-9DDD-585B1CCCF68B}">
      <dgm:prSet/>
      <dgm:spPr/>
      <dgm:t>
        <a:bodyPr/>
        <a:lstStyle/>
        <a:p>
          <a:endParaRPr lang="ru-RU" sz="17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558705-C57C-4AAE-B399-E278D5357299}" type="sibTrans" cxnId="{074F0884-A618-4806-9DDD-585B1CCCF68B}">
      <dgm:prSet/>
      <dgm:spPr/>
      <dgm:t>
        <a:bodyPr/>
        <a:lstStyle/>
        <a:p>
          <a:endParaRPr lang="ru-RU" sz="17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1380DA-0328-4C86-9B18-771CF3698346}">
      <dgm:prSet phldrT="[Текст]" custT="1"/>
      <dgm:spPr/>
      <dgm:t>
        <a:bodyPr/>
        <a:lstStyle/>
        <a:p>
          <a:r>
            <a:rPr lang="ru-RU" sz="1700" b="1" dirty="0" smtClean="0">
              <a:latin typeface="Arial" panose="020B0604020202020204" pitchFamily="34" charset="0"/>
              <a:cs typeface="Arial" panose="020B0604020202020204" pitchFamily="34" charset="0"/>
            </a:rPr>
            <a:t>Комплексный уровень</a:t>
          </a:r>
          <a:endParaRPr lang="ru-RU" sz="17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AA22A00-0803-4F1E-AF12-4F1E4325FFD3}" type="parTrans" cxnId="{94092D3F-5D44-4AEF-B69F-0C8DDE6AEF8F}">
      <dgm:prSet/>
      <dgm:spPr/>
      <dgm:t>
        <a:bodyPr/>
        <a:lstStyle/>
        <a:p>
          <a:endParaRPr lang="ru-RU" sz="17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DB4B82-60C7-43B8-AF28-1D99B47C708A}" type="sibTrans" cxnId="{94092D3F-5D44-4AEF-B69F-0C8DDE6AEF8F}">
      <dgm:prSet/>
      <dgm:spPr/>
      <dgm:t>
        <a:bodyPr/>
        <a:lstStyle/>
        <a:p>
          <a:endParaRPr lang="ru-RU" sz="17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96FE29-FE23-4CAD-A30F-72C84A9FBFE0}" type="pres">
      <dgm:prSet presAssocID="{BA9DE1A2-36E7-4A7B-93B6-021718DBDF88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48812532-2FC3-4C2B-93C4-19426A080B7B}" type="pres">
      <dgm:prSet presAssocID="{37CEDA37-8003-454F-970A-4D7CBA6284A5}" presName="composite" presStyleCnt="0"/>
      <dgm:spPr/>
    </dgm:pt>
    <dgm:pt modelId="{FD653757-C65A-466B-A485-F69C7848ED7E}" type="pres">
      <dgm:prSet presAssocID="{37CEDA37-8003-454F-970A-4D7CBA6284A5}" presName="LShape" presStyleLbl="alignNode1" presStyleIdx="0" presStyleCnt="7"/>
      <dgm:spPr/>
    </dgm:pt>
    <dgm:pt modelId="{37F18D2B-1A06-45F8-8DA6-F5E7E66E4655}" type="pres">
      <dgm:prSet presAssocID="{37CEDA37-8003-454F-970A-4D7CBA6284A5}" presName="ParentText" presStyleLbl="revTx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87ECD7-1FF6-4510-A5E5-D28B9654C118}" type="pres">
      <dgm:prSet presAssocID="{37CEDA37-8003-454F-970A-4D7CBA6284A5}" presName="Triangle" presStyleLbl="alignNode1" presStyleIdx="1" presStyleCnt="7"/>
      <dgm:spPr/>
    </dgm:pt>
    <dgm:pt modelId="{8C9C0A51-E48C-4FFD-9430-9DE105D1188C}" type="pres">
      <dgm:prSet presAssocID="{BD810C22-3044-4117-8590-FFD37B1F40D1}" presName="sibTrans" presStyleCnt="0"/>
      <dgm:spPr/>
    </dgm:pt>
    <dgm:pt modelId="{911C56C4-014D-40E4-9B9D-4B7BDC43FE11}" type="pres">
      <dgm:prSet presAssocID="{BD810C22-3044-4117-8590-FFD37B1F40D1}" presName="space" presStyleCnt="0"/>
      <dgm:spPr/>
    </dgm:pt>
    <dgm:pt modelId="{09EABC83-13BB-4C16-865A-93DC65955FBE}" type="pres">
      <dgm:prSet presAssocID="{10BE5C53-3205-4441-961C-8F258517CA7D}" presName="composite" presStyleCnt="0"/>
      <dgm:spPr/>
    </dgm:pt>
    <dgm:pt modelId="{5514E2B1-06DE-432F-84E0-325EB8A81EC1}" type="pres">
      <dgm:prSet presAssocID="{10BE5C53-3205-4441-961C-8F258517CA7D}" presName="LShape" presStyleLbl="alignNode1" presStyleIdx="2" presStyleCnt="7"/>
      <dgm:spPr/>
    </dgm:pt>
    <dgm:pt modelId="{33C5B183-5D61-4ED9-817E-AB426130A2BB}" type="pres">
      <dgm:prSet presAssocID="{10BE5C53-3205-4441-961C-8F258517CA7D}" presName="ParentText" presStyleLbl="revTx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E01723-BC3D-432C-A714-D68B52AB61B5}" type="pres">
      <dgm:prSet presAssocID="{10BE5C53-3205-4441-961C-8F258517CA7D}" presName="Triangle" presStyleLbl="alignNode1" presStyleIdx="3" presStyleCnt="7"/>
      <dgm:spPr/>
    </dgm:pt>
    <dgm:pt modelId="{8B61E8DC-5085-450D-8405-5DA2DD58A790}" type="pres">
      <dgm:prSet presAssocID="{8A771A4F-787D-4D33-A74F-E655F7F488B3}" presName="sibTrans" presStyleCnt="0"/>
      <dgm:spPr/>
    </dgm:pt>
    <dgm:pt modelId="{10CEEED7-E19F-40DA-9BA9-03FB024BF4DC}" type="pres">
      <dgm:prSet presAssocID="{8A771A4F-787D-4D33-A74F-E655F7F488B3}" presName="space" presStyleCnt="0"/>
      <dgm:spPr/>
    </dgm:pt>
    <dgm:pt modelId="{CD4CFC6F-4FBF-4597-A735-8DBF412772DB}" type="pres">
      <dgm:prSet presAssocID="{C461EE41-6A0A-4362-B713-240525C68440}" presName="composite" presStyleCnt="0"/>
      <dgm:spPr/>
    </dgm:pt>
    <dgm:pt modelId="{C98084A8-BCED-4D9A-BF2E-2D362DFCE6F9}" type="pres">
      <dgm:prSet presAssocID="{C461EE41-6A0A-4362-B713-240525C68440}" presName="LShape" presStyleLbl="alignNode1" presStyleIdx="4" presStyleCnt="7"/>
      <dgm:spPr/>
    </dgm:pt>
    <dgm:pt modelId="{981D25D0-7E16-450B-B79C-FE270CA27DDC}" type="pres">
      <dgm:prSet presAssocID="{C461EE41-6A0A-4362-B713-240525C68440}" presName="ParentText" presStyleLbl="revTx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5F2212-9DBE-48D0-ABB5-AE9A8713411E}" type="pres">
      <dgm:prSet presAssocID="{C461EE41-6A0A-4362-B713-240525C68440}" presName="Triangle" presStyleLbl="alignNode1" presStyleIdx="5" presStyleCnt="7"/>
      <dgm:spPr/>
    </dgm:pt>
    <dgm:pt modelId="{F88FA8E9-5C68-42B0-8511-545344E4BC0F}" type="pres">
      <dgm:prSet presAssocID="{81558705-C57C-4AAE-B399-E278D5357299}" presName="sibTrans" presStyleCnt="0"/>
      <dgm:spPr/>
    </dgm:pt>
    <dgm:pt modelId="{2343D5EE-85D1-45DB-8E04-E98B27209CF1}" type="pres">
      <dgm:prSet presAssocID="{81558705-C57C-4AAE-B399-E278D5357299}" presName="space" presStyleCnt="0"/>
      <dgm:spPr/>
    </dgm:pt>
    <dgm:pt modelId="{16BC3ED8-7360-4C84-A3D2-DA6736D808BB}" type="pres">
      <dgm:prSet presAssocID="{D81380DA-0328-4C86-9B18-771CF3698346}" presName="composite" presStyleCnt="0"/>
      <dgm:spPr/>
    </dgm:pt>
    <dgm:pt modelId="{D56FB82A-A862-4D78-AF04-23D0CD210C8D}" type="pres">
      <dgm:prSet presAssocID="{D81380DA-0328-4C86-9B18-771CF3698346}" presName="LShape" presStyleLbl="alignNode1" presStyleIdx="6" presStyleCnt="7"/>
      <dgm:spPr/>
    </dgm:pt>
    <dgm:pt modelId="{B5F85A9C-8870-43A0-9304-E370E4E471D3}" type="pres">
      <dgm:prSet presAssocID="{D81380DA-0328-4C86-9B18-771CF3698346}" presName="ParentText" presStyleLbl="revTx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CED43BC-84A1-4028-9DC9-1ACD70504880}" type="presOf" srcId="{10BE5C53-3205-4441-961C-8F258517CA7D}" destId="{33C5B183-5D61-4ED9-817E-AB426130A2BB}" srcOrd="0" destOrd="0" presId="urn:microsoft.com/office/officeart/2009/3/layout/StepUpProcess"/>
    <dgm:cxn modelId="{EFBB377E-89A8-45A8-9B8F-C0B36B8E914F}" type="presOf" srcId="{37CEDA37-8003-454F-970A-4D7CBA6284A5}" destId="{37F18D2B-1A06-45F8-8DA6-F5E7E66E4655}" srcOrd="0" destOrd="0" presId="urn:microsoft.com/office/officeart/2009/3/layout/StepUpProcess"/>
    <dgm:cxn modelId="{7859B1F8-9175-4A31-883D-D30ABE84019C}" type="presOf" srcId="{BA9DE1A2-36E7-4A7B-93B6-021718DBDF88}" destId="{C196FE29-FE23-4CAD-A30F-72C84A9FBFE0}" srcOrd="0" destOrd="0" presId="urn:microsoft.com/office/officeart/2009/3/layout/StepUpProcess"/>
    <dgm:cxn modelId="{20B1F5C1-4979-4C5F-8708-559E8B399385}" srcId="{BA9DE1A2-36E7-4A7B-93B6-021718DBDF88}" destId="{10BE5C53-3205-4441-961C-8F258517CA7D}" srcOrd="1" destOrd="0" parTransId="{220358AC-1EF2-485C-8038-438263AEFFFA}" sibTransId="{8A771A4F-787D-4D33-A74F-E655F7F488B3}"/>
    <dgm:cxn modelId="{94092D3F-5D44-4AEF-B69F-0C8DDE6AEF8F}" srcId="{BA9DE1A2-36E7-4A7B-93B6-021718DBDF88}" destId="{D81380DA-0328-4C86-9B18-771CF3698346}" srcOrd="3" destOrd="0" parTransId="{DAA22A00-0803-4F1E-AF12-4F1E4325FFD3}" sibTransId="{48DB4B82-60C7-43B8-AF28-1D99B47C708A}"/>
    <dgm:cxn modelId="{074F0884-A618-4806-9DDD-585B1CCCF68B}" srcId="{BA9DE1A2-36E7-4A7B-93B6-021718DBDF88}" destId="{C461EE41-6A0A-4362-B713-240525C68440}" srcOrd="2" destOrd="0" parTransId="{C267467D-6CAE-44AA-B76C-A689B9572AB6}" sibTransId="{81558705-C57C-4AAE-B399-E278D5357299}"/>
    <dgm:cxn modelId="{16650825-C0E0-49A2-B521-237397B6A620}" type="presOf" srcId="{C461EE41-6A0A-4362-B713-240525C68440}" destId="{981D25D0-7E16-450B-B79C-FE270CA27DDC}" srcOrd="0" destOrd="0" presId="urn:microsoft.com/office/officeart/2009/3/layout/StepUpProcess"/>
    <dgm:cxn modelId="{695DCADC-8CFA-4FA7-8CE5-6C210F5ED4D3}" srcId="{BA9DE1A2-36E7-4A7B-93B6-021718DBDF88}" destId="{37CEDA37-8003-454F-970A-4D7CBA6284A5}" srcOrd="0" destOrd="0" parTransId="{DFA4EF34-C37B-4D9C-8AF5-27C0BEEAC2CE}" sibTransId="{BD810C22-3044-4117-8590-FFD37B1F40D1}"/>
    <dgm:cxn modelId="{9686BBDB-A5D7-4FBD-A96F-C3DF1D17290F}" type="presOf" srcId="{D81380DA-0328-4C86-9B18-771CF3698346}" destId="{B5F85A9C-8870-43A0-9304-E370E4E471D3}" srcOrd="0" destOrd="0" presId="urn:microsoft.com/office/officeart/2009/3/layout/StepUpProcess"/>
    <dgm:cxn modelId="{00EEEB6D-5E75-4DFD-BEF9-C0816D8AB9D7}" type="presParOf" srcId="{C196FE29-FE23-4CAD-A30F-72C84A9FBFE0}" destId="{48812532-2FC3-4C2B-93C4-19426A080B7B}" srcOrd="0" destOrd="0" presId="urn:microsoft.com/office/officeart/2009/3/layout/StepUpProcess"/>
    <dgm:cxn modelId="{7BB3D83E-128C-464D-8D11-AF6566FC82F5}" type="presParOf" srcId="{48812532-2FC3-4C2B-93C4-19426A080B7B}" destId="{FD653757-C65A-466B-A485-F69C7848ED7E}" srcOrd="0" destOrd="0" presId="urn:microsoft.com/office/officeart/2009/3/layout/StepUpProcess"/>
    <dgm:cxn modelId="{53176028-F98A-41CB-96B4-0210C22B2A57}" type="presParOf" srcId="{48812532-2FC3-4C2B-93C4-19426A080B7B}" destId="{37F18D2B-1A06-45F8-8DA6-F5E7E66E4655}" srcOrd="1" destOrd="0" presId="urn:microsoft.com/office/officeart/2009/3/layout/StepUpProcess"/>
    <dgm:cxn modelId="{37D42832-15A5-4861-838F-78A8847094E6}" type="presParOf" srcId="{48812532-2FC3-4C2B-93C4-19426A080B7B}" destId="{4D87ECD7-1FF6-4510-A5E5-D28B9654C118}" srcOrd="2" destOrd="0" presId="urn:microsoft.com/office/officeart/2009/3/layout/StepUpProcess"/>
    <dgm:cxn modelId="{AF5D8B95-18F3-4878-9EAC-A8321D1A73D4}" type="presParOf" srcId="{C196FE29-FE23-4CAD-A30F-72C84A9FBFE0}" destId="{8C9C0A51-E48C-4FFD-9430-9DE105D1188C}" srcOrd="1" destOrd="0" presId="urn:microsoft.com/office/officeart/2009/3/layout/StepUpProcess"/>
    <dgm:cxn modelId="{8F626D8B-7447-4F5A-8AFA-1E019B56701B}" type="presParOf" srcId="{8C9C0A51-E48C-4FFD-9430-9DE105D1188C}" destId="{911C56C4-014D-40E4-9B9D-4B7BDC43FE11}" srcOrd="0" destOrd="0" presId="urn:microsoft.com/office/officeart/2009/3/layout/StepUpProcess"/>
    <dgm:cxn modelId="{AD525B2D-A2D2-4CEF-980E-5E378BA65B16}" type="presParOf" srcId="{C196FE29-FE23-4CAD-A30F-72C84A9FBFE0}" destId="{09EABC83-13BB-4C16-865A-93DC65955FBE}" srcOrd="2" destOrd="0" presId="urn:microsoft.com/office/officeart/2009/3/layout/StepUpProcess"/>
    <dgm:cxn modelId="{E540B605-5A5B-4BD2-9A76-721F13006ACC}" type="presParOf" srcId="{09EABC83-13BB-4C16-865A-93DC65955FBE}" destId="{5514E2B1-06DE-432F-84E0-325EB8A81EC1}" srcOrd="0" destOrd="0" presId="urn:microsoft.com/office/officeart/2009/3/layout/StepUpProcess"/>
    <dgm:cxn modelId="{794488E4-F5B0-4543-A240-EC46B5C24337}" type="presParOf" srcId="{09EABC83-13BB-4C16-865A-93DC65955FBE}" destId="{33C5B183-5D61-4ED9-817E-AB426130A2BB}" srcOrd="1" destOrd="0" presId="urn:microsoft.com/office/officeart/2009/3/layout/StepUpProcess"/>
    <dgm:cxn modelId="{D2006EB2-B05F-4C9F-9C80-E61942834BF2}" type="presParOf" srcId="{09EABC83-13BB-4C16-865A-93DC65955FBE}" destId="{83E01723-BC3D-432C-A714-D68B52AB61B5}" srcOrd="2" destOrd="0" presId="urn:microsoft.com/office/officeart/2009/3/layout/StepUpProcess"/>
    <dgm:cxn modelId="{C62527DF-DB8D-428F-AF33-2F61B3F7E533}" type="presParOf" srcId="{C196FE29-FE23-4CAD-A30F-72C84A9FBFE0}" destId="{8B61E8DC-5085-450D-8405-5DA2DD58A790}" srcOrd="3" destOrd="0" presId="urn:microsoft.com/office/officeart/2009/3/layout/StepUpProcess"/>
    <dgm:cxn modelId="{2DBDB8F9-734F-4C7B-9FF7-7A4BD8A13721}" type="presParOf" srcId="{8B61E8DC-5085-450D-8405-5DA2DD58A790}" destId="{10CEEED7-E19F-40DA-9BA9-03FB024BF4DC}" srcOrd="0" destOrd="0" presId="urn:microsoft.com/office/officeart/2009/3/layout/StepUpProcess"/>
    <dgm:cxn modelId="{C6097452-C6AB-4607-BDBE-3E2A28F735C7}" type="presParOf" srcId="{C196FE29-FE23-4CAD-A30F-72C84A9FBFE0}" destId="{CD4CFC6F-4FBF-4597-A735-8DBF412772DB}" srcOrd="4" destOrd="0" presId="urn:microsoft.com/office/officeart/2009/3/layout/StepUpProcess"/>
    <dgm:cxn modelId="{A5B87FDD-F4A4-4FF2-A51D-F71344581678}" type="presParOf" srcId="{CD4CFC6F-4FBF-4597-A735-8DBF412772DB}" destId="{C98084A8-BCED-4D9A-BF2E-2D362DFCE6F9}" srcOrd="0" destOrd="0" presId="urn:microsoft.com/office/officeart/2009/3/layout/StepUpProcess"/>
    <dgm:cxn modelId="{81330583-FF49-4DDC-A8D9-8E7BCDAD245D}" type="presParOf" srcId="{CD4CFC6F-4FBF-4597-A735-8DBF412772DB}" destId="{981D25D0-7E16-450B-B79C-FE270CA27DDC}" srcOrd="1" destOrd="0" presId="urn:microsoft.com/office/officeart/2009/3/layout/StepUpProcess"/>
    <dgm:cxn modelId="{28AFA1A3-0E59-44DC-B6E7-F7760550D80C}" type="presParOf" srcId="{CD4CFC6F-4FBF-4597-A735-8DBF412772DB}" destId="{245F2212-9DBE-48D0-ABB5-AE9A8713411E}" srcOrd="2" destOrd="0" presId="urn:microsoft.com/office/officeart/2009/3/layout/StepUpProcess"/>
    <dgm:cxn modelId="{95764A68-2ED7-40D9-AD9A-3D5A372764F7}" type="presParOf" srcId="{C196FE29-FE23-4CAD-A30F-72C84A9FBFE0}" destId="{F88FA8E9-5C68-42B0-8511-545344E4BC0F}" srcOrd="5" destOrd="0" presId="urn:microsoft.com/office/officeart/2009/3/layout/StepUpProcess"/>
    <dgm:cxn modelId="{A17FFA63-5084-4BC1-94A0-13F2F4C11D9E}" type="presParOf" srcId="{F88FA8E9-5C68-42B0-8511-545344E4BC0F}" destId="{2343D5EE-85D1-45DB-8E04-E98B27209CF1}" srcOrd="0" destOrd="0" presId="urn:microsoft.com/office/officeart/2009/3/layout/StepUpProcess"/>
    <dgm:cxn modelId="{CC982DAC-D796-4E62-A707-C5AEA118A079}" type="presParOf" srcId="{C196FE29-FE23-4CAD-A30F-72C84A9FBFE0}" destId="{16BC3ED8-7360-4C84-A3D2-DA6736D808BB}" srcOrd="6" destOrd="0" presId="urn:microsoft.com/office/officeart/2009/3/layout/StepUpProcess"/>
    <dgm:cxn modelId="{64ADDB56-EE67-49A9-AC53-7D3BAC9AF4F8}" type="presParOf" srcId="{16BC3ED8-7360-4C84-A3D2-DA6736D808BB}" destId="{D56FB82A-A862-4D78-AF04-23D0CD210C8D}" srcOrd="0" destOrd="0" presId="urn:microsoft.com/office/officeart/2009/3/layout/StepUpProcess"/>
    <dgm:cxn modelId="{2A9E9902-2DAC-4759-B629-2617F03A5E7F}" type="presParOf" srcId="{16BC3ED8-7360-4C84-A3D2-DA6736D808BB}" destId="{B5F85A9C-8870-43A0-9304-E370E4E471D3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CBF0606-E982-40BA-9119-8945552FD04E}" type="doc">
      <dgm:prSet loTypeId="urn:microsoft.com/office/officeart/2005/8/layout/chevron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EA967CED-94F4-4DF7-9C05-A6E47736F49D}">
      <dgm:prSet phldrT="[Текст]" phldr="1"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047EBB5-B46B-4BFF-8BA3-7198C2A3458B}" type="parTrans" cxnId="{58992462-E035-471B-A5EF-0E845CD2CA0E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947247D-C2E6-4C3D-A5F8-F6941D3042BF}" type="sibTrans" cxnId="{58992462-E035-471B-A5EF-0E845CD2CA0E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974A78-F52B-4B99-AA0C-D9CB76CAC650}">
      <dgm:prSet phldrT="[Текст]"/>
      <dgm:spPr/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Профессиональная реабилитация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88A2931-C52A-4979-B186-DBA05E4B21D8}" type="parTrans" cxnId="{9171F37B-30B6-4C92-A80F-53D2F7D31C4A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A6FBE30-E85D-4F7E-8F3F-97D3EE8015F2}" type="sibTrans" cxnId="{9171F37B-30B6-4C92-A80F-53D2F7D31C4A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BB83DED-F064-484E-A786-FA33C806BB35}">
      <dgm:prSet phldrT="[Текст]" phldr="1"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B21107-815D-4DEC-8D09-02460BD0D31B}" type="parTrans" cxnId="{DE6EB5F1-CC6C-4C02-91C0-2036B8D70D37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B2A1FF4-4868-4BFB-BE94-945B5B8F206D}" type="sibTrans" cxnId="{DE6EB5F1-CC6C-4C02-91C0-2036B8D70D37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15D6E6-240A-474E-AD0D-E8D5A61079F8}">
      <dgm:prSet phldrT="[Текст]"/>
      <dgm:spPr/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Социально-педагогическая реабилитация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76BEFD-A5EB-48F9-9E50-AFF575C23584}" type="parTrans" cxnId="{83BCF92C-3B6E-4970-80ED-0EFBAEBB1158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CD80E1-1E32-475B-B4EF-2314B3853E81}" type="sibTrans" cxnId="{83BCF92C-3B6E-4970-80ED-0EFBAEBB1158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19193C2-857F-4CE2-A59F-5D002DE14955}">
      <dgm:prSet phldrT="[Текст]" phldr="1"/>
      <dgm:spPr/>
      <dgm:t>
        <a:bodyPr/>
        <a:lstStyle/>
        <a:p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77BEC64-0CE9-4A7F-AC3E-4A408214A139}" type="parTrans" cxnId="{7A6006F0-5415-4958-A53C-446D80200D08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A3565F-96EA-4C1A-8489-222E11AF88E4}" type="sibTrans" cxnId="{7A6006F0-5415-4958-A53C-446D80200D08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BE31200-6BE7-48C0-B1A4-57DBD4544FD4}">
      <dgm:prSet phldrT="[Текст]"/>
      <dgm:spPr/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Социально-психологическая реабилитация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F314EB-5D25-41A3-A6AE-DA6A7E170863}" type="parTrans" cxnId="{E51F74FC-46B6-4F3F-893C-F9F802C2094A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14A909-F426-4757-8E4C-513EB953AA07}" type="sibTrans" cxnId="{E51F74FC-46B6-4F3F-893C-F9F802C2094A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4A4518A-E945-4155-89C1-A6CE74002080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41C703-8AC8-434B-8E85-DDC10D55EBBE}" type="parTrans" cxnId="{626DE398-8FB7-4676-8DE5-F0C8689690DE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51F740-2E44-46DE-B0C3-444C5CE5AB0B}" type="sibTrans" cxnId="{626DE398-8FB7-4676-8DE5-F0C8689690DE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7F0C06E-908D-4B2E-B490-D0C7DE8AC0E8}">
      <dgm:prSet/>
      <dgm:spPr/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Социально-бытовая реабилитация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919E20-EF8D-42C2-84C0-92E46092F250}" type="parTrans" cxnId="{A78C8BF0-3F69-4D18-9A12-3E10BBA75DB4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BCCE295-98CF-44EC-955F-9B38886A0D5A}" type="sibTrans" cxnId="{A78C8BF0-3F69-4D18-9A12-3E10BBA75DB4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069C50-CC5F-43EE-B0C2-AB0F071E75CB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B9E2CE9-7CED-411D-96E4-0A2231BFC504}" type="parTrans" cxnId="{60695424-B2F2-4C34-8887-D4E6B2A656C8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8293EED-5530-4A92-98EC-63820D252190}" type="sibTrans" cxnId="{60695424-B2F2-4C34-8887-D4E6B2A656C8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301CD24-6226-43F2-81C6-19DD25234611}">
      <dgm:prSet/>
      <dgm:spPr/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Социально-средовая реабилитация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7C1AB97-FC09-4687-8B00-4618CC6DA082}" type="parTrans" cxnId="{DA7212B4-D009-42B2-826D-33190FEE1AED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38716D2-0068-4FA4-AB9F-668DFE56C1ED}" type="sibTrans" cxnId="{DA7212B4-D009-42B2-826D-33190FEE1AED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5F6A85A-7A79-4AEE-BCB4-1040A755EF62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388338-EF8E-4077-B707-577351E8418B}" type="parTrans" cxnId="{EB8D97D8-0862-4CB5-AF4B-799B33667B01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A4B5565-9CF2-4116-BCB4-9ED219E7174C}" type="sibTrans" cxnId="{EB8D97D8-0862-4CB5-AF4B-799B33667B01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191ED0D-A314-44BC-A2CC-FDC43FF48FFD}">
      <dgm:prSet/>
      <dgm:spPr/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Социокультурная реабилитация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B23640C-0980-46F6-B7E6-8DE03042A7ED}" type="parTrans" cxnId="{3123E3CD-8AAE-40DF-8966-29F6BDA025E9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AA3E562-313D-4B0B-A6DD-3639FF54A523}" type="sibTrans" cxnId="{3123E3CD-8AAE-40DF-8966-29F6BDA025E9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0CC3E85-AEEF-4209-AD73-3E3BDA52BD30}" type="pres">
      <dgm:prSet presAssocID="{FCBF0606-E982-40BA-9119-8945552FD04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99F7A0D-F3CC-4AA3-ACBA-04B49EC05AD0}" type="pres">
      <dgm:prSet presAssocID="{EA967CED-94F4-4DF7-9C05-A6E47736F49D}" presName="composite" presStyleCnt="0"/>
      <dgm:spPr/>
    </dgm:pt>
    <dgm:pt modelId="{CA6852E8-F485-4DED-9F4F-B500542F8558}" type="pres">
      <dgm:prSet presAssocID="{EA967CED-94F4-4DF7-9C05-A6E47736F49D}" presName="parentText" presStyleLbl="align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5DF33C-A15D-4F96-AC7C-42247B71E3E4}" type="pres">
      <dgm:prSet presAssocID="{EA967CED-94F4-4DF7-9C05-A6E47736F49D}" presName="descendantText" presStyleLbl="alignAcc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9DEC5F-C89E-4FBB-8D81-F5741F71360B}" type="pres">
      <dgm:prSet presAssocID="{6947247D-C2E6-4C3D-A5F8-F6941D3042BF}" presName="sp" presStyleCnt="0"/>
      <dgm:spPr/>
    </dgm:pt>
    <dgm:pt modelId="{DD2935DB-7251-4680-BD61-48AEF1211F8D}" type="pres">
      <dgm:prSet presAssocID="{DBB83DED-F064-484E-A786-FA33C806BB35}" presName="composite" presStyleCnt="0"/>
      <dgm:spPr/>
    </dgm:pt>
    <dgm:pt modelId="{678EF87E-5E19-46B6-B5A6-092054F16E39}" type="pres">
      <dgm:prSet presAssocID="{DBB83DED-F064-484E-A786-FA33C806BB35}" presName="parentText" presStyleLbl="align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2C1114-1C5F-4A40-B26D-98A9571F04FB}" type="pres">
      <dgm:prSet presAssocID="{DBB83DED-F064-484E-A786-FA33C806BB35}" presName="descendantText" presStyleLbl="alignAcc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CF5090-C9BD-4BA1-B415-91BA89916A2F}" type="pres">
      <dgm:prSet presAssocID="{7B2A1FF4-4868-4BFB-BE94-945B5B8F206D}" presName="sp" presStyleCnt="0"/>
      <dgm:spPr/>
    </dgm:pt>
    <dgm:pt modelId="{D40CA304-A258-4229-91A2-4FF1D3D4B075}" type="pres">
      <dgm:prSet presAssocID="{D19193C2-857F-4CE2-A59F-5D002DE14955}" presName="composite" presStyleCnt="0"/>
      <dgm:spPr/>
    </dgm:pt>
    <dgm:pt modelId="{F8594D82-BF24-45D6-BA7A-8ACF9C2131D6}" type="pres">
      <dgm:prSet presAssocID="{D19193C2-857F-4CE2-A59F-5D002DE14955}" presName="parentText" presStyleLbl="align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BA9B23-03B3-48EF-9C0C-C1B6A5C4360C}" type="pres">
      <dgm:prSet presAssocID="{D19193C2-857F-4CE2-A59F-5D002DE14955}" presName="descendantText" presStyleLbl="alignAcc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583B4F-B9F3-4E4B-9140-851E8A00FCF0}" type="pres">
      <dgm:prSet presAssocID="{D3A3565F-96EA-4C1A-8489-222E11AF88E4}" presName="sp" presStyleCnt="0"/>
      <dgm:spPr/>
    </dgm:pt>
    <dgm:pt modelId="{88E19452-6BBE-4785-9E0B-510B81FC78FA}" type="pres">
      <dgm:prSet presAssocID="{34A4518A-E945-4155-89C1-A6CE74002080}" presName="composite" presStyleCnt="0"/>
      <dgm:spPr/>
    </dgm:pt>
    <dgm:pt modelId="{AD633369-245F-4596-99E1-F008603EE605}" type="pres">
      <dgm:prSet presAssocID="{34A4518A-E945-4155-89C1-A6CE74002080}" presName="parentText" presStyleLbl="align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936219-FABE-4EE1-8DA0-1CDAA9AAC0A5}" type="pres">
      <dgm:prSet presAssocID="{34A4518A-E945-4155-89C1-A6CE74002080}" presName="descendantText" presStyleLbl="alignAcc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AD8F33-7085-4806-98C5-D7F301AFB6E5}" type="pres">
      <dgm:prSet presAssocID="{2051F740-2E44-46DE-B0C3-444C5CE5AB0B}" presName="sp" presStyleCnt="0"/>
      <dgm:spPr/>
    </dgm:pt>
    <dgm:pt modelId="{BDA47E36-69AB-4FCC-949F-2FC023C62009}" type="pres">
      <dgm:prSet presAssocID="{C5069C50-CC5F-43EE-B0C2-AB0F071E75CB}" presName="composite" presStyleCnt="0"/>
      <dgm:spPr/>
    </dgm:pt>
    <dgm:pt modelId="{C90CF6B4-1002-4ADB-8616-BEADC943C7DF}" type="pres">
      <dgm:prSet presAssocID="{C5069C50-CC5F-43EE-B0C2-AB0F071E75CB}" presName="parentText" presStyleLbl="align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608462-6A24-4C67-931F-6F234FBEAFBB}" type="pres">
      <dgm:prSet presAssocID="{C5069C50-CC5F-43EE-B0C2-AB0F071E75CB}" presName="descendantText" presStyleLbl="alignAcc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032155-88C4-4FBA-A040-2329C4CE01FD}" type="pres">
      <dgm:prSet presAssocID="{58293EED-5530-4A92-98EC-63820D252190}" presName="sp" presStyleCnt="0"/>
      <dgm:spPr/>
    </dgm:pt>
    <dgm:pt modelId="{093BAA0D-94FB-4114-A23F-C85E1E277813}" type="pres">
      <dgm:prSet presAssocID="{05F6A85A-7A79-4AEE-BCB4-1040A755EF62}" presName="composite" presStyleCnt="0"/>
      <dgm:spPr/>
    </dgm:pt>
    <dgm:pt modelId="{D4092F63-664F-4C5E-8B5C-80E71C9817E9}" type="pres">
      <dgm:prSet presAssocID="{05F6A85A-7A79-4AEE-BCB4-1040A755EF62}" presName="parentText" presStyleLbl="align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BB542F-7F0F-4E13-9A8A-83EA1FAF67FD}" type="pres">
      <dgm:prSet presAssocID="{05F6A85A-7A79-4AEE-BCB4-1040A755EF62}" presName="descendantText" presStyleLbl="alignAcc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E6EB5F1-CC6C-4C02-91C0-2036B8D70D37}" srcId="{FCBF0606-E982-40BA-9119-8945552FD04E}" destId="{DBB83DED-F064-484E-A786-FA33C806BB35}" srcOrd="1" destOrd="0" parTransId="{3CB21107-815D-4DEC-8D09-02460BD0D31B}" sibTransId="{7B2A1FF4-4868-4BFB-BE94-945B5B8F206D}"/>
    <dgm:cxn modelId="{C58C0C40-7662-4F76-92FE-2D8C41F2B086}" type="presOf" srcId="{DBB83DED-F064-484E-A786-FA33C806BB35}" destId="{678EF87E-5E19-46B6-B5A6-092054F16E39}" srcOrd="0" destOrd="0" presId="urn:microsoft.com/office/officeart/2005/8/layout/chevron2"/>
    <dgm:cxn modelId="{DD694DAD-E30B-4250-B1EB-D8E5D6162A69}" type="presOf" srcId="{D191ED0D-A314-44BC-A2CC-FDC43FF48FFD}" destId="{09BB542F-7F0F-4E13-9A8A-83EA1FAF67FD}" srcOrd="0" destOrd="0" presId="urn:microsoft.com/office/officeart/2005/8/layout/chevron2"/>
    <dgm:cxn modelId="{906F4CBF-B0FF-4B0C-B672-F5A03A05DE35}" type="presOf" srcId="{05F6A85A-7A79-4AEE-BCB4-1040A755EF62}" destId="{D4092F63-664F-4C5E-8B5C-80E71C9817E9}" srcOrd="0" destOrd="0" presId="urn:microsoft.com/office/officeart/2005/8/layout/chevron2"/>
    <dgm:cxn modelId="{36EB506F-15D6-4397-AC86-A6C36DE507BC}" type="presOf" srcId="{EB974A78-F52B-4B99-AA0C-D9CB76CAC650}" destId="{1F5DF33C-A15D-4F96-AC7C-42247B71E3E4}" srcOrd="0" destOrd="0" presId="urn:microsoft.com/office/officeart/2005/8/layout/chevron2"/>
    <dgm:cxn modelId="{43EF3438-C66C-407A-8AA9-0DB566E24F9C}" type="presOf" srcId="{C5069C50-CC5F-43EE-B0C2-AB0F071E75CB}" destId="{C90CF6B4-1002-4ADB-8616-BEADC943C7DF}" srcOrd="0" destOrd="0" presId="urn:microsoft.com/office/officeart/2005/8/layout/chevron2"/>
    <dgm:cxn modelId="{9171F37B-30B6-4C92-A80F-53D2F7D31C4A}" srcId="{EA967CED-94F4-4DF7-9C05-A6E47736F49D}" destId="{EB974A78-F52B-4B99-AA0C-D9CB76CAC650}" srcOrd="0" destOrd="0" parTransId="{388A2931-C52A-4979-B186-DBA05E4B21D8}" sibTransId="{DA6FBE30-E85D-4F7E-8F3F-97D3EE8015F2}"/>
    <dgm:cxn modelId="{E51F74FC-46B6-4F3F-893C-F9F802C2094A}" srcId="{D19193C2-857F-4CE2-A59F-5D002DE14955}" destId="{9BE31200-6BE7-48C0-B1A4-57DBD4544FD4}" srcOrd="0" destOrd="0" parTransId="{1DF314EB-5D25-41A3-A6AE-DA6A7E170863}" sibTransId="{A214A909-F426-4757-8E4C-513EB953AA07}"/>
    <dgm:cxn modelId="{60695424-B2F2-4C34-8887-D4E6B2A656C8}" srcId="{FCBF0606-E982-40BA-9119-8945552FD04E}" destId="{C5069C50-CC5F-43EE-B0C2-AB0F071E75CB}" srcOrd="4" destOrd="0" parTransId="{2B9E2CE9-7CED-411D-96E4-0A2231BFC504}" sibTransId="{58293EED-5530-4A92-98EC-63820D252190}"/>
    <dgm:cxn modelId="{626DE398-8FB7-4676-8DE5-F0C8689690DE}" srcId="{FCBF0606-E982-40BA-9119-8945552FD04E}" destId="{34A4518A-E945-4155-89C1-A6CE74002080}" srcOrd="3" destOrd="0" parTransId="{8141C703-8AC8-434B-8E85-DDC10D55EBBE}" sibTransId="{2051F740-2E44-46DE-B0C3-444C5CE5AB0B}"/>
    <dgm:cxn modelId="{DA7212B4-D009-42B2-826D-33190FEE1AED}" srcId="{C5069C50-CC5F-43EE-B0C2-AB0F071E75CB}" destId="{E301CD24-6226-43F2-81C6-19DD25234611}" srcOrd="0" destOrd="0" parTransId="{C7C1AB97-FC09-4687-8B00-4618CC6DA082}" sibTransId="{238716D2-0068-4FA4-AB9F-668DFE56C1ED}"/>
    <dgm:cxn modelId="{CC2B3DD2-5FED-46DA-BAA3-0D60D667A009}" type="presOf" srcId="{C7F0C06E-908D-4B2E-B490-D0C7DE8AC0E8}" destId="{A7936219-FABE-4EE1-8DA0-1CDAA9AAC0A5}" srcOrd="0" destOrd="0" presId="urn:microsoft.com/office/officeart/2005/8/layout/chevron2"/>
    <dgm:cxn modelId="{83BCF92C-3B6E-4970-80ED-0EFBAEBB1158}" srcId="{DBB83DED-F064-484E-A786-FA33C806BB35}" destId="{9415D6E6-240A-474E-AD0D-E8D5A61079F8}" srcOrd="0" destOrd="0" parTransId="{2D76BEFD-A5EB-48F9-9E50-AFF575C23584}" sibTransId="{AACD80E1-1E32-475B-B4EF-2314B3853E81}"/>
    <dgm:cxn modelId="{EB8D97D8-0862-4CB5-AF4B-799B33667B01}" srcId="{FCBF0606-E982-40BA-9119-8945552FD04E}" destId="{05F6A85A-7A79-4AEE-BCB4-1040A755EF62}" srcOrd="5" destOrd="0" parTransId="{E5388338-EF8E-4077-B707-577351E8418B}" sibTransId="{2A4B5565-9CF2-4116-BCB4-9ED219E7174C}"/>
    <dgm:cxn modelId="{08B43179-941D-4288-8629-AC0561BF631F}" type="presOf" srcId="{9415D6E6-240A-474E-AD0D-E8D5A61079F8}" destId="{982C1114-1C5F-4A40-B26D-98A9571F04FB}" srcOrd="0" destOrd="0" presId="urn:microsoft.com/office/officeart/2005/8/layout/chevron2"/>
    <dgm:cxn modelId="{58992462-E035-471B-A5EF-0E845CD2CA0E}" srcId="{FCBF0606-E982-40BA-9119-8945552FD04E}" destId="{EA967CED-94F4-4DF7-9C05-A6E47736F49D}" srcOrd="0" destOrd="0" parTransId="{E047EBB5-B46B-4BFF-8BA3-7198C2A3458B}" sibTransId="{6947247D-C2E6-4C3D-A5F8-F6941D3042BF}"/>
    <dgm:cxn modelId="{259BCE0C-F310-4E69-867F-4919BBE34BA3}" type="presOf" srcId="{D19193C2-857F-4CE2-A59F-5D002DE14955}" destId="{F8594D82-BF24-45D6-BA7A-8ACF9C2131D6}" srcOrd="0" destOrd="0" presId="urn:microsoft.com/office/officeart/2005/8/layout/chevron2"/>
    <dgm:cxn modelId="{7FB49C3E-3D25-46BA-9E8F-F9254606458F}" type="presOf" srcId="{34A4518A-E945-4155-89C1-A6CE74002080}" destId="{AD633369-245F-4596-99E1-F008603EE605}" srcOrd="0" destOrd="0" presId="urn:microsoft.com/office/officeart/2005/8/layout/chevron2"/>
    <dgm:cxn modelId="{3ECA8C36-A8AE-4705-8ED9-0C532B40DBA5}" type="presOf" srcId="{E301CD24-6226-43F2-81C6-19DD25234611}" destId="{95608462-6A24-4C67-931F-6F234FBEAFBB}" srcOrd="0" destOrd="0" presId="urn:microsoft.com/office/officeart/2005/8/layout/chevron2"/>
    <dgm:cxn modelId="{7A6006F0-5415-4958-A53C-446D80200D08}" srcId="{FCBF0606-E982-40BA-9119-8945552FD04E}" destId="{D19193C2-857F-4CE2-A59F-5D002DE14955}" srcOrd="2" destOrd="0" parTransId="{877BEC64-0CE9-4A7F-AC3E-4A408214A139}" sibTransId="{D3A3565F-96EA-4C1A-8489-222E11AF88E4}"/>
    <dgm:cxn modelId="{E6993D6F-E134-4E18-9B00-8A2EBF31C1E3}" type="presOf" srcId="{FCBF0606-E982-40BA-9119-8945552FD04E}" destId="{50CC3E85-AEEF-4209-AD73-3E3BDA52BD30}" srcOrd="0" destOrd="0" presId="urn:microsoft.com/office/officeart/2005/8/layout/chevron2"/>
    <dgm:cxn modelId="{3123E3CD-8AAE-40DF-8966-29F6BDA025E9}" srcId="{05F6A85A-7A79-4AEE-BCB4-1040A755EF62}" destId="{D191ED0D-A314-44BC-A2CC-FDC43FF48FFD}" srcOrd="0" destOrd="0" parTransId="{CB23640C-0980-46F6-B7E6-8DE03042A7ED}" sibTransId="{3AA3E562-313D-4B0B-A6DD-3639FF54A523}"/>
    <dgm:cxn modelId="{EE95CD8F-C9EE-4EE5-871E-31F8B04586FB}" type="presOf" srcId="{EA967CED-94F4-4DF7-9C05-A6E47736F49D}" destId="{CA6852E8-F485-4DED-9F4F-B500542F8558}" srcOrd="0" destOrd="0" presId="urn:microsoft.com/office/officeart/2005/8/layout/chevron2"/>
    <dgm:cxn modelId="{A78C8BF0-3F69-4D18-9A12-3E10BBA75DB4}" srcId="{34A4518A-E945-4155-89C1-A6CE74002080}" destId="{C7F0C06E-908D-4B2E-B490-D0C7DE8AC0E8}" srcOrd="0" destOrd="0" parTransId="{5B919E20-EF8D-42C2-84C0-92E46092F250}" sibTransId="{CBCCE295-98CF-44EC-955F-9B38886A0D5A}"/>
    <dgm:cxn modelId="{8C95DE3B-E89A-4E9F-8A6F-D9AD10CA5A95}" type="presOf" srcId="{9BE31200-6BE7-48C0-B1A4-57DBD4544FD4}" destId="{C4BA9B23-03B3-48EF-9C0C-C1B6A5C4360C}" srcOrd="0" destOrd="0" presId="urn:microsoft.com/office/officeart/2005/8/layout/chevron2"/>
    <dgm:cxn modelId="{E32C3CD2-715A-44AA-89F4-9E499D74AA60}" type="presParOf" srcId="{50CC3E85-AEEF-4209-AD73-3E3BDA52BD30}" destId="{999F7A0D-F3CC-4AA3-ACBA-04B49EC05AD0}" srcOrd="0" destOrd="0" presId="urn:microsoft.com/office/officeart/2005/8/layout/chevron2"/>
    <dgm:cxn modelId="{7601AC51-3D19-42ED-A93C-B1C4F6E4F2B9}" type="presParOf" srcId="{999F7A0D-F3CC-4AA3-ACBA-04B49EC05AD0}" destId="{CA6852E8-F485-4DED-9F4F-B500542F8558}" srcOrd="0" destOrd="0" presId="urn:microsoft.com/office/officeart/2005/8/layout/chevron2"/>
    <dgm:cxn modelId="{1B3FBBBF-6502-49A2-8E54-6E384827E578}" type="presParOf" srcId="{999F7A0D-F3CC-4AA3-ACBA-04B49EC05AD0}" destId="{1F5DF33C-A15D-4F96-AC7C-42247B71E3E4}" srcOrd="1" destOrd="0" presId="urn:microsoft.com/office/officeart/2005/8/layout/chevron2"/>
    <dgm:cxn modelId="{BEE5432C-377D-41EC-8C00-6F8E089C73FC}" type="presParOf" srcId="{50CC3E85-AEEF-4209-AD73-3E3BDA52BD30}" destId="{1C9DEC5F-C89E-4FBB-8D81-F5741F71360B}" srcOrd="1" destOrd="0" presId="urn:microsoft.com/office/officeart/2005/8/layout/chevron2"/>
    <dgm:cxn modelId="{E2A56F03-4121-4CB2-82A8-C0785C69DCE5}" type="presParOf" srcId="{50CC3E85-AEEF-4209-AD73-3E3BDA52BD30}" destId="{DD2935DB-7251-4680-BD61-48AEF1211F8D}" srcOrd="2" destOrd="0" presId="urn:microsoft.com/office/officeart/2005/8/layout/chevron2"/>
    <dgm:cxn modelId="{65A3E321-07DF-4CBD-83BC-F467B28BF8AA}" type="presParOf" srcId="{DD2935DB-7251-4680-BD61-48AEF1211F8D}" destId="{678EF87E-5E19-46B6-B5A6-092054F16E39}" srcOrd="0" destOrd="0" presId="urn:microsoft.com/office/officeart/2005/8/layout/chevron2"/>
    <dgm:cxn modelId="{AB9A5141-49BB-46CA-A3A2-FBE03C274687}" type="presParOf" srcId="{DD2935DB-7251-4680-BD61-48AEF1211F8D}" destId="{982C1114-1C5F-4A40-B26D-98A9571F04FB}" srcOrd="1" destOrd="0" presId="urn:microsoft.com/office/officeart/2005/8/layout/chevron2"/>
    <dgm:cxn modelId="{BC138289-2EDA-402D-A122-15101B00E726}" type="presParOf" srcId="{50CC3E85-AEEF-4209-AD73-3E3BDA52BD30}" destId="{4ACF5090-C9BD-4BA1-B415-91BA89916A2F}" srcOrd="3" destOrd="0" presId="urn:microsoft.com/office/officeart/2005/8/layout/chevron2"/>
    <dgm:cxn modelId="{4CFC1CDB-ABF6-4EC3-A161-0A43DAA7B35D}" type="presParOf" srcId="{50CC3E85-AEEF-4209-AD73-3E3BDA52BD30}" destId="{D40CA304-A258-4229-91A2-4FF1D3D4B075}" srcOrd="4" destOrd="0" presId="urn:microsoft.com/office/officeart/2005/8/layout/chevron2"/>
    <dgm:cxn modelId="{470A93C1-037B-48DA-A4C0-FB987A00686D}" type="presParOf" srcId="{D40CA304-A258-4229-91A2-4FF1D3D4B075}" destId="{F8594D82-BF24-45D6-BA7A-8ACF9C2131D6}" srcOrd="0" destOrd="0" presId="urn:microsoft.com/office/officeart/2005/8/layout/chevron2"/>
    <dgm:cxn modelId="{5D4EE5B0-6B75-49B9-8213-D2EA20B3E8A5}" type="presParOf" srcId="{D40CA304-A258-4229-91A2-4FF1D3D4B075}" destId="{C4BA9B23-03B3-48EF-9C0C-C1B6A5C4360C}" srcOrd="1" destOrd="0" presId="urn:microsoft.com/office/officeart/2005/8/layout/chevron2"/>
    <dgm:cxn modelId="{9BDD105B-614C-4C4C-964F-E810468FB1E7}" type="presParOf" srcId="{50CC3E85-AEEF-4209-AD73-3E3BDA52BD30}" destId="{54583B4F-B9F3-4E4B-9140-851E8A00FCF0}" srcOrd="5" destOrd="0" presId="urn:microsoft.com/office/officeart/2005/8/layout/chevron2"/>
    <dgm:cxn modelId="{8B970FC2-CC49-45F4-BD8B-CA238828FC89}" type="presParOf" srcId="{50CC3E85-AEEF-4209-AD73-3E3BDA52BD30}" destId="{88E19452-6BBE-4785-9E0B-510B81FC78FA}" srcOrd="6" destOrd="0" presId="urn:microsoft.com/office/officeart/2005/8/layout/chevron2"/>
    <dgm:cxn modelId="{C8B752C5-3A70-4131-A0EA-09B861EF303B}" type="presParOf" srcId="{88E19452-6BBE-4785-9E0B-510B81FC78FA}" destId="{AD633369-245F-4596-99E1-F008603EE605}" srcOrd="0" destOrd="0" presId="urn:microsoft.com/office/officeart/2005/8/layout/chevron2"/>
    <dgm:cxn modelId="{2CE0C73F-3161-495F-94B0-F03C9B864575}" type="presParOf" srcId="{88E19452-6BBE-4785-9E0B-510B81FC78FA}" destId="{A7936219-FABE-4EE1-8DA0-1CDAA9AAC0A5}" srcOrd="1" destOrd="0" presId="urn:microsoft.com/office/officeart/2005/8/layout/chevron2"/>
    <dgm:cxn modelId="{0C882F19-1E2A-4FAE-9F4C-62FB9869A44C}" type="presParOf" srcId="{50CC3E85-AEEF-4209-AD73-3E3BDA52BD30}" destId="{42AD8F33-7085-4806-98C5-D7F301AFB6E5}" srcOrd="7" destOrd="0" presId="urn:microsoft.com/office/officeart/2005/8/layout/chevron2"/>
    <dgm:cxn modelId="{2EF5FA48-EBC7-4B2C-B4A2-750F95F085F9}" type="presParOf" srcId="{50CC3E85-AEEF-4209-AD73-3E3BDA52BD30}" destId="{BDA47E36-69AB-4FCC-949F-2FC023C62009}" srcOrd="8" destOrd="0" presId="urn:microsoft.com/office/officeart/2005/8/layout/chevron2"/>
    <dgm:cxn modelId="{521BBDDD-3AFE-4B22-9E4F-A27E6B2D1563}" type="presParOf" srcId="{BDA47E36-69AB-4FCC-949F-2FC023C62009}" destId="{C90CF6B4-1002-4ADB-8616-BEADC943C7DF}" srcOrd="0" destOrd="0" presId="urn:microsoft.com/office/officeart/2005/8/layout/chevron2"/>
    <dgm:cxn modelId="{8B449303-C503-45A5-96E9-54253FDDAFA7}" type="presParOf" srcId="{BDA47E36-69AB-4FCC-949F-2FC023C62009}" destId="{95608462-6A24-4C67-931F-6F234FBEAFBB}" srcOrd="1" destOrd="0" presId="urn:microsoft.com/office/officeart/2005/8/layout/chevron2"/>
    <dgm:cxn modelId="{7D8877F1-59B4-4025-A018-B30D7BC7CAC4}" type="presParOf" srcId="{50CC3E85-AEEF-4209-AD73-3E3BDA52BD30}" destId="{8A032155-88C4-4FBA-A040-2329C4CE01FD}" srcOrd="9" destOrd="0" presId="urn:microsoft.com/office/officeart/2005/8/layout/chevron2"/>
    <dgm:cxn modelId="{111E9727-8482-4FB4-B8FA-0DB08A3CB211}" type="presParOf" srcId="{50CC3E85-AEEF-4209-AD73-3E3BDA52BD30}" destId="{093BAA0D-94FB-4114-A23F-C85E1E277813}" srcOrd="10" destOrd="0" presId="urn:microsoft.com/office/officeart/2005/8/layout/chevron2"/>
    <dgm:cxn modelId="{4E17E733-74CF-4646-873B-E02B2F6F8772}" type="presParOf" srcId="{093BAA0D-94FB-4114-A23F-C85E1E277813}" destId="{D4092F63-664F-4C5E-8B5C-80E71C9817E9}" srcOrd="0" destOrd="0" presId="urn:microsoft.com/office/officeart/2005/8/layout/chevron2"/>
    <dgm:cxn modelId="{4E658129-F27F-4182-9AB9-535093C3BB4E}" type="presParOf" srcId="{093BAA0D-94FB-4114-A23F-C85E1E277813}" destId="{09BB542F-7F0F-4E13-9A8A-83EA1FAF67FD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C960233-D484-491A-9ABA-09DFAE40A03B}" type="doc">
      <dgm:prSet loTypeId="urn:microsoft.com/office/officeart/2005/8/layout/vList2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F84685B8-F1BE-48BB-839B-714542C788C2}">
      <dgm:prSet phldrT="[Текст]"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Проект распоряжения Правительства Свердловской области об утверждении состава межведомственной рабочей группы по отработке подходов к формированию системы комплексной реабилитации и </a:t>
          </a:r>
          <a:r>
            <a:rPr lang="ru-RU" sz="1800" b="1" dirty="0" err="1" smtClean="0">
              <a:latin typeface="Arial" panose="020B0604020202020204" pitchFamily="34" charset="0"/>
              <a:cs typeface="Arial" panose="020B0604020202020204" pitchFamily="34" charset="0"/>
            </a:rPr>
            <a:t>абилитации</a:t>
          </a:r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 инвалидов, в том числе детей-инвалидов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83D5CF7-D079-487F-B66F-E716D311FAF8}" type="parTrans" cxnId="{709A14CA-9DC7-4387-816A-47BD529F80F9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1CCF76F-F634-4F02-9E59-41D953BF09A3}" type="sibTrans" cxnId="{709A14CA-9DC7-4387-816A-47BD529F80F9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6457A1-720E-4860-813F-BEE9EDFCCCBF}">
      <dgm:prSet phldrT="[Текст]" phldr="1" custT="1"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6CF6B3-FF55-40BC-9B81-C2AB37FB7CF0}" type="parTrans" cxnId="{269D2E5E-E955-4CCE-B008-551923AE318C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A84157B-077F-467B-862B-9325F4DB8707}" type="sibTrans" cxnId="{269D2E5E-E955-4CCE-B008-551923AE318C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CB2BA2-29B8-4F18-BEAC-C3631D634CAE}">
      <dgm:prSet phldrT="[Текст]" custT="1"/>
      <dgm:spPr/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Проект приказа Министерства социальной политики Свердловской области «Об организации работы по реализации мероприятий пилотного проекта по отработке подходов к формированию и совершенствованию системы комплексной реабилитации и </a:t>
          </a:r>
          <a:r>
            <a:rPr lang="ru-RU" sz="1800" b="1" dirty="0" err="1" smtClean="0">
              <a:latin typeface="Arial" panose="020B0604020202020204" pitchFamily="34" charset="0"/>
              <a:cs typeface="Arial" panose="020B0604020202020204" pitchFamily="34" charset="0"/>
            </a:rPr>
            <a:t>абилитации</a:t>
          </a:r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 инвалидов, в том числе детей-инвалидов», утверждающий состав экспертной группы по реализации мероприятий пилотного проекта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3F6180-DC22-48D0-B5C4-75D85A6C7E9D}" type="parTrans" cxnId="{15E4A586-56E6-4B25-807D-5643CFF9E7CE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56C212C-5F2D-4548-839E-2C2426024FFA}" type="sibTrans" cxnId="{15E4A586-56E6-4B25-807D-5643CFF9E7CE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F9BE54F-1102-4A8F-87B0-B346B65FC655}">
      <dgm:prSet phldrT="[Текст]" phldr="1" custT="1"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63F4B25-1D20-4857-9913-995AF59C4952}" type="parTrans" cxnId="{C0E4A679-8110-483F-885D-DAAB597A8A4A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3A7BD9-DAAC-403F-B87A-9D5962367140}" type="sibTrans" cxnId="{C0E4A679-8110-483F-885D-DAAB597A8A4A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DD8BF42-8E1C-4EFB-AF8B-DE8B15B51F38}" type="pres">
      <dgm:prSet presAssocID="{AC960233-D484-491A-9ABA-09DFAE40A03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AA2D122-C03B-4643-958F-78DC82CE8A9F}" type="pres">
      <dgm:prSet presAssocID="{F84685B8-F1BE-48BB-839B-714542C788C2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6E757B-D203-4751-9DE1-BC02B362428A}" type="pres">
      <dgm:prSet presAssocID="{F84685B8-F1BE-48BB-839B-714542C788C2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47FAA1-92D3-43F6-99F9-79D8123A1504}" type="pres">
      <dgm:prSet presAssocID="{EACB2BA2-29B8-4F18-BEAC-C3631D634CAE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1C477C-2E38-4EF6-AD40-66F736BAAA0B}" type="pres">
      <dgm:prSet presAssocID="{EACB2BA2-29B8-4F18-BEAC-C3631D634CAE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A5BB42D-2B61-49FA-979A-4ABD776A1D11}" type="presOf" srcId="{476457A1-720E-4860-813F-BEE9EDFCCCBF}" destId="{C46E757B-D203-4751-9DE1-BC02B362428A}" srcOrd="0" destOrd="0" presId="urn:microsoft.com/office/officeart/2005/8/layout/vList2"/>
    <dgm:cxn modelId="{3DA655C1-9073-4CFA-A9F2-062F92EBD894}" type="presOf" srcId="{EACB2BA2-29B8-4F18-BEAC-C3631D634CAE}" destId="{7047FAA1-92D3-43F6-99F9-79D8123A1504}" srcOrd="0" destOrd="0" presId="urn:microsoft.com/office/officeart/2005/8/layout/vList2"/>
    <dgm:cxn modelId="{15E4A586-56E6-4B25-807D-5643CFF9E7CE}" srcId="{AC960233-D484-491A-9ABA-09DFAE40A03B}" destId="{EACB2BA2-29B8-4F18-BEAC-C3631D634CAE}" srcOrd="1" destOrd="0" parTransId="{803F6180-DC22-48D0-B5C4-75D85A6C7E9D}" sibTransId="{456C212C-5F2D-4548-839E-2C2426024FFA}"/>
    <dgm:cxn modelId="{A8478BB4-6DF8-4A8E-9355-DE5A1F7437D7}" type="presOf" srcId="{F84685B8-F1BE-48BB-839B-714542C788C2}" destId="{6AA2D122-C03B-4643-958F-78DC82CE8A9F}" srcOrd="0" destOrd="0" presId="urn:microsoft.com/office/officeart/2005/8/layout/vList2"/>
    <dgm:cxn modelId="{68BBEB8F-4B9A-4E3D-998B-BE1E4A93CAA0}" type="presOf" srcId="{BF9BE54F-1102-4A8F-87B0-B346B65FC655}" destId="{751C477C-2E38-4EF6-AD40-66F736BAAA0B}" srcOrd="0" destOrd="0" presId="urn:microsoft.com/office/officeart/2005/8/layout/vList2"/>
    <dgm:cxn modelId="{7827B9AC-B534-45E0-ABC2-04693342BA73}" type="presOf" srcId="{AC960233-D484-491A-9ABA-09DFAE40A03B}" destId="{3DD8BF42-8E1C-4EFB-AF8B-DE8B15B51F38}" srcOrd="0" destOrd="0" presId="urn:microsoft.com/office/officeart/2005/8/layout/vList2"/>
    <dgm:cxn modelId="{709A14CA-9DC7-4387-816A-47BD529F80F9}" srcId="{AC960233-D484-491A-9ABA-09DFAE40A03B}" destId="{F84685B8-F1BE-48BB-839B-714542C788C2}" srcOrd="0" destOrd="0" parTransId="{B83D5CF7-D079-487F-B66F-E716D311FAF8}" sibTransId="{61CCF76F-F634-4F02-9E59-41D953BF09A3}"/>
    <dgm:cxn modelId="{C0E4A679-8110-483F-885D-DAAB597A8A4A}" srcId="{EACB2BA2-29B8-4F18-BEAC-C3631D634CAE}" destId="{BF9BE54F-1102-4A8F-87B0-B346B65FC655}" srcOrd="0" destOrd="0" parTransId="{C63F4B25-1D20-4857-9913-995AF59C4952}" sibTransId="{A23A7BD9-DAAC-403F-B87A-9D5962367140}"/>
    <dgm:cxn modelId="{269D2E5E-E955-4CCE-B008-551923AE318C}" srcId="{F84685B8-F1BE-48BB-839B-714542C788C2}" destId="{476457A1-720E-4860-813F-BEE9EDFCCCBF}" srcOrd="0" destOrd="0" parTransId="{8A6CF6B3-FF55-40BC-9B81-C2AB37FB7CF0}" sibTransId="{1A84157B-077F-467B-862B-9325F4DB8707}"/>
    <dgm:cxn modelId="{D1BA7E0B-D651-481F-A298-7D2B12DA1C87}" type="presParOf" srcId="{3DD8BF42-8E1C-4EFB-AF8B-DE8B15B51F38}" destId="{6AA2D122-C03B-4643-958F-78DC82CE8A9F}" srcOrd="0" destOrd="0" presId="urn:microsoft.com/office/officeart/2005/8/layout/vList2"/>
    <dgm:cxn modelId="{B7892B88-F836-48DC-82CA-4CC951706346}" type="presParOf" srcId="{3DD8BF42-8E1C-4EFB-AF8B-DE8B15B51F38}" destId="{C46E757B-D203-4751-9DE1-BC02B362428A}" srcOrd="1" destOrd="0" presId="urn:microsoft.com/office/officeart/2005/8/layout/vList2"/>
    <dgm:cxn modelId="{CB7C8FBA-D76F-4161-8113-EB6DC1922705}" type="presParOf" srcId="{3DD8BF42-8E1C-4EFB-AF8B-DE8B15B51F38}" destId="{7047FAA1-92D3-43F6-99F9-79D8123A1504}" srcOrd="2" destOrd="0" presId="urn:microsoft.com/office/officeart/2005/8/layout/vList2"/>
    <dgm:cxn modelId="{012BE36A-7756-4815-8C57-92C5E9154E6D}" type="presParOf" srcId="{3DD8BF42-8E1C-4EFB-AF8B-DE8B15B51F38}" destId="{751C477C-2E38-4EF6-AD40-66F736BAAA0B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AB1D3F8-ACEB-4C37-BA7C-200EA4195ABF}" type="doc">
      <dgm:prSet loTypeId="urn:microsoft.com/office/officeart/2005/8/layout/vList5" loCatId="list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5F5DE94B-B418-4A06-BA73-1A48769541AE}">
      <dgm:prSet phldrT="[Текст]" custT="1"/>
      <dgm:spPr/>
      <dgm:t>
        <a:bodyPr/>
        <a:lstStyle/>
        <a:p>
          <a:r>
            <a:rPr lang="ru-RU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12 %</a:t>
          </a:r>
          <a:endParaRPr lang="ru-RU" sz="28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D6DF55-E98D-4B9B-848D-A67A3132CF58}" type="parTrans" cxnId="{CECBD962-5DBD-4F00-B2BA-1EA5EB7B86E4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11C5834-98FA-4E94-9C16-6830D0BA0D91}" type="sibTrans" cxnId="{CECBD962-5DBD-4F00-B2BA-1EA5EB7B86E4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FBEF9D3-D5DC-4BF5-A58A-1A373BCD0EBE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Доля реабилитационных организаций, подлежащих включению в региональную систему комплексной реабилитации и </a:t>
          </a:r>
          <a:r>
            <a:rPr lang="ru-RU" sz="1600" b="1" dirty="0" err="1" smtClean="0">
              <a:latin typeface="Arial" panose="020B0604020202020204" pitchFamily="34" charset="0"/>
              <a:cs typeface="Arial" panose="020B0604020202020204" pitchFamily="34" charset="0"/>
            </a:rPr>
            <a:t>абилитации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 инвалидов, в общем количестве реабилитационных организаций, расположенных Свердловской области 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8C0FB1C-8E34-41CF-8AFE-001D11059B07}" type="parTrans" cxnId="{7D2AF786-6878-44A5-9608-2E20CD5E5894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2B8400-F1B1-488B-99A4-E1EB66912D1E}" type="sibTrans" cxnId="{7D2AF786-6878-44A5-9608-2E20CD5E5894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AD2AF8-AA66-4A21-8966-92420724DBF7}">
      <dgm:prSet phldrT="[Текст]" custT="1"/>
      <dgm:spPr/>
      <dgm:t>
        <a:bodyPr/>
        <a:lstStyle/>
        <a:p>
          <a:r>
            <a:rPr lang="ru-RU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45,8 %</a:t>
          </a:r>
          <a:endParaRPr lang="ru-RU" sz="28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666E6DA-148F-4A5C-AAA7-8E0B0B3A3424}" type="parTrans" cxnId="{87B04581-F33D-49BA-9102-6CD3AD52EDF1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F3C37B-A808-4BC0-818B-514943A3C108}" type="sibTrans" cxnId="{87B04581-F33D-49BA-9102-6CD3AD52EDF1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0319B3E-DE07-4C15-807C-BC2E341D10BC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Доля инвалидов, получивших мероприятия по реабилитации / </a:t>
          </a:r>
          <a:r>
            <a:rPr lang="ru-RU" sz="1600" b="1" dirty="0" err="1" smtClean="0">
              <a:latin typeface="Arial" panose="020B0604020202020204" pitchFamily="34" charset="0"/>
              <a:cs typeface="Arial" panose="020B0604020202020204" pitchFamily="34" charset="0"/>
            </a:rPr>
            <a:t>абилитации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, в общей численности инвалидов, имеющих такие рекомендации в индивидуальной программе реабилитации / </a:t>
          </a:r>
          <a:r>
            <a:rPr lang="ru-RU" sz="1600" b="1" dirty="0" err="1" smtClean="0">
              <a:latin typeface="Arial" panose="020B0604020202020204" pitchFamily="34" charset="0"/>
              <a:cs typeface="Arial" panose="020B0604020202020204" pitchFamily="34" charset="0"/>
            </a:rPr>
            <a:t>абилитации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 (взрослые) 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692F793-24F1-4E9E-BEAE-6BA5ED741CF8}" type="parTrans" cxnId="{5602A582-E4BF-45C5-837E-9F830C7FF6D8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E8EDD80-866B-4EA0-91AA-76693521F7B2}" type="sibTrans" cxnId="{5602A582-E4BF-45C5-837E-9F830C7FF6D8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BA2381C-4ACD-4883-8A00-73EC5DE7773F}">
      <dgm:prSet phldrT="[Текст]" custT="1"/>
      <dgm:spPr/>
      <dgm:t>
        <a:bodyPr/>
        <a:lstStyle/>
        <a:p>
          <a:r>
            <a:rPr lang="ru-RU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56 %</a:t>
          </a:r>
          <a:endParaRPr lang="ru-RU" sz="28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6FA346-374E-4322-97F5-C22C149745E9}" type="parTrans" cxnId="{3A6B19E9-63A3-41BF-ACB1-CEABC32F5A71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6C75822-4A3D-4DDA-9D9C-2A49936E7DE4}" type="sibTrans" cxnId="{3A6B19E9-63A3-41BF-ACB1-CEABC32F5A71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693B47B-3A14-4453-B9A2-B8E7E2B30470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Доля инвалидов, получивших мероприятия по реабилитации / </a:t>
          </a:r>
          <a:r>
            <a:rPr lang="ru-RU" sz="1600" b="1" dirty="0" err="1" smtClean="0">
              <a:latin typeface="Arial" panose="020B0604020202020204" pitchFamily="34" charset="0"/>
              <a:cs typeface="Arial" panose="020B0604020202020204" pitchFamily="34" charset="0"/>
            </a:rPr>
            <a:t>абилитации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, в общей численности инвалидов, имеющих такие рекомендации в индивидуальной программе реабилитации / </a:t>
          </a:r>
          <a:r>
            <a:rPr lang="ru-RU" sz="1600" b="1" dirty="0" err="1" smtClean="0">
              <a:latin typeface="Arial" panose="020B0604020202020204" pitchFamily="34" charset="0"/>
              <a:cs typeface="Arial" panose="020B0604020202020204" pitchFamily="34" charset="0"/>
            </a:rPr>
            <a:t>абилитации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 (дети) 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41DA80F-D27F-4433-951B-D4B7349C6B73}" type="parTrans" cxnId="{F41B9C02-2520-4F9F-B711-79FA3FC213A9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3D67DE-6BCE-4C3D-B5A6-F47BD5141521}" type="sibTrans" cxnId="{F41B9C02-2520-4F9F-B711-79FA3FC213A9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31AA956-C3B2-4934-84F3-73E4C16E7F60}" type="pres">
      <dgm:prSet presAssocID="{DAB1D3F8-ACEB-4C37-BA7C-200EA4195AB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08E6FFC-535C-421A-B118-D6E5D6E73FEC}" type="pres">
      <dgm:prSet presAssocID="{5F5DE94B-B418-4A06-BA73-1A48769541AE}" presName="linNode" presStyleCnt="0"/>
      <dgm:spPr/>
    </dgm:pt>
    <dgm:pt modelId="{4695AA22-380B-4825-AA84-DFF59865F964}" type="pres">
      <dgm:prSet presAssocID="{5F5DE94B-B418-4A06-BA73-1A48769541AE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C1C803-6B8C-471C-A671-A7D0769A60A4}" type="pres">
      <dgm:prSet presAssocID="{5F5DE94B-B418-4A06-BA73-1A48769541AE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01E37A-E629-4F44-BBE8-9243A563311C}" type="pres">
      <dgm:prSet presAssocID="{611C5834-98FA-4E94-9C16-6830D0BA0D91}" presName="sp" presStyleCnt="0"/>
      <dgm:spPr/>
    </dgm:pt>
    <dgm:pt modelId="{AA06B9DE-A649-4967-AC90-DD6010146F30}" type="pres">
      <dgm:prSet presAssocID="{74AD2AF8-AA66-4A21-8966-92420724DBF7}" presName="linNode" presStyleCnt="0"/>
      <dgm:spPr/>
    </dgm:pt>
    <dgm:pt modelId="{28DD93CA-568F-45FC-8FAF-270162F1800E}" type="pres">
      <dgm:prSet presAssocID="{74AD2AF8-AA66-4A21-8966-92420724DBF7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773DDF-7AFC-4D8F-98B7-3BC92ED3C850}" type="pres">
      <dgm:prSet presAssocID="{74AD2AF8-AA66-4A21-8966-92420724DBF7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5D195D-7BF8-46ED-8BD1-F404D32AD5EA}" type="pres">
      <dgm:prSet presAssocID="{DDF3C37B-A808-4BC0-818B-514943A3C108}" presName="sp" presStyleCnt="0"/>
      <dgm:spPr/>
    </dgm:pt>
    <dgm:pt modelId="{7D5E075C-BC2B-4FCF-9536-5B2D95D939ED}" type="pres">
      <dgm:prSet presAssocID="{6BA2381C-4ACD-4883-8A00-73EC5DE7773F}" presName="linNode" presStyleCnt="0"/>
      <dgm:spPr/>
    </dgm:pt>
    <dgm:pt modelId="{BF335774-35F2-4B97-8D36-C417BFA1BC52}" type="pres">
      <dgm:prSet presAssocID="{6BA2381C-4ACD-4883-8A00-73EC5DE7773F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DFEFEE-D705-4EDB-B0E8-4A954F71CF79}" type="pres">
      <dgm:prSet presAssocID="{6BA2381C-4ACD-4883-8A00-73EC5DE7773F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7B04581-F33D-49BA-9102-6CD3AD52EDF1}" srcId="{DAB1D3F8-ACEB-4C37-BA7C-200EA4195ABF}" destId="{74AD2AF8-AA66-4A21-8966-92420724DBF7}" srcOrd="1" destOrd="0" parTransId="{E666E6DA-148F-4A5C-AAA7-8E0B0B3A3424}" sibTransId="{DDF3C37B-A808-4BC0-818B-514943A3C108}"/>
    <dgm:cxn modelId="{3663720D-633E-4E03-A6F5-69829DB37347}" type="presOf" srcId="{6BA2381C-4ACD-4883-8A00-73EC5DE7773F}" destId="{BF335774-35F2-4B97-8D36-C417BFA1BC52}" srcOrd="0" destOrd="0" presId="urn:microsoft.com/office/officeart/2005/8/layout/vList5"/>
    <dgm:cxn modelId="{7D2AF786-6878-44A5-9608-2E20CD5E5894}" srcId="{5F5DE94B-B418-4A06-BA73-1A48769541AE}" destId="{6FBEF9D3-D5DC-4BF5-A58A-1A373BCD0EBE}" srcOrd="0" destOrd="0" parTransId="{E8C0FB1C-8E34-41CF-8AFE-001D11059B07}" sibTransId="{C52B8400-F1B1-488B-99A4-E1EB66912D1E}"/>
    <dgm:cxn modelId="{3A6B19E9-63A3-41BF-ACB1-CEABC32F5A71}" srcId="{DAB1D3F8-ACEB-4C37-BA7C-200EA4195ABF}" destId="{6BA2381C-4ACD-4883-8A00-73EC5DE7773F}" srcOrd="2" destOrd="0" parTransId="{9C6FA346-374E-4322-97F5-C22C149745E9}" sibTransId="{A6C75822-4A3D-4DDA-9D9C-2A49936E7DE4}"/>
    <dgm:cxn modelId="{5602A582-E4BF-45C5-837E-9F830C7FF6D8}" srcId="{74AD2AF8-AA66-4A21-8966-92420724DBF7}" destId="{00319B3E-DE07-4C15-807C-BC2E341D10BC}" srcOrd="0" destOrd="0" parTransId="{E692F793-24F1-4E9E-BEAE-6BA5ED741CF8}" sibTransId="{EE8EDD80-866B-4EA0-91AA-76693521F7B2}"/>
    <dgm:cxn modelId="{379CF6F7-56D1-482D-9D29-1192F804D63E}" type="presOf" srcId="{00319B3E-DE07-4C15-807C-BC2E341D10BC}" destId="{8E773DDF-7AFC-4D8F-98B7-3BC92ED3C850}" srcOrd="0" destOrd="0" presId="urn:microsoft.com/office/officeart/2005/8/layout/vList5"/>
    <dgm:cxn modelId="{CECBD962-5DBD-4F00-B2BA-1EA5EB7B86E4}" srcId="{DAB1D3F8-ACEB-4C37-BA7C-200EA4195ABF}" destId="{5F5DE94B-B418-4A06-BA73-1A48769541AE}" srcOrd="0" destOrd="0" parTransId="{27D6DF55-E98D-4B9B-848D-A67A3132CF58}" sibTransId="{611C5834-98FA-4E94-9C16-6830D0BA0D91}"/>
    <dgm:cxn modelId="{F0623B30-CB47-4992-9F2B-A917E10BDDCD}" type="presOf" srcId="{74AD2AF8-AA66-4A21-8966-92420724DBF7}" destId="{28DD93CA-568F-45FC-8FAF-270162F1800E}" srcOrd="0" destOrd="0" presId="urn:microsoft.com/office/officeart/2005/8/layout/vList5"/>
    <dgm:cxn modelId="{1EBD4E41-1C74-4F75-8366-40B6686ED58F}" type="presOf" srcId="{6693B47B-3A14-4453-B9A2-B8E7E2B30470}" destId="{CCDFEFEE-D705-4EDB-B0E8-4A954F71CF79}" srcOrd="0" destOrd="0" presId="urn:microsoft.com/office/officeart/2005/8/layout/vList5"/>
    <dgm:cxn modelId="{F41B9C02-2520-4F9F-B711-79FA3FC213A9}" srcId="{6BA2381C-4ACD-4883-8A00-73EC5DE7773F}" destId="{6693B47B-3A14-4453-B9A2-B8E7E2B30470}" srcOrd="0" destOrd="0" parTransId="{341DA80F-D27F-4433-951B-D4B7349C6B73}" sibTransId="{153D67DE-6BCE-4C3D-B5A6-F47BD5141521}"/>
    <dgm:cxn modelId="{7FBE8C92-8CE0-4DA2-AE58-850CC3B27272}" type="presOf" srcId="{6FBEF9D3-D5DC-4BF5-A58A-1A373BCD0EBE}" destId="{94C1C803-6B8C-471C-A671-A7D0769A60A4}" srcOrd="0" destOrd="0" presId="urn:microsoft.com/office/officeart/2005/8/layout/vList5"/>
    <dgm:cxn modelId="{47AE468A-73A2-490A-9FFF-830440514F9E}" type="presOf" srcId="{DAB1D3F8-ACEB-4C37-BA7C-200EA4195ABF}" destId="{B31AA956-C3B2-4934-84F3-73E4C16E7F60}" srcOrd="0" destOrd="0" presId="urn:microsoft.com/office/officeart/2005/8/layout/vList5"/>
    <dgm:cxn modelId="{838930FA-698E-47CA-8F12-E05048AFCE39}" type="presOf" srcId="{5F5DE94B-B418-4A06-BA73-1A48769541AE}" destId="{4695AA22-380B-4825-AA84-DFF59865F964}" srcOrd="0" destOrd="0" presId="urn:microsoft.com/office/officeart/2005/8/layout/vList5"/>
    <dgm:cxn modelId="{228DCE4C-11CB-464D-BB1E-D16159EA15CB}" type="presParOf" srcId="{B31AA956-C3B2-4934-84F3-73E4C16E7F60}" destId="{108E6FFC-535C-421A-B118-D6E5D6E73FEC}" srcOrd="0" destOrd="0" presId="urn:microsoft.com/office/officeart/2005/8/layout/vList5"/>
    <dgm:cxn modelId="{57F2B8DB-1CC8-48DC-AA61-ABB400E100E7}" type="presParOf" srcId="{108E6FFC-535C-421A-B118-D6E5D6E73FEC}" destId="{4695AA22-380B-4825-AA84-DFF59865F964}" srcOrd="0" destOrd="0" presId="urn:microsoft.com/office/officeart/2005/8/layout/vList5"/>
    <dgm:cxn modelId="{1A5207B0-A859-49EB-98A5-6A54B1B96B66}" type="presParOf" srcId="{108E6FFC-535C-421A-B118-D6E5D6E73FEC}" destId="{94C1C803-6B8C-471C-A671-A7D0769A60A4}" srcOrd="1" destOrd="0" presId="urn:microsoft.com/office/officeart/2005/8/layout/vList5"/>
    <dgm:cxn modelId="{DE859861-D0B3-4640-B4B5-61291D08EA06}" type="presParOf" srcId="{B31AA956-C3B2-4934-84F3-73E4C16E7F60}" destId="{F901E37A-E629-4F44-BBE8-9243A563311C}" srcOrd="1" destOrd="0" presId="urn:microsoft.com/office/officeart/2005/8/layout/vList5"/>
    <dgm:cxn modelId="{E4364ED6-9909-435A-85C3-67EDC07F3E91}" type="presParOf" srcId="{B31AA956-C3B2-4934-84F3-73E4C16E7F60}" destId="{AA06B9DE-A649-4967-AC90-DD6010146F30}" srcOrd="2" destOrd="0" presId="urn:microsoft.com/office/officeart/2005/8/layout/vList5"/>
    <dgm:cxn modelId="{E7B79BB9-2F10-4DF2-9076-37D9E63E80FB}" type="presParOf" srcId="{AA06B9DE-A649-4967-AC90-DD6010146F30}" destId="{28DD93CA-568F-45FC-8FAF-270162F1800E}" srcOrd="0" destOrd="0" presId="urn:microsoft.com/office/officeart/2005/8/layout/vList5"/>
    <dgm:cxn modelId="{8A66D9FA-749F-422B-B198-1AFB8B7A49EE}" type="presParOf" srcId="{AA06B9DE-A649-4967-AC90-DD6010146F30}" destId="{8E773DDF-7AFC-4D8F-98B7-3BC92ED3C850}" srcOrd="1" destOrd="0" presId="urn:microsoft.com/office/officeart/2005/8/layout/vList5"/>
    <dgm:cxn modelId="{87A8CC26-5A70-40B6-9C07-95B73B2C1F5C}" type="presParOf" srcId="{B31AA956-C3B2-4934-84F3-73E4C16E7F60}" destId="{CB5D195D-7BF8-46ED-8BD1-F404D32AD5EA}" srcOrd="3" destOrd="0" presId="urn:microsoft.com/office/officeart/2005/8/layout/vList5"/>
    <dgm:cxn modelId="{3AFEC3BC-64DA-4327-BD25-1AA45837CDF4}" type="presParOf" srcId="{B31AA956-C3B2-4934-84F3-73E4C16E7F60}" destId="{7D5E075C-BC2B-4FCF-9536-5B2D95D939ED}" srcOrd="4" destOrd="0" presId="urn:microsoft.com/office/officeart/2005/8/layout/vList5"/>
    <dgm:cxn modelId="{0A04EE4C-DDCC-4B21-9052-AF50614EF39E}" type="presParOf" srcId="{7D5E075C-BC2B-4FCF-9536-5B2D95D939ED}" destId="{BF335774-35F2-4B97-8D36-C417BFA1BC52}" srcOrd="0" destOrd="0" presId="urn:microsoft.com/office/officeart/2005/8/layout/vList5"/>
    <dgm:cxn modelId="{640D88E3-DB52-479E-A171-6856FE929363}" type="presParOf" srcId="{7D5E075C-BC2B-4FCF-9536-5B2D95D939ED}" destId="{CCDFEFEE-D705-4EDB-B0E8-4A954F71CF7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24.04.2017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24.04.2017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24.04.2017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24.04.2017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24.04.2017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24.04.2017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24.04.2017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24.04.2017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24.04.2017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24.04.2017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24.04.2017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CF39B-D475-4895-98B3-1D74FD35700A}" type="datetimeFigureOut">
              <a:rPr lang="ru-RU" smtClean="0"/>
              <a:pPr/>
              <a:t>24.04.2017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10" Type="http://schemas.openxmlformats.org/officeDocument/2006/relationships/image" Target="../media/image6.png"/><Relationship Id="rId4" Type="http://schemas.openxmlformats.org/officeDocument/2006/relationships/diagramLayout" Target="../diagrams/layout4.xml"/><Relationship Id="rId9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125174" y="908720"/>
            <a:ext cx="5464628" cy="334559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О </a:t>
            </a:r>
            <a:r>
              <a:rPr lang="ru-RU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реализации в 2017 – 2018 годах плотного проекта по формированию системы комплексной реабилитации и </a:t>
            </a:r>
            <a:r>
              <a:rPr lang="ru-RU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абилитации</a:t>
            </a:r>
            <a:r>
              <a:rPr lang="ru-RU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инвалидов, в том числе детей-инвалидов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5572140"/>
            <a:ext cx="507893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Первый заместитель Министра </a:t>
            </a:r>
            <a:r>
              <a:rPr lang="ru-RU" sz="17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социальной политики Свердловской </a:t>
            </a:r>
            <a:r>
              <a:rPr lang="ru-RU" sz="17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области</a:t>
            </a:r>
            <a:endParaRPr lang="ru-RU" sz="17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8596" y="4929198"/>
            <a:ext cx="48577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Елена Эдуардовна Лайковская</a:t>
            </a:r>
            <a:endParaRPr lang="ru-RU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572264" y="6072206"/>
            <a:ext cx="22145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Екатеринбург,</a:t>
            </a:r>
          </a:p>
          <a:p>
            <a:pPr algn="r"/>
            <a:r>
              <a:rPr lang="ru-RU" sz="1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24 апреля 2017 года</a:t>
            </a:r>
            <a:endParaRPr lang="ru-RU" sz="1400" dirty="0">
              <a:solidFill>
                <a:srgbClr val="FF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schemeClr val="bg1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00166" y="642918"/>
            <a:ext cx="7143800" cy="1588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500166" y="142876"/>
            <a:ext cx="7608338" cy="5000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Исполнители мероприятий пилотного проекта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472258282"/>
              </p:ext>
            </p:extLst>
          </p:nvPr>
        </p:nvGraphicFramePr>
        <p:xfrm>
          <a:off x="1043608" y="764704"/>
          <a:ext cx="6120680" cy="6034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020272" y="2636912"/>
            <a:ext cx="180280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В каждом ведомстве определен координатор на уровне заместителя руководителя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6" name="Заголовок 2"/>
          <p:cNvSpPr txBox="1">
            <a:spLocks/>
          </p:cNvSpPr>
          <p:nvPr/>
        </p:nvSpPr>
        <p:spPr>
          <a:xfrm>
            <a:off x="1403648" y="0"/>
            <a:ext cx="7740352" cy="6429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110000"/>
              </a:lnSpc>
              <a:spcBef>
                <a:spcPct val="0"/>
              </a:spcBef>
              <a:defRPr/>
            </a:pPr>
            <a:r>
              <a:rPr lang="ru-RU" sz="2100" b="1" dirty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Пилотный проект по формированию системы  комплексной реабилитации и </a:t>
            </a:r>
            <a:r>
              <a:rPr lang="ru-RU" sz="2100" b="1" dirty="0" err="1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абилитации</a:t>
            </a:r>
            <a:r>
              <a:rPr lang="ru-RU" sz="2100" b="1" dirty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инвалидов</a:t>
            </a: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00166" y="642918"/>
            <a:ext cx="7143800" cy="1588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2163678661"/>
              </p:ext>
            </p:extLst>
          </p:nvPr>
        </p:nvGraphicFramePr>
        <p:xfrm>
          <a:off x="1043608" y="836712"/>
          <a:ext cx="7992888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5161621"/>
            <a:ext cx="3096344" cy="1637107"/>
          </a:xfrm>
          <a:prstGeom prst="rect">
            <a:avLst/>
          </a:prstGeom>
        </p:spPr>
      </p:pic>
      <p:sp>
        <p:nvSpPr>
          <p:cNvPr id="10" name="Скругленный прямоугольник 9"/>
          <p:cNvSpPr/>
          <p:nvPr/>
        </p:nvSpPr>
        <p:spPr>
          <a:xfrm>
            <a:off x="5292080" y="5229200"/>
            <a:ext cx="3600400" cy="136815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Финансирование </a:t>
            </a:r>
            <a:br>
              <a:rPr lang="ru-RU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 средств федерального бюджета – </a:t>
            </a: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150 000 тыс. рублей</a:t>
            </a:r>
            <a:endParaRPr lang="ru-RU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4771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6" name="Заголовок 2"/>
          <p:cNvSpPr txBox="1">
            <a:spLocks/>
          </p:cNvSpPr>
          <p:nvPr/>
        </p:nvSpPr>
        <p:spPr>
          <a:xfrm>
            <a:off x="1471958" y="-57381"/>
            <a:ext cx="7354112" cy="7160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b="1" dirty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Реализация комплексной программы «Доступная среда» </a:t>
            </a:r>
            <a:r>
              <a:rPr lang="ru-RU" b="1" dirty="0" smtClean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– создание условий </a:t>
            </a:r>
            <a:r>
              <a:rPr lang="ru-RU" b="1" dirty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для проведения I Всемирного </a:t>
            </a:r>
            <a:r>
              <a:rPr lang="ru-RU" b="1" dirty="0" smtClean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Конгресса</a:t>
            </a:r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00166" y="642918"/>
            <a:ext cx="7143800" cy="1588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4036545066"/>
              </p:ext>
            </p:extLst>
          </p:nvPr>
        </p:nvGraphicFramePr>
        <p:xfrm>
          <a:off x="899592" y="548680"/>
          <a:ext cx="8173416" cy="62500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42487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6" name="Заголовок 2"/>
          <p:cNvSpPr txBox="1">
            <a:spLocks/>
          </p:cNvSpPr>
          <p:nvPr/>
        </p:nvSpPr>
        <p:spPr>
          <a:xfrm>
            <a:off x="1471958" y="116631"/>
            <a:ext cx="7354112" cy="54205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Методическое</a:t>
            </a:r>
            <a:r>
              <a:rPr lang="ru-RU" sz="2000" b="1" dirty="0" smtClean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сопровождение пилотного проекта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00166" y="642918"/>
            <a:ext cx="7143800" cy="1588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708668635"/>
              </p:ext>
            </p:extLst>
          </p:nvPr>
        </p:nvGraphicFramePr>
        <p:xfrm>
          <a:off x="1045029" y="642918"/>
          <a:ext cx="7987477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2" name="Рисунок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45029" y="4797152"/>
            <a:ext cx="2536156" cy="16887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407" y="4802247"/>
            <a:ext cx="2411318" cy="16953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526027" y="4797152"/>
            <a:ext cx="2506479" cy="17004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01561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6" name="Заголовок 2"/>
          <p:cNvSpPr txBox="1">
            <a:spLocks/>
          </p:cNvSpPr>
          <p:nvPr/>
        </p:nvSpPr>
        <p:spPr>
          <a:xfrm>
            <a:off x="1471958" y="116631"/>
            <a:ext cx="7354112" cy="54205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Участники пилотного проекта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00166" y="642918"/>
            <a:ext cx="7143800" cy="1588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Содержимое 1"/>
          <p:cNvSpPr>
            <a:spLocks noGrp="1"/>
          </p:cNvSpPr>
          <p:nvPr>
            <p:ph idx="1"/>
          </p:nvPr>
        </p:nvSpPr>
        <p:spPr>
          <a:xfrm>
            <a:off x="1043608" y="802698"/>
            <a:ext cx="8100392" cy="5996029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10000"/>
              </a:lnSpc>
            </a:pPr>
            <a:r>
              <a:rPr lang="ru-RU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ГАУ «Областной центр реабилитации инвалидов»</a:t>
            </a:r>
          </a:p>
          <a:p>
            <a:pPr>
              <a:lnSpc>
                <a:spcPct val="110000"/>
              </a:lnSpc>
            </a:pPr>
            <a:r>
              <a:rPr lang="ru-RU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ГАУ «РЦ «Талисман» г. Екатеринбурга</a:t>
            </a:r>
          </a:p>
          <a:p>
            <a:pPr>
              <a:lnSpc>
                <a:spcPct val="110000"/>
              </a:lnSpc>
            </a:pPr>
            <a:r>
              <a:rPr lang="ru-RU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ГАУ «РЦ «</a:t>
            </a:r>
            <a:r>
              <a:rPr lang="ru-RU" sz="30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Лювена</a:t>
            </a:r>
            <a:r>
              <a:rPr lang="ru-RU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» Кировского района г. Екатеринбурга»</a:t>
            </a:r>
          </a:p>
          <a:p>
            <a:pPr>
              <a:lnSpc>
                <a:spcPct val="110000"/>
              </a:lnSpc>
            </a:pPr>
            <a:r>
              <a:rPr lang="ru-RU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ГКУ «Екатеринбургский ДДИ»</a:t>
            </a:r>
          </a:p>
          <a:p>
            <a:pPr>
              <a:lnSpc>
                <a:spcPct val="110000"/>
              </a:lnSpc>
            </a:pPr>
            <a:r>
              <a:rPr lang="ru-RU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ГАУ «РЦ г. Каменска-Уральского»</a:t>
            </a:r>
          </a:p>
          <a:p>
            <a:pPr>
              <a:lnSpc>
                <a:spcPct val="110000"/>
              </a:lnSpc>
            </a:pPr>
            <a:r>
              <a:rPr lang="ru-RU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ГАУ «КЦСОН г. Асбеста»</a:t>
            </a:r>
          </a:p>
          <a:p>
            <a:pPr>
              <a:lnSpc>
                <a:spcPct val="110000"/>
              </a:lnSpc>
            </a:pPr>
            <a:r>
              <a:rPr lang="ru-RU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ГАУ «КЦСОН п. </a:t>
            </a:r>
            <a:r>
              <a:rPr lang="ru-RU" sz="30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Рефтинский</a:t>
            </a:r>
            <a:r>
              <a:rPr lang="ru-RU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»</a:t>
            </a:r>
          </a:p>
          <a:p>
            <a:pPr>
              <a:lnSpc>
                <a:spcPct val="110000"/>
              </a:lnSpc>
            </a:pPr>
            <a:r>
              <a:rPr lang="ru-RU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ГБУ СОН СО «РЦ г. Асбеста»</a:t>
            </a:r>
          </a:p>
          <a:p>
            <a:pPr>
              <a:lnSpc>
                <a:spcPct val="110000"/>
              </a:lnSpc>
            </a:pPr>
            <a:r>
              <a:rPr lang="ru-RU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ГАУ «Пансионат </a:t>
            </a:r>
            <a:r>
              <a:rPr lang="ru-RU" sz="30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Тагильский</a:t>
            </a:r>
            <a:r>
              <a:rPr lang="ru-RU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»</a:t>
            </a:r>
          </a:p>
          <a:p>
            <a:pPr>
              <a:lnSpc>
                <a:spcPct val="110000"/>
              </a:lnSpc>
            </a:pPr>
            <a:r>
              <a:rPr lang="ru-RU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ГАУ «РЦ Ленинского района г. Нижний Тагил»</a:t>
            </a:r>
          </a:p>
          <a:p>
            <a:pPr>
              <a:lnSpc>
                <a:spcPct val="110000"/>
              </a:lnSpc>
            </a:pPr>
            <a:r>
              <a:rPr lang="ru-RU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ГАУ «РЦ Дзержинского района г. Нижний Тагил»</a:t>
            </a:r>
          </a:p>
          <a:p>
            <a:pPr>
              <a:lnSpc>
                <a:spcPct val="110000"/>
              </a:lnSpc>
            </a:pPr>
            <a:r>
              <a:rPr lang="ru-RU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ГАУ «КЦСОН «Осень» г.Первоуральска»</a:t>
            </a:r>
          </a:p>
          <a:p>
            <a:pPr>
              <a:lnSpc>
                <a:spcPct val="110000"/>
              </a:lnSpc>
            </a:pPr>
            <a:r>
              <a:rPr lang="ru-RU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ГАУ «КЦСОН г. Полевского»</a:t>
            </a:r>
          </a:p>
          <a:p>
            <a:pPr>
              <a:lnSpc>
                <a:spcPct val="110000"/>
              </a:lnSpc>
            </a:pPr>
            <a:r>
              <a:rPr lang="ru-RU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ГАУ «КЦСОН «Надежда» г. Красноуральска»</a:t>
            </a:r>
          </a:p>
          <a:p>
            <a:pPr>
              <a:lnSpc>
                <a:spcPct val="110000"/>
              </a:lnSpc>
            </a:pPr>
            <a:r>
              <a:rPr lang="ru-RU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ГАУ «КЦСОН «Забота» г. Качканара»</a:t>
            </a:r>
          </a:p>
          <a:p>
            <a:pPr>
              <a:lnSpc>
                <a:spcPct val="110000"/>
              </a:lnSpc>
            </a:pPr>
            <a:r>
              <a:rPr lang="ru-RU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ГАУ «КЦСОН Артемовского района»</a:t>
            </a:r>
          </a:p>
          <a:p>
            <a:pPr>
              <a:buFont typeface="Wingdings" pitchFamily="2" charset="2"/>
              <a:buChar char="Ø"/>
            </a:pPr>
            <a:endParaRPr lang="ru-RU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ru-RU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ru-RU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758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6" name="Заголовок 2"/>
          <p:cNvSpPr txBox="1">
            <a:spLocks/>
          </p:cNvSpPr>
          <p:nvPr/>
        </p:nvSpPr>
        <p:spPr>
          <a:xfrm>
            <a:off x="1471958" y="1"/>
            <a:ext cx="7172008" cy="6586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100" b="1" dirty="0" smtClean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Анализ </a:t>
            </a:r>
            <a:r>
              <a:rPr lang="ru-RU" sz="2100" b="1" dirty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методических материалов для реализации пилотного проекта по </a:t>
            </a:r>
            <a:r>
              <a:rPr lang="ru-RU" sz="2100" b="1" dirty="0" smtClean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4 направлениям</a:t>
            </a:r>
            <a:endParaRPr lang="ru-RU" sz="2100" b="1" dirty="0">
              <a:solidFill>
                <a:srgbClr val="FF66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00166" y="642918"/>
            <a:ext cx="7143800" cy="1588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Объект 1"/>
          <p:cNvSpPr>
            <a:spLocks noGrp="1"/>
          </p:cNvSpPr>
          <p:nvPr>
            <p:ph idx="1"/>
          </p:nvPr>
        </p:nvSpPr>
        <p:spPr>
          <a:xfrm>
            <a:off x="1187625" y="836712"/>
            <a:ext cx="7776864" cy="5904656"/>
          </a:xfrm>
        </p:spPr>
        <p:txBody>
          <a:bodyPr>
            <a:normAutofit fontScale="55000" lnSpcReduction="20000"/>
          </a:bodyPr>
          <a:lstStyle/>
          <a:p>
            <a:r>
              <a:rPr lang="ru-RU" sz="33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межведомственное </a:t>
            </a:r>
            <a:r>
              <a:rPr lang="ru-RU" sz="33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взаимодействие</a:t>
            </a:r>
            <a:endParaRPr lang="ru-RU" sz="33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33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система комплексной реабилитации и </a:t>
            </a:r>
            <a:r>
              <a:rPr lang="ru-RU" sz="33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абилитации</a:t>
            </a:r>
            <a:r>
              <a:rPr lang="ru-RU" sz="33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3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инвалидов</a:t>
            </a:r>
            <a:endParaRPr lang="ru-RU" sz="33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33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стандарты и </a:t>
            </a:r>
            <a:r>
              <a:rPr lang="ru-RU" sz="33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нормативы</a:t>
            </a:r>
            <a:endParaRPr lang="ru-RU" sz="33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33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многофункциональный центр комплексной реабилитации и </a:t>
            </a:r>
            <a:r>
              <a:rPr lang="ru-RU" sz="33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абилитации</a:t>
            </a:r>
            <a:r>
              <a:rPr lang="ru-RU" sz="33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инвалидов (детей-инвалидов</a:t>
            </a:r>
            <a:r>
              <a:rPr lang="ru-RU" sz="33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33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ru-RU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endParaRPr lang="ru-RU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ru-RU" sz="33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sz="33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проведении анализа методических материалов учитывалось использование в качестве основы для их разработки</a:t>
            </a:r>
            <a:r>
              <a:rPr lang="ru-RU" sz="33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 algn="ctr">
              <a:buNone/>
            </a:pPr>
            <a:endParaRPr lang="ru-RU" sz="29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3300" b="1" dirty="0">
                <a:latin typeface="Arial" panose="020B0604020202020204" pitchFamily="34" charset="0"/>
                <a:cs typeface="Arial" panose="020B0604020202020204" pitchFamily="34" charset="0"/>
              </a:rPr>
              <a:t>действующих нормативных правовых актов в сфере социальной защиты населения, в том числе действующих национальных и государственных стандартов в реабилитации и </a:t>
            </a:r>
            <a:r>
              <a:rPr lang="ru-RU" sz="3300" b="1" dirty="0" err="1">
                <a:latin typeface="Arial" panose="020B0604020202020204" pitchFamily="34" charset="0"/>
                <a:cs typeface="Arial" panose="020B0604020202020204" pitchFamily="34" charset="0"/>
              </a:rPr>
              <a:t>абилитации</a:t>
            </a:r>
            <a:r>
              <a:rPr lang="ru-RU" sz="33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3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инвалидов</a:t>
            </a:r>
            <a:endParaRPr lang="ru-RU" sz="33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3300" b="1" dirty="0">
                <a:latin typeface="Arial" panose="020B0604020202020204" pitchFamily="34" charset="0"/>
                <a:cs typeface="Arial" panose="020B0604020202020204" pitchFamily="34" charset="0"/>
              </a:rPr>
              <a:t>положений Международной классификации функционирования, ограничений жизнедеятельности и </a:t>
            </a:r>
            <a:r>
              <a:rPr lang="ru-RU" sz="33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здоровья</a:t>
            </a:r>
            <a:endParaRPr lang="ru-RU" sz="33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3300" b="1" dirty="0">
                <a:latin typeface="Arial" panose="020B0604020202020204" pitchFamily="34" charset="0"/>
                <a:cs typeface="Arial" panose="020B0604020202020204" pitchFamily="34" charset="0"/>
              </a:rPr>
              <a:t>направлений реабилитации и </a:t>
            </a:r>
            <a:r>
              <a:rPr lang="ru-RU" sz="3300" b="1" dirty="0" err="1">
                <a:latin typeface="Arial" panose="020B0604020202020204" pitchFamily="34" charset="0"/>
                <a:cs typeface="Arial" panose="020B0604020202020204" pitchFamily="34" charset="0"/>
              </a:rPr>
              <a:t>абилитации</a:t>
            </a:r>
            <a:r>
              <a:rPr lang="ru-RU" sz="3300" b="1" dirty="0">
                <a:latin typeface="Arial" panose="020B0604020202020204" pitchFamily="34" charset="0"/>
                <a:cs typeface="Arial" panose="020B0604020202020204" pitchFamily="34" charset="0"/>
              </a:rPr>
              <a:t>, соответствующих индивидуальной программе реабилитации или </a:t>
            </a:r>
            <a:r>
              <a:rPr lang="ru-RU" sz="3300" b="1" dirty="0" err="1">
                <a:latin typeface="Arial" panose="020B0604020202020204" pitchFamily="34" charset="0"/>
                <a:cs typeface="Arial" panose="020B0604020202020204" pitchFamily="34" charset="0"/>
              </a:rPr>
              <a:t>абилитации</a:t>
            </a:r>
            <a:r>
              <a:rPr lang="ru-RU" sz="3300" b="1" dirty="0">
                <a:latin typeface="Arial" panose="020B0604020202020204" pitchFamily="34" charset="0"/>
                <a:cs typeface="Arial" panose="020B0604020202020204" pitchFamily="34" charset="0"/>
              </a:rPr>
              <a:t> инвалида (ребенка-инвалида</a:t>
            </a:r>
            <a:r>
              <a:rPr lang="ru-RU" sz="33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33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3300" b="1" dirty="0">
                <a:latin typeface="Arial" panose="020B0604020202020204" pitchFamily="34" charset="0"/>
                <a:cs typeface="Arial" panose="020B0604020202020204" pitchFamily="34" charset="0"/>
              </a:rPr>
              <a:t>классификации ограничений </a:t>
            </a:r>
            <a:r>
              <a:rPr lang="ru-RU" sz="33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жизнедеятельности</a:t>
            </a:r>
            <a:endParaRPr lang="ru-RU" sz="33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3300" b="1" dirty="0">
                <a:latin typeface="Arial" panose="020B0604020202020204" pitchFamily="34" charset="0"/>
                <a:cs typeface="Arial" panose="020B0604020202020204" pitchFamily="34" charset="0"/>
              </a:rPr>
              <a:t>единого подхода к использованию терминов и </a:t>
            </a:r>
            <a:r>
              <a:rPr lang="ru-RU" sz="33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определений</a:t>
            </a:r>
            <a:endParaRPr lang="ru-RU" sz="33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6295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schemeClr val="bg1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00166" y="642918"/>
            <a:ext cx="7143800" cy="1588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Заголовок 2"/>
          <p:cNvSpPr txBox="1">
            <a:spLocks/>
          </p:cNvSpPr>
          <p:nvPr/>
        </p:nvSpPr>
        <p:spPr>
          <a:xfrm>
            <a:off x="1471958" y="0"/>
            <a:ext cx="749253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000" b="1" dirty="0" smtClean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Методика </a:t>
            </a:r>
            <a:r>
              <a:rPr lang="ru-RU" sz="2000" b="1" dirty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разработки и реализации региональной программы по формированию системы комплексной реабилитации и </a:t>
            </a:r>
            <a:r>
              <a:rPr lang="ru-RU" sz="2000" b="1" dirty="0" err="1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абилитации</a:t>
            </a:r>
            <a:r>
              <a:rPr lang="ru-RU" sz="2000" b="1" dirty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ru-RU" sz="2000" b="1" dirty="0" smtClean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(</a:t>
            </a:r>
            <a:r>
              <a:rPr lang="ru-RU" sz="2000" b="1" dirty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типовая программа субъекта Российской </a:t>
            </a:r>
            <a:r>
              <a:rPr lang="ru-RU" sz="2200" b="1" dirty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Федерации</a:t>
            </a:r>
            <a:r>
              <a:rPr lang="ru-RU" sz="2000" b="1" dirty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)</a:t>
            </a:r>
          </a:p>
        </p:txBody>
      </p:sp>
      <p:sp>
        <p:nvSpPr>
          <p:cNvPr id="9" name="Объект 1"/>
          <p:cNvSpPr>
            <a:spLocks noGrp="1"/>
          </p:cNvSpPr>
          <p:nvPr>
            <p:ph idx="1"/>
          </p:nvPr>
        </p:nvSpPr>
        <p:spPr>
          <a:xfrm>
            <a:off x="1043608" y="1268760"/>
            <a:ext cx="8100392" cy="5472608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ru-RU" sz="175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Мероприятия:</a:t>
            </a:r>
            <a:r>
              <a:rPr lang="ru-RU" sz="17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75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buFont typeface="Wingdings" panose="05000000000000000000" pitchFamily="2" charset="2"/>
              <a:buChar char="q"/>
            </a:pPr>
            <a:r>
              <a:rPr lang="ru-RU" sz="175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определение </a:t>
            </a:r>
            <a:r>
              <a:rPr lang="ru-RU" sz="1750" b="1" dirty="0">
                <a:latin typeface="Arial" panose="020B0604020202020204" pitchFamily="34" charset="0"/>
                <a:cs typeface="Arial" panose="020B0604020202020204" pitchFamily="34" charset="0"/>
              </a:rPr>
              <a:t>потребности инвалидов в услугах реабилитации и </a:t>
            </a:r>
            <a:r>
              <a:rPr lang="ru-RU" sz="1750" b="1" dirty="0" err="1">
                <a:latin typeface="Arial" panose="020B0604020202020204" pitchFamily="34" charset="0"/>
                <a:cs typeface="Arial" panose="020B0604020202020204" pitchFamily="34" charset="0"/>
              </a:rPr>
              <a:t>абилитации</a:t>
            </a:r>
            <a:r>
              <a:rPr lang="ru-RU" sz="175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75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предоставление </a:t>
            </a:r>
            <a:r>
              <a:rPr lang="ru-RU" sz="1750" b="1" dirty="0">
                <a:latin typeface="Arial" panose="020B0604020202020204" pitchFamily="34" charset="0"/>
                <a:cs typeface="Arial" panose="020B0604020202020204" pitchFamily="34" charset="0"/>
              </a:rPr>
              <a:t>услуг ранней помощи </a:t>
            </a:r>
            <a:endParaRPr lang="ru-RU" sz="175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buFont typeface="Wingdings" panose="05000000000000000000" pitchFamily="2" charset="2"/>
              <a:buChar char="q"/>
            </a:pPr>
            <a:r>
              <a:rPr lang="ru-RU" sz="175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повышение </a:t>
            </a:r>
            <a:r>
              <a:rPr lang="ru-RU" sz="1750" b="1" dirty="0">
                <a:latin typeface="Arial" panose="020B0604020202020204" pitchFamily="34" charset="0"/>
                <a:cs typeface="Arial" panose="020B0604020202020204" pitchFamily="34" charset="0"/>
              </a:rPr>
              <a:t>уровня доступности реабилитационных и </a:t>
            </a:r>
            <a:r>
              <a:rPr lang="ru-RU" sz="1750" b="1" dirty="0" err="1">
                <a:latin typeface="Arial" panose="020B0604020202020204" pitchFamily="34" charset="0"/>
                <a:cs typeface="Arial" panose="020B0604020202020204" pitchFamily="34" charset="0"/>
              </a:rPr>
              <a:t>абилитационных</a:t>
            </a:r>
            <a:r>
              <a:rPr lang="ru-RU" sz="1750" b="1" dirty="0">
                <a:latin typeface="Arial" panose="020B0604020202020204" pitchFamily="34" charset="0"/>
                <a:cs typeface="Arial" panose="020B0604020202020204" pitchFamily="34" charset="0"/>
              </a:rPr>
              <a:t> услуг, услуг ранней </a:t>
            </a:r>
            <a:r>
              <a:rPr lang="ru-RU" sz="175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помощи</a:t>
            </a:r>
            <a:endParaRPr lang="ru-RU" sz="175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buFont typeface="Wingdings" panose="05000000000000000000" pitchFamily="2" charset="2"/>
              <a:buChar char="q"/>
            </a:pPr>
            <a:r>
              <a:rPr lang="ru-RU" sz="1750" b="1" dirty="0">
                <a:latin typeface="Arial" panose="020B0604020202020204" pitchFamily="34" charset="0"/>
                <a:cs typeface="Arial" panose="020B0604020202020204" pitchFamily="34" charset="0"/>
              </a:rPr>
              <a:t>формирование условий для развития системы реабилитационных и </a:t>
            </a:r>
            <a:r>
              <a:rPr lang="ru-RU" sz="1750" b="1" dirty="0" err="1">
                <a:latin typeface="Arial" panose="020B0604020202020204" pitchFamily="34" charset="0"/>
                <a:cs typeface="Arial" panose="020B0604020202020204" pitchFamily="34" charset="0"/>
              </a:rPr>
              <a:t>абилитационных</a:t>
            </a:r>
            <a:r>
              <a:rPr lang="ru-RU" sz="175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750" b="1" dirty="0" smtClean="0">
                <a:latin typeface="Arial" panose="020B0604020202020204" pitchFamily="34" charset="0"/>
                <a:cs typeface="Arial" panose="020B0604020202020204" pitchFamily="34" charset="0"/>
              </a:rPr>
              <a:t>услуг, </a:t>
            </a:r>
            <a:r>
              <a:rPr lang="ru-RU" sz="1750" b="1" dirty="0">
                <a:latin typeface="Arial" panose="020B0604020202020204" pitchFamily="34" charset="0"/>
                <a:cs typeface="Arial" panose="020B0604020202020204" pitchFamily="34" charset="0"/>
              </a:rPr>
              <a:t>в том числе, услуг ранней </a:t>
            </a:r>
            <a:r>
              <a:rPr lang="ru-RU" sz="175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помощи</a:t>
            </a:r>
            <a:endParaRPr lang="ru-RU" sz="175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buFont typeface="Wingdings" panose="05000000000000000000" pitchFamily="2" charset="2"/>
              <a:buChar char="q"/>
            </a:pPr>
            <a:r>
              <a:rPr lang="ru-RU" sz="1750" b="1" dirty="0">
                <a:latin typeface="Arial" panose="020B0604020202020204" pitchFamily="34" charset="0"/>
                <a:cs typeface="Arial" panose="020B0604020202020204" pitchFamily="34" charset="0"/>
              </a:rPr>
              <a:t>нормативно-правовое и организационно-методическое обеспечение реализации мероприятий, направленных на совершенствование системы комплексной реабилитации и </a:t>
            </a:r>
            <a:r>
              <a:rPr lang="ru-RU" sz="175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абилитации</a:t>
            </a:r>
            <a:r>
              <a:rPr lang="ru-RU" sz="175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750" b="1" dirty="0">
                <a:latin typeface="Arial" panose="020B0604020202020204" pitchFamily="34" charset="0"/>
                <a:cs typeface="Arial" panose="020B0604020202020204" pitchFamily="34" charset="0"/>
              </a:rPr>
              <a:t>оказание услуг ранней помощи </a:t>
            </a:r>
            <a:endParaRPr lang="ru-RU" sz="175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buFont typeface="Wingdings" panose="05000000000000000000" pitchFamily="2" charset="2"/>
              <a:buChar char="q"/>
            </a:pPr>
            <a:r>
              <a:rPr lang="ru-RU" sz="175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повышение </a:t>
            </a:r>
            <a:r>
              <a:rPr lang="ru-RU" sz="1750" b="1" dirty="0">
                <a:latin typeface="Arial" panose="020B0604020202020204" pitchFamily="34" charset="0"/>
                <a:cs typeface="Arial" panose="020B0604020202020204" pitchFamily="34" charset="0"/>
              </a:rPr>
              <a:t>уровня доступности социальных реабилитационных/</a:t>
            </a:r>
            <a:r>
              <a:rPr lang="ru-RU" sz="1750" b="1" dirty="0" err="1">
                <a:latin typeface="Arial" panose="020B0604020202020204" pitchFamily="34" charset="0"/>
                <a:cs typeface="Arial" panose="020B0604020202020204" pitchFamily="34" charset="0"/>
              </a:rPr>
              <a:t>абилитационных</a:t>
            </a:r>
            <a:r>
              <a:rPr lang="ru-RU" sz="1750" b="1" dirty="0">
                <a:latin typeface="Arial" panose="020B0604020202020204" pitchFamily="34" charset="0"/>
                <a:cs typeface="Arial" panose="020B0604020202020204" pitchFamily="34" charset="0"/>
              </a:rPr>
              <a:t> услуг, услуг ранней помощи в приоритетных сферах жизнедеятельности </a:t>
            </a:r>
            <a:r>
              <a:rPr lang="ru-RU" sz="1750" b="1" dirty="0" smtClean="0">
                <a:latin typeface="Arial" panose="020B0604020202020204" pitchFamily="34" charset="0"/>
                <a:cs typeface="Arial" panose="020B0604020202020204" pitchFamily="34" charset="0"/>
              </a:rPr>
              <a:t>инвалидов</a:t>
            </a:r>
            <a:endParaRPr lang="ru-RU" sz="175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buFont typeface="Wingdings" panose="05000000000000000000" pitchFamily="2" charset="2"/>
              <a:buChar char="q"/>
            </a:pPr>
            <a:r>
              <a:rPr lang="ru-RU" sz="1750" b="1" dirty="0">
                <a:latin typeface="Arial" panose="020B0604020202020204" pitchFamily="34" charset="0"/>
                <a:cs typeface="Arial" panose="020B0604020202020204" pitchFamily="34" charset="0"/>
              </a:rPr>
              <a:t>оказание организационной и финансовой поддержки общественным объединениям, </a:t>
            </a:r>
            <a:r>
              <a:rPr lang="ru-RU" sz="175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связанных с реабилитацией </a:t>
            </a:r>
            <a:r>
              <a:rPr lang="ru-RU" sz="1750" b="1" dirty="0">
                <a:latin typeface="Arial" panose="020B0604020202020204" pitchFamily="34" charset="0"/>
                <a:cs typeface="Arial" panose="020B0604020202020204" pitchFamily="34" charset="0"/>
              </a:rPr>
              <a:t>и ранней </a:t>
            </a:r>
            <a:r>
              <a:rPr lang="ru-RU" sz="175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помощью</a:t>
            </a:r>
            <a:endParaRPr lang="ru-RU" sz="175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buFont typeface="Wingdings" panose="05000000000000000000" pitchFamily="2" charset="2"/>
              <a:buChar char="q"/>
            </a:pPr>
            <a:r>
              <a:rPr lang="ru-RU" sz="1750" b="1" dirty="0">
                <a:latin typeface="Arial" panose="020B0604020202020204" pitchFamily="34" charset="0"/>
                <a:cs typeface="Arial" panose="020B0604020202020204" pitchFamily="34" charset="0"/>
              </a:rPr>
              <a:t>повышение эффективности расходования бюджетных средств на социальную поддержку </a:t>
            </a:r>
            <a:r>
              <a:rPr lang="ru-RU" sz="1750" b="1" dirty="0" smtClean="0">
                <a:latin typeface="Arial" panose="020B0604020202020204" pitchFamily="34" charset="0"/>
                <a:cs typeface="Arial" panose="020B0604020202020204" pitchFamily="34" charset="0"/>
              </a:rPr>
              <a:t>инвалидов</a:t>
            </a:r>
            <a:endParaRPr lang="ru-RU" sz="175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7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8179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schemeClr val="bg1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00166" y="642918"/>
            <a:ext cx="7143800" cy="1588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Заголовок 2"/>
          <p:cNvSpPr txBox="1">
            <a:spLocks/>
          </p:cNvSpPr>
          <p:nvPr/>
        </p:nvSpPr>
        <p:spPr>
          <a:xfrm>
            <a:off x="1471958" y="1"/>
            <a:ext cx="7172008" cy="6586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Межведомственное взаимодействие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aphicFrame>
        <p:nvGraphicFramePr>
          <p:cNvPr id="6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9718510"/>
              </p:ext>
            </p:extLst>
          </p:nvPr>
        </p:nvGraphicFramePr>
        <p:xfrm>
          <a:off x="1163637" y="708418"/>
          <a:ext cx="7816858" cy="609031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1573540"/>
                <a:gridCol w="2266871"/>
                <a:gridCol w="2880320"/>
                <a:gridCol w="1096127"/>
              </a:tblGrid>
              <a:tr h="53088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824" marR="268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Краткое содержание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824" marR="268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Плюсы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824" marR="268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Связь с ММ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МСП СО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824" marR="26824" marT="0" marB="0"/>
                </a:tc>
              </a:tr>
              <a:tr h="55594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Примерная модель межведомственного взаимодействия реабилитационных организаций (РО), обеспечивающей принцип ранней помощи, преемственность в работе с инвалидами, в том числе детьми-инвалидами, и их сопровождение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(СПб)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824" marR="268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Предложения по внедрению примерной модели межведомственного взаимодействия РО.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Проект плана внедрения примерной модели межведомственного взаимодействия РО.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Экономическое обоснование примерной модели межведомственного взаимодействия РО.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Предложение по нормативно-правовому регулированию межведомственного взаимодействия реабилитационных организаций.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824" marR="268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Дано определение РО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Использование положений и понятий МКФ, наглядная схема содержания  и взаимосвязи составляющих и доменов МКФ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Интересная организационная модель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Представлен примерный состав междисциплинарной реабилитационной бригады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Представлена нормативно-методическая база межведомственного взаимодействия РО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Представлена активно развиваемая в настоящее время международным сообществом под эгидой ВОЗ классификация мероприятий в области здравоохранения (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International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Classification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Health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Interventions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 ICHI) как межведомственная по своей структуре классификация, объединяющая цель мероприятия, само мероприятие и процесс или метод, реализующий это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мероприятие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824" marR="268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Содержание деятельности координатора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случая ближе к видению МСП СО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824" marR="26824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2457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schemeClr val="bg1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00166" y="642918"/>
            <a:ext cx="7143800" cy="1588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Заголовок 2"/>
          <p:cNvSpPr txBox="1">
            <a:spLocks/>
          </p:cNvSpPr>
          <p:nvPr/>
        </p:nvSpPr>
        <p:spPr>
          <a:xfrm>
            <a:off x="1331640" y="1"/>
            <a:ext cx="7812360" cy="6586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Перечень и характеристики категорий инвалидов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aphicFrame>
        <p:nvGraphicFramePr>
          <p:cNvPr id="16" name="Схема 15"/>
          <p:cNvGraphicFramePr/>
          <p:nvPr>
            <p:extLst>
              <p:ext uri="{D42A27DB-BD31-4B8C-83A1-F6EECF244321}">
                <p14:modId xmlns:p14="http://schemas.microsoft.com/office/powerpoint/2010/main" val="3095970302"/>
              </p:ext>
            </p:extLst>
          </p:nvPr>
        </p:nvGraphicFramePr>
        <p:xfrm>
          <a:off x="1115616" y="764704"/>
          <a:ext cx="7996955" cy="6034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79898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6" name="Заголовок 2"/>
          <p:cNvSpPr txBox="1">
            <a:spLocks/>
          </p:cNvSpPr>
          <p:nvPr/>
        </p:nvSpPr>
        <p:spPr>
          <a:xfrm>
            <a:off x="1259632" y="116631"/>
            <a:ext cx="7884368" cy="54205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200" b="1" dirty="0" smtClean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Многопрофильный центр реабилитации и </a:t>
            </a:r>
            <a:r>
              <a:rPr lang="ru-RU" sz="2200" b="1" dirty="0" err="1" smtClean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абилитации</a:t>
            </a:r>
            <a:endParaRPr kumimoji="0" lang="ru-RU" sz="2200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00166" y="642918"/>
            <a:ext cx="7143800" cy="1588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1087000" y="980728"/>
            <a:ext cx="8032430" cy="2463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Многопрофильный </a:t>
            </a:r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центр реабилитации и </a:t>
            </a:r>
            <a:r>
              <a:rPr lang="ru-RU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абилитации</a:t>
            </a:r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инвалидов, в том числе детей-инвалидов 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может оказывать услуги по медицинской, </a:t>
            </a:r>
            <a:r>
              <a:rPr lang="ru-RU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социальной, 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профессиональной реабилитации и/или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абилитации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инвалидов, 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соответствии с законодательством Российской Федерации.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ru-RU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ru-RU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Структурно-функциональные модели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(базовая, оптимальная, расширенная, комплексная</a:t>
            </a:r>
            <a:r>
              <a:rPr lang="ru-RU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</a:t>
            </a:r>
            <a:endParaRPr lang="ru-RU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060553511"/>
              </p:ext>
            </p:extLst>
          </p:nvPr>
        </p:nvGraphicFramePr>
        <p:xfrm>
          <a:off x="971601" y="3738479"/>
          <a:ext cx="8147829" cy="3268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68052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6" name="Заголовок 2"/>
          <p:cNvSpPr txBox="1">
            <a:spLocks/>
          </p:cNvSpPr>
          <p:nvPr/>
        </p:nvSpPr>
        <p:spPr>
          <a:xfrm>
            <a:off x="1500166" y="1"/>
            <a:ext cx="7643834" cy="126875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000" b="1" dirty="0" smtClean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Проекты </a:t>
            </a:r>
            <a:r>
              <a:rPr lang="ru-RU" sz="2000" b="1" dirty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стандартов по организации основных направлений реабилитации и </a:t>
            </a:r>
            <a:r>
              <a:rPr lang="ru-RU" sz="2000" b="1" dirty="0" err="1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абилитации</a:t>
            </a:r>
            <a:r>
              <a:rPr lang="ru-RU" sz="2000" b="1" dirty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инвалидов с учетом нарушенных функций и ограничений жизнедеятельности</a:t>
            </a: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00166" y="642918"/>
            <a:ext cx="7143800" cy="1588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223329767"/>
              </p:ext>
            </p:extLst>
          </p:nvPr>
        </p:nvGraphicFramePr>
        <p:xfrm>
          <a:off x="1187624" y="1397000"/>
          <a:ext cx="7776864" cy="5344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95548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6" name="Заголовок 2"/>
          <p:cNvSpPr txBox="1">
            <a:spLocks/>
          </p:cNvSpPr>
          <p:nvPr/>
        </p:nvSpPr>
        <p:spPr>
          <a:xfrm>
            <a:off x="1500166" y="1"/>
            <a:ext cx="7643834" cy="64291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Нормативные документы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00166" y="642918"/>
            <a:ext cx="7143800" cy="1588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12663309"/>
              </p:ext>
            </p:extLst>
          </p:nvPr>
        </p:nvGraphicFramePr>
        <p:xfrm>
          <a:off x="1331640" y="1124744"/>
          <a:ext cx="7560840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21310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6" name="Заголовок 2"/>
          <p:cNvSpPr txBox="1">
            <a:spLocks/>
          </p:cNvSpPr>
          <p:nvPr/>
        </p:nvSpPr>
        <p:spPr>
          <a:xfrm>
            <a:off x="1187624" y="1"/>
            <a:ext cx="7848872" cy="6586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000" b="1" dirty="0" smtClean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Схема (планируемая) межведомственного информационного взаимодействия при реализации ИПРА 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00166" y="642918"/>
            <a:ext cx="7143800" cy="1588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 descr="E:\Схема 2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73"/>
          <a:stretch/>
        </p:blipFill>
        <p:spPr bwMode="auto">
          <a:xfrm>
            <a:off x="1331640" y="836712"/>
            <a:ext cx="7352044" cy="6001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9829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6" name="Заголовок 2"/>
          <p:cNvSpPr txBox="1">
            <a:spLocks/>
          </p:cNvSpPr>
          <p:nvPr/>
        </p:nvSpPr>
        <p:spPr>
          <a:xfrm>
            <a:off x="1500166" y="1"/>
            <a:ext cx="7536330" cy="6586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Целевые показатели 2017 год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00166" y="642918"/>
            <a:ext cx="7143800" cy="1588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982524685"/>
              </p:ext>
            </p:extLst>
          </p:nvPr>
        </p:nvGraphicFramePr>
        <p:xfrm>
          <a:off x="1115616" y="908720"/>
          <a:ext cx="7920880" cy="55206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43217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6" name="Заголовок 2"/>
          <p:cNvSpPr txBox="1">
            <a:spLocks/>
          </p:cNvSpPr>
          <p:nvPr/>
        </p:nvSpPr>
        <p:spPr>
          <a:xfrm>
            <a:off x="1500166" y="1"/>
            <a:ext cx="7536330" cy="6586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Задачи Министерства социальной политики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00166" y="642918"/>
            <a:ext cx="7143800" cy="1588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/>
          <p:cNvSpPr/>
          <p:nvPr/>
        </p:nvSpPr>
        <p:spPr>
          <a:xfrm>
            <a:off x="1079131" y="764704"/>
            <a:ext cx="798587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sz="16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1.1</a:t>
            </a: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Продолжить работу по реализации пилотного проекта по отработке подходов к формированию системы комплексной реабилитации и </a:t>
            </a:r>
            <a:r>
              <a:rPr lang="ru-RU" sz="16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абилитации</a:t>
            </a: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инвалидов, в том числе детей-инвалидов.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Срок – в течение 2017 – 2018 годов.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1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1.2. Организовать апробацию взаимодействия информационных систем «ИПРА АСП» и «ИС СОН» в территориальных отраслевых исполнительных органах государственной власти Свердловской области – Управлениях социальной политики Министерства социальной политики Свердловской области и государственных учреждениях социального обслуживания населения Свердловской области.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Срок – до 10 июня 2017 года.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1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1.3. Обеспечить предоставление отчетности по реализации пилотного проекта по отработке подходов к формированию системы комплексной реабилитации и </a:t>
            </a:r>
            <a:r>
              <a:rPr lang="ru-RU" sz="16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абилитации</a:t>
            </a: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инвалидов, в том числе детей-инвалидов, в установленные сроки.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Срок – в течение 2017 – 2018 годов.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1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1.4. По итогам первого года реализации пилотного проекта по отработке подходов к формированию системы комплексной реабилитации и </a:t>
            </a:r>
            <a:r>
              <a:rPr lang="ru-RU" sz="16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абилитации</a:t>
            </a: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инвалидов, в том числе детей-инвалидов, подготовить отчетную информацию в Министерство труда и социальной защиты Российской Федерации.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Срок – до 01 марта 2018 года.</a:t>
            </a:r>
            <a:endParaRPr lang="ru-RU" sz="1600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2655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6" name="Заголовок 2"/>
          <p:cNvSpPr txBox="1">
            <a:spLocks/>
          </p:cNvSpPr>
          <p:nvPr/>
        </p:nvSpPr>
        <p:spPr>
          <a:xfrm>
            <a:off x="1500166" y="1"/>
            <a:ext cx="7536330" cy="6586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Задачи ТУСП и УСОН: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00166" y="642918"/>
            <a:ext cx="7143800" cy="1588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/>
          <p:cNvSpPr/>
          <p:nvPr/>
        </p:nvSpPr>
        <p:spPr>
          <a:xfrm>
            <a:off x="1008112" y="874786"/>
            <a:ext cx="8028384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2.1. Обеспечить исполнение мероприятий социальной реабилитации или </a:t>
            </a:r>
            <a:r>
              <a:rPr lang="ru-RU" sz="16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абилитации</a:t>
            </a: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рекомендованных в индивидуальной программе реабилитации или </a:t>
            </a:r>
            <a:r>
              <a:rPr lang="ru-RU" sz="16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абилитации</a:t>
            </a: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инвалида (ребенка-инвалида).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Срок – в течение 2017 года.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2.2. Организовать апробацию концепции трехуровневой системы социальной реабилитации и </a:t>
            </a:r>
            <a:r>
              <a:rPr lang="ru-RU" sz="16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абилитации</a:t>
            </a: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инвалидов, в том числе детей-инвалидов.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Срок – до 01 октября 2017 года.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2.3. В соответствии с методическим документами Министерства труда и социальной защиты Российской Федерации проработать вопрос межведомственного и межуровневого взаимодействия в муниципальных образованиях, расположенных на территории Свердловской области, по обеспечению комплексной реабилитации и </a:t>
            </a:r>
            <a:r>
              <a:rPr lang="ru-RU" sz="16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абилитации</a:t>
            </a: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инвалидов, в том числе детей-инвалидов.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Срок – в течение 2017 – 2018 годов.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2.4. Обеспечить выполнение показателей, установленных комплексной программой Свердловской области ««Доступная среда» на 2014–2020 годы», утвержденной постановлением Правительства Свердловской области от 22.01.2014 № 23-ПП.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Срок – в течение 2017 – 2018 годов.</a:t>
            </a:r>
            <a:endParaRPr lang="ru-RU" sz="1600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0344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6" name="Заголовок 2"/>
          <p:cNvSpPr txBox="1">
            <a:spLocks/>
          </p:cNvSpPr>
          <p:nvPr/>
        </p:nvSpPr>
        <p:spPr>
          <a:xfrm>
            <a:off x="1500166" y="1"/>
            <a:ext cx="7536330" cy="6586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Задачи ТУСП и УСОН, участвующим в пилоте: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00166" y="642918"/>
            <a:ext cx="7143800" cy="1588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1115616" y="668083"/>
            <a:ext cx="792088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68000" algn="just">
              <a:spcAft>
                <a:spcPts val="0"/>
              </a:spcAft>
            </a:pPr>
            <a:r>
              <a:rPr lang="ru-RU" sz="165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3.1. </a:t>
            </a:r>
            <a:r>
              <a:rPr lang="ru-RU" sz="1650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Утвердить распорядительно-организационным документом согласованный с Министерством социальной политики Свердловской области составы рабочих групп, планы работы рабочих групп </a:t>
            </a:r>
            <a:r>
              <a:rPr lang="ru-RU" sz="1650" b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1650" b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1650" b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 </a:t>
            </a:r>
            <a:r>
              <a:rPr lang="ru-RU" sz="1650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изучению и апробации методических материалов.</a:t>
            </a:r>
            <a:endParaRPr lang="ru-RU" sz="1650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468000" algn="just">
              <a:spcAft>
                <a:spcPts val="0"/>
              </a:spcAft>
            </a:pPr>
            <a:r>
              <a:rPr lang="ru-RU" sz="1650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Срок – до 05 мая 2017 года.</a:t>
            </a:r>
            <a:endParaRPr lang="ru-RU" sz="1650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468000" algn="just">
              <a:spcAft>
                <a:spcPts val="0"/>
              </a:spcAft>
            </a:pPr>
            <a:r>
              <a:rPr lang="ru-RU" sz="165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indent="468000" algn="just">
              <a:spcAft>
                <a:spcPts val="0"/>
              </a:spcAft>
            </a:pPr>
            <a:r>
              <a:rPr lang="ru-RU" sz="165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3.2. Обеспечить:</a:t>
            </a:r>
          </a:p>
          <a:p>
            <a:pPr indent="468000" algn="just">
              <a:spcAft>
                <a:spcPts val="0"/>
              </a:spcAft>
            </a:pPr>
            <a:r>
              <a:rPr lang="ru-RU" sz="165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indent="468000" algn="just">
              <a:spcAft>
                <a:spcPts val="0"/>
              </a:spcAft>
            </a:pPr>
            <a:r>
              <a:rPr lang="ru-RU" sz="165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3.2.1 Изучение, внедрение и апробацию методических материалов по межведомственному взаимодействию в сфере реабилитации/ </a:t>
            </a:r>
            <a:r>
              <a:rPr lang="ru-RU" sz="165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абилитации</a:t>
            </a:r>
            <a:r>
              <a:rPr lang="ru-RU" sz="165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инвалидов (детей-инвалидов), ранней помощи </a:t>
            </a:r>
            <a:r>
              <a:rPr lang="ru-RU" sz="165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165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165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 </a:t>
            </a:r>
            <a:r>
              <a:rPr lang="ru-RU" sz="165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сопровождению; многопрофильному центру реабилитации </a:t>
            </a:r>
            <a:r>
              <a:rPr lang="ru-RU" sz="165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165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165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 </a:t>
            </a:r>
            <a:r>
              <a:rPr lang="ru-RU" sz="165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абилитации</a:t>
            </a:r>
            <a:r>
              <a:rPr lang="ru-RU" sz="165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; организации основных направлений реабилитации </a:t>
            </a:r>
            <a:r>
              <a:rPr lang="ru-RU" sz="165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165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165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 </a:t>
            </a:r>
            <a:r>
              <a:rPr lang="ru-RU" sz="165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абилитации</a:t>
            </a:r>
            <a:r>
              <a:rPr lang="ru-RU" sz="165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инвалидов (детей-инвалидов). Подготовить предложения по их доработке и представить в Министерство социальной политики Свердловской области.</a:t>
            </a:r>
          </a:p>
          <a:p>
            <a:pPr indent="468000" algn="just">
              <a:spcAft>
                <a:spcPts val="0"/>
              </a:spcAft>
            </a:pPr>
            <a:r>
              <a:rPr lang="ru-RU" sz="165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Срок – до 01 сентября 2017 года.</a:t>
            </a:r>
          </a:p>
          <a:p>
            <a:pPr indent="468000" algn="just">
              <a:spcAft>
                <a:spcPts val="0"/>
              </a:spcAft>
            </a:pPr>
            <a:r>
              <a:rPr lang="ru-RU" sz="165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indent="468000" algn="just">
              <a:spcAft>
                <a:spcPts val="0"/>
              </a:spcAft>
            </a:pPr>
            <a:r>
              <a:rPr lang="ru-RU" sz="165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3.2.2. Освоение средств в соответствии с приказом Министерства социальной политики Свердловской области «Об организации работы по реализации мероприятий пилотного проекта по отработке подходов </a:t>
            </a:r>
            <a:r>
              <a:rPr lang="ru-RU" sz="165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165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165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 </a:t>
            </a:r>
            <a:r>
              <a:rPr lang="ru-RU" sz="165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формированию и совершенствованию системы комплексной реабилитации и </a:t>
            </a:r>
            <a:r>
              <a:rPr lang="ru-RU" sz="165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абилитации</a:t>
            </a:r>
            <a:r>
              <a:rPr lang="ru-RU" sz="165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инвалидов, в том числе детей-инвалидов»</a:t>
            </a:r>
          </a:p>
          <a:p>
            <a:pPr indent="468000" algn="just">
              <a:spcAft>
                <a:spcPts val="0"/>
              </a:spcAft>
            </a:pPr>
            <a:r>
              <a:rPr lang="ru-RU" sz="165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Срок – в течение 2017 – 2018 годов.</a:t>
            </a:r>
            <a:endParaRPr lang="ru-RU" sz="1650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8336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логотип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2584" y="3212976"/>
            <a:ext cx="2065370" cy="2576328"/>
          </a:xfrm>
          <a:prstGeom prst="rect">
            <a:avLst/>
          </a:prstGeom>
        </p:spPr>
      </p:pic>
      <p:sp>
        <p:nvSpPr>
          <p:cNvPr id="5" name="Заголовок 2"/>
          <p:cNvSpPr txBox="1">
            <a:spLocks/>
          </p:cNvSpPr>
          <p:nvPr/>
        </p:nvSpPr>
        <p:spPr>
          <a:xfrm>
            <a:off x="3275856" y="2492896"/>
            <a:ext cx="5544616" cy="1071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Благодарю за внимание!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-30670" y="5877272"/>
            <a:ext cx="34918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http://</a:t>
            </a:r>
            <a:r>
              <a:rPr 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msp.midural.ru/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431</TotalTime>
  <Words>1167</Words>
  <Application>Microsoft Office PowerPoint</Application>
  <PresentationFormat>Экран (4:3)</PresentationFormat>
  <Paragraphs>203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</vt:lpstr>
      <vt:lpstr>Calibri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Olga Sorokina</dc:creator>
  <cp:lastModifiedBy>Герасимова Елена Александровна</cp:lastModifiedBy>
  <cp:revision>45</cp:revision>
  <dcterms:created xsi:type="dcterms:W3CDTF">2017-04-10T11:17:02Z</dcterms:created>
  <dcterms:modified xsi:type="dcterms:W3CDTF">2017-04-24T06:54:31Z</dcterms:modified>
</cp:coreProperties>
</file>