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18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9144000" cy="5143500" type="screen16x9"/>
  <p:notesSz cx="6858000" cy="9144000"/>
  <p:embeddedFontLst>
    <p:embeddedFont>
      <p:font typeface="Maven Pro" charset="0"/>
      <p:regular r:id="rId19"/>
      <p:bold r:id="rId20"/>
    </p:embeddedFont>
    <p:embeddedFont>
      <p:font typeface="Nunito" charset="-52"/>
      <p:regular r:id="rId21"/>
      <p:bold r:id="rId22"/>
      <p:italic r:id="rId23"/>
      <p:boldItalic r:id="rId24"/>
    </p:embeddedFont>
    <p:embeddedFont>
      <p:font typeface="Impact" pitchFamily="34" charset="0"/>
      <p:regular r:id="rId25"/>
    </p:embeddedFont>
    <p:embeddedFont>
      <p:font typeface="Lobster" charset="-52"/>
      <p:regular r:id="rId26"/>
    </p:embeddedFont>
    <p:embeddedFont>
      <p:font typeface="Comfortaa" charset="0"/>
      <p:regular r:id="rId27"/>
      <p:bold r:id="rId28"/>
    </p:embeddedFont>
    <p:embeddedFont>
      <p:font typeface="Merriweather" charset="-52"/>
      <p:regular r:id="rId29"/>
      <p:bold r:id="rId30"/>
      <p:italic r:id="rId31"/>
      <p:boldItalic r:id="rId32"/>
    </p:embeddedFont>
    <p:embeddedFont>
      <p:font typeface="Playfair Display" charset="-52"/>
      <p:regular r:id="rId33"/>
      <p:bold r:id="rId34"/>
      <p:italic r:id="rId35"/>
      <p:boldItalic r:id="rId36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 snapToGrid="0">
      <p:cViewPr varScale="1">
        <p:scale>
          <a:sx n="115" d="100"/>
          <a:sy n="115" d="100"/>
        </p:scale>
        <p:origin x="-678" y="-10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26" Type="http://schemas.openxmlformats.org/officeDocument/2006/relationships/font" Target="fonts/font8.fntdata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font" Target="fonts/font3.fntdata"/><Relationship Id="rId34" Type="http://schemas.openxmlformats.org/officeDocument/2006/relationships/font" Target="fonts/font1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7.fntdata"/><Relationship Id="rId33" Type="http://schemas.openxmlformats.org/officeDocument/2006/relationships/font" Target="fonts/font15.fntdata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2.fntdata"/><Relationship Id="rId29" Type="http://schemas.openxmlformats.org/officeDocument/2006/relationships/font" Target="fonts/font11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6.fntdata"/><Relationship Id="rId32" Type="http://schemas.openxmlformats.org/officeDocument/2006/relationships/font" Target="fonts/font14.fntdata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5.fntdata"/><Relationship Id="rId28" Type="http://schemas.openxmlformats.org/officeDocument/2006/relationships/font" Target="fonts/font10.fntdata"/><Relationship Id="rId36" Type="http://schemas.openxmlformats.org/officeDocument/2006/relationships/font" Target="fonts/font18.fntdata"/><Relationship Id="rId10" Type="http://schemas.openxmlformats.org/officeDocument/2006/relationships/slide" Target="slides/slide9.xml"/><Relationship Id="rId19" Type="http://schemas.openxmlformats.org/officeDocument/2006/relationships/font" Target="fonts/font1.fntdata"/><Relationship Id="rId31" Type="http://schemas.openxmlformats.org/officeDocument/2006/relationships/font" Target="fonts/font1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4.fntdata"/><Relationship Id="rId27" Type="http://schemas.openxmlformats.org/officeDocument/2006/relationships/font" Target="fonts/font9.fntdata"/><Relationship Id="rId30" Type="http://schemas.openxmlformats.org/officeDocument/2006/relationships/font" Target="fonts/font12.fntdata"/><Relationship Id="rId35" Type="http://schemas.openxmlformats.org/officeDocument/2006/relationships/font" Target="fonts/font17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" name="Google Shape;274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5" name="Google Shape;275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" name="Google Shape;280;gdadf987a81_1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81" name="Google Shape;281;gdadf987a81_1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" name="Google Shape;286;gdadf987a81_3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87" name="Google Shape;287;gdadf987a81_3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2" name="Google Shape;292;gdadf987a81_3_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93" name="Google Shape;293;gdadf987a81_3_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1" name="Google Shape;301;gdadf987a81_3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02" name="Google Shape;302;gdadf987a81_3_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" name="Google Shape;307;gdadf987a81_3_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08" name="Google Shape;308;gdadf987a81_3_2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" name="Google Shape;317;gdadf987a81_3_3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18" name="Google Shape;318;gdadf987a81_3_3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3" name="Google Shape;323;gdadf987a81_3_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4" name="Google Shape;324;gdadf987a81_3_4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" name="Google Shape;329;gdadf987a81_3_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30" name="Google Shape;330;gdadf987a81_3_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9" name="Google Shape;339;gdadf987a81_3_5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40" name="Google Shape;340;gdadf987a81_3_5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7" name="Google Shape;347;gdadf987a81_3_6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48" name="Google Shape;348;gdadf987a81_3_6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5" name="Google Shape;355;gdadf987a81_3_7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6" name="Google Shape;356;gdadf987a81_3_7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4" name="Google Shape;364;gdadf987a81_3_8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65" name="Google Shape;365;gdadf987a81_3_8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0" name="Google Shape;370;gdadf987a81_3_9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71" name="Google Shape;371;gdadf987a81_3_9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7" name="Google Shape;377;gdadf987a81_3_8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78" name="Google Shape;378;gdadf987a81_3_8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bg>
      <p:bgPr>
        <a:solidFill>
          <a:schemeClr val="accent3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oogle Shape;10;p2"/>
          <p:cNvGrpSpPr/>
          <p:nvPr/>
        </p:nvGrpSpPr>
        <p:grpSpPr>
          <a:xfrm>
            <a:off x="7343003" y="3409675"/>
            <a:ext cx="1691422" cy="1732548"/>
            <a:chOff x="7343003" y="3409675"/>
            <a:chExt cx="1691422" cy="1732548"/>
          </a:xfrm>
        </p:grpSpPr>
        <p:grpSp>
          <p:nvGrpSpPr>
            <p:cNvPr id="11" name="Google Shape;11;p2"/>
            <p:cNvGrpSpPr/>
            <p:nvPr/>
          </p:nvGrpSpPr>
          <p:grpSpPr>
            <a:xfrm>
              <a:off x="7343003" y="4453711"/>
              <a:ext cx="316800" cy="688513"/>
              <a:chOff x="7343003" y="4453711"/>
              <a:chExt cx="316800" cy="688513"/>
            </a:xfrm>
          </p:grpSpPr>
          <p:sp>
            <p:nvSpPr>
              <p:cNvPr id="12" name="Google Shape;12;p2"/>
              <p:cNvSpPr/>
              <p:nvPr/>
            </p:nvSpPr>
            <p:spPr>
              <a:xfrm>
                <a:off x="7343003" y="4453711"/>
                <a:ext cx="316800" cy="688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" name="Google Shape;13;p2"/>
              <p:cNvSpPr/>
              <p:nvPr/>
            </p:nvSpPr>
            <p:spPr>
              <a:xfrm>
                <a:off x="7343003" y="4801723"/>
                <a:ext cx="316800" cy="340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4" name="Google Shape;14;p2"/>
            <p:cNvGrpSpPr/>
            <p:nvPr/>
          </p:nvGrpSpPr>
          <p:grpSpPr>
            <a:xfrm>
              <a:off x="7801210" y="4105700"/>
              <a:ext cx="316800" cy="1036523"/>
              <a:chOff x="7801210" y="4105700"/>
              <a:chExt cx="316800" cy="1036523"/>
            </a:xfrm>
          </p:grpSpPr>
          <p:sp>
            <p:nvSpPr>
              <p:cNvPr id="15" name="Google Shape;15;p2"/>
              <p:cNvSpPr/>
              <p:nvPr/>
            </p:nvSpPr>
            <p:spPr>
              <a:xfrm>
                <a:off x="7801210" y="4453711"/>
                <a:ext cx="316800" cy="688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" name="Google Shape;16;p2"/>
              <p:cNvSpPr/>
              <p:nvPr/>
            </p:nvSpPr>
            <p:spPr>
              <a:xfrm>
                <a:off x="7801210" y="4105700"/>
                <a:ext cx="316800" cy="1036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" name="Google Shape;17;p2"/>
              <p:cNvSpPr/>
              <p:nvPr/>
            </p:nvSpPr>
            <p:spPr>
              <a:xfrm>
                <a:off x="7801210" y="4801723"/>
                <a:ext cx="316800" cy="340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8" name="Google Shape;18;p2"/>
            <p:cNvGrpSpPr/>
            <p:nvPr/>
          </p:nvGrpSpPr>
          <p:grpSpPr>
            <a:xfrm>
              <a:off x="8259418" y="3757688"/>
              <a:ext cx="316800" cy="1384535"/>
              <a:chOff x="8259418" y="3757688"/>
              <a:chExt cx="316800" cy="1384535"/>
            </a:xfrm>
          </p:grpSpPr>
          <p:sp>
            <p:nvSpPr>
              <p:cNvPr id="19" name="Google Shape;19;p2"/>
              <p:cNvSpPr/>
              <p:nvPr/>
            </p:nvSpPr>
            <p:spPr>
              <a:xfrm>
                <a:off x="8259418" y="4453711"/>
                <a:ext cx="316800" cy="688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" name="Google Shape;20;p2"/>
              <p:cNvSpPr/>
              <p:nvPr/>
            </p:nvSpPr>
            <p:spPr>
              <a:xfrm>
                <a:off x="8259418" y="3757688"/>
                <a:ext cx="316800" cy="1384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" name="Google Shape;21;p2"/>
              <p:cNvSpPr/>
              <p:nvPr/>
            </p:nvSpPr>
            <p:spPr>
              <a:xfrm>
                <a:off x="8259418" y="4105700"/>
                <a:ext cx="316800" cy="1036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" name="Google Shape;22;p2"/>
              <p:cNvSpPr/>
              <p:nvPr/>
            </p:nvSpPr>
            <p:spPr>
              <a:xfrm>
                <a:off x="8259418" y="4801723"/>
                <a:ext cx="316800" cy="340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23" name="Google Shape;23;p2"/>
            <p:cNvGrpSpPr/>
            <p:nvPr/>
          </p:nvGrpSpPr>
          <p:grpSpPr>
            <a:xfrm>
              <a:off x="8717625" y="3409675"/>
              <a:ext cx="316800" cy="1732548"/>
              <a:chOff x="8717625" y="3409675"/>
              <a:chExt cx="316800" cy="1732548"/>
            </a:xfrm>
          </p:grpSpPr>
          <p:sp>
            <p:nvSpPr>
              <p:cNvPr id="24" name="Google Shape;24;p2"/>
              <p:cNvSpPr/>
              <p:nvPr/>
            </p:nvSpPr>
            <p:spPr>
              <a:xfrm>
                <a:off x="8717625" y="4453711"/>
                <a:ext cx="316800" cy="688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" name="Google Shape;25;p2"/>
              <p:cNvSpPr/>
              <p:nvPr/>
            </p:nvSpPr>
            <p:spPr>
              <a:xfrm>
                <a:off x="8717625" y="3757688"/>
                <a:ext cx="316800" cy="1384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" name="Google Shape;26;p2"/>
              <p:cNvSpPr/>
              <p:nvPr/>
            </p:nvSpPr>
            <p:spPr>
              <a:xfrm>
                <a:off x="8717625" y="4105700"/>
                <a:ext cx="316800" cy="1036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" name="Google Shape;27;p2"/>
              <p:cNvSpPr/>
              <p:nvPr/>
            </p:nvSpPr>
            <p:spPr>
              <a:xfrm>
                <a:off x="8717625" y="3409675"/>
                <a:ext cx="316800" cy="1732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" name="Google Shape;28;p2"/>
              <p:cNvSpPr/>
              <p:nvPr/>
            </p:nvSpPr>
            <p:spPr>
              <a:xfrm>
                <a:off x="8717625" y="4801723"/>
                <a:ext cx="316800" cy="340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29" name="Google Shape;29;p2"/>
          <p:cNvGrpSpPr/>
          <p:nvPr/>
        </p:nvGrpSpPr>
        <p:grpSpPr>
          <a:xfrm>
            <a:off x="5043503" y="0"/>
            <a:ext cx="3814072" cy="3839102"/>
            <a:chOff x="5043503" y="0"/>
            <a:chExt cx="3814072" cy="3839102"/>
          </a:xfrm>
        </p:grpSpPr>
        <p:sp>
          <p:nvSpPr>
            <p:cNvPr id="30" name="Google Shape;30;p2"/>
            <p:cNvSpPr/>
            <p:nvPr/>
          </p:nvSpPr>
          <p:spPr>
            <a:xfrm>
              <a:off x="8460975" y="1817775"/>
              <a:ext cx="396600" cy="396600"/>
            </a:xfrm>
            <a:prstGeom prst="ellipse">
              <a:avLst/>
            </a:prstGeom>
            <a:solidFill>
              <a:schemeClr val="lt1">
                <a:alpha val="94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31;p2"/>
            <p:cNvSpPr/>
            <p:nvPr/>
          </p:nvSpPr>
          <p:spPr>
            <a:xfrm rot="-9830444">
              <a:off x="6469759" y="3480728"/>
              <a:ext cx="320148" cy="320148"/>
            </a:xfrm>
            <a:prstGeom prst="ellipse">
              <a:avLst/>
            </a:prstGeom>
            <a:solidFill>
              <a:schemeClr val="lt1">
                <a:alpha val="94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32" name="Google Shape;32;p2"/>
            <p:cNvGrpSpPr/>
            <p:nvPr/>
          </p:nvGrpSpPr>
          <p:grpSpPr>
            <a:xfrm>
              <a:off x="7647812" y="2704283"/>
              <a:ext cx="635219" cy="635219"/>
              <a:chOff x="6725724" y="2701260"/>
              <a:chExt cx="1208101" cy="1208100"/>
            </a:xfrm>
          </p:grpSpPr>
          <p:sp>
            <p:nvSpPr>
              <p:cNvPr id="33" name="Google Shape;33;p2"/>
              <p:cNvSpPr/>
              <p:nvPr/>
            </p:nvSpPr>
            <p:spPr>
              <a:xfrm rot="5400000">
                <a:off x="6725725" y="2701260"/>
                <a:ext cx="1208100" cy="1208100"/>
              </a:xfrm>
              <a:prstGeom prst="ellipse">
                <a:avLst/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" name="Google Shape;34;p2"/>
              <p:cNvSpPr/>
              <p:nvPr/>
            </p:nvSpPr>
            <p:spPr>
              <a:xfrm rot="5400000">
                <a:off x="6725724" y="2701260"/>
                <a:ext cx="1208100" cy="1208100"/>
              </a:xfrm>
              <a:prstGeom prst="pie">
                <a:avLst>
                  <a:gd name="adj1" fmla="val 8244818"/>
                  <a:gd name="adj2" fmla="val 16246175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" name="Google Shape;35;p2"/>
              <p:cNvSpPr/>
              <p:nvPr/>
            </p:nvSpPr>
            <p:spPr>
              <a:xfrm rot="5400000">
                <a:off x="6954988" y="2930398"/>
                <a:ext cx="749700" cy="749700"/>
              </a:xfrm>
              <a:prstGeom prst="ellipse">
                <a:avLst/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36" name="Google Shape;36;p2"/>
            <p:cNvSpPr/>
            <p:nvPr/>
          </p:nvSpPr>
          <p:spPr>
            <a:xfrm>
              <a:off x="8460975" y="1817775"/>
              <a:ext cx="396600" cy="396600"/>
            </a:xfrm>
            <a:prstGeom prst="pie">
              <a:avLst>
                <a:gd name="adj1" fmla="val 19376841"/>
                <a:gd name="adj2" fmla="val 16200000"/>
              </a:avLst>
            </a:prstGeom>
            <a:solidFill>
              <a:schemeClr val="lt1">
                <a:alpha val="94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37" name="Google Shape;37;p2"/>
            <p:cNvGrpSpPr/>
            <p:nvPr/>
          </p:nvGrpSpPr>
          <p:grpSpPr>
            <a:xfrm>
              <a:off x="7952720" y="179238"/>
              <a:ext cx="873165" cy="873003"/>
              <a:chOff x="7754428" y="208725"/>
              <a:chExt cx="541800" cy="541800"/>
            </a:xfrm>
          </p:grpSpPr>
          <p:sp>
            <p:nvSpPr>
              <p:cNvPr id="38" name="Google Shape;38;p2"/>
              <p:cNvSpPr/>
              <p:nvPr/>
            </p:nvSpPr>
            <p:spPr>
              <a:xfrm rot="-8647347">
                <a:off x="7831319" y="285616"/>
                <a:ext cx="388018" cy="388018"/>
              </a:xfrm>
              <a:prstGeom prst="ellipse">
                <a:avLst/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" name="Google Shape;39;p2"/>
              <p:cNvSpPr/>
              <p:nvPr/>
            </p:nvSpPr>
            <p:spPr>
              <a:xfrm rot="-8647347">
                <a:off x="7831319" y="285616"/>
                <a:ext cx="388018" cy="388018"/>
              </a:xfrm>
              <a:prstGeom prst="pie">
                <a:avLst>
                  <a:gd name="adj1" fmla="val 19376841"/>
                  <a:gd name="adj2" fmla="val 12313574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40" name="Google Shape;40;p2"/>
            <p:cNvSpPr/>
            <p:nvPr/>
          </p:nvSpPr>
          <p:spPr>
            <a:xfrm>
              <a:off x="5399840" y="356365"/>
              <a:ext cx="2577000" cy="2577000"/>
            </a:xfrm>
            <a:prstGeom prst="ellipse">
              <a:avLst/>
            </a:prstGeom>
            <a:solidFill>
              <a:schemeClr val="lt1">
                <a:alpha val="94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41;p2"/>
            <p:cNvSpPr/>
            <p:nvPr/>
          </p:nvSpPr>
          <p:spPr>
            <a:xfrm rot="2043858">
              <a:off x="5503813" y="460310"/>
              <a:ext cx="2369480" cy="2369480"/>
            </a:xfrm>
            <a:prstGeom prst="ellipse">
              <a:avLst/>
            </a:prstGeom>
            <a:solidFill>
              <a:schemeClr val="lt1">
                <a:alpha val="94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42;p2"/>
            <p:cNvSpPr/>
            <p:nvPr/>
          </p:nvSpPr>
          <p:spPr>
            <a:xfrm>
              <a:off x="5399795" y="360281"/>
              <a:ext cx="2577000" cy="2577000"/>
            </a:xfrm>
            <a:prstGeom prst="pie">
              <a:avLst>
                <a:gd name="adj1" fmla="val 8801158"/>
                <a:gd name="adj2" fmla="val 16200000"/>
              </a:avLst>
            </a:prstGeom>
            <a:solidFill>
              <a:schemeClr val="lt1">
                <a:alpha val="94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" name="Google Shape;43;p2"/>
            <p:cNvSpPr/>
            <p:nvPr/>
          </p:nvSpPr>
          <p:spPr>
            <a:xfrm rot="2044777">
              <a:off x="5911449" y="867729"/>
              <a:ext cx="1554223" cy="155422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44;p2"/>
            <p:cNvSpPr/>
            <p:nvPr/>
          </p:nvSpPr>
          <p:spPr>
            <a:xfrm>
              <a:off x="5399795" y="356358"/>
              <a:ext cx="2577000" cy="2577000"/>
            </a:xfrm>
            <a:prstGeom prst="pie">
              <a:avLst>
                <a:gd name="adj1" fmla="val 12554101"/>
                <a:gd name="adj2" fmla="val 16200000"/>
              </a:avLst>
            </a:prstGeom>
            <a:solidFill>
              <a:schemeClr val="lt1">
                <a:alpha val="94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45;p2"/>
            <p:cNvSpPr/>
            <p:nvPr/>
          </p:nvSpPr>
          <p:spPr>
            <a:xfrm rot="-9830444">
              <a:off x="6469759" y="3480727"/>
              <a:ext cx="320148" cy="320148"/>
            </a:xfrm>
            <a:prstGeom prst="pie">
              <a:avLst>
                <a:gd name="adj1" fmla="val 19376841"/>
                <a:gd name="adj2" fmla="val 16200000"/>
              </a:avLst>
            </a:prstGeom>
            <a:solidFill>
              <a:schemeClr val="lt1">
                <a:alpha val="94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46" name="Google Shape;46;p2"/>
          <p:cNvSpPr txBox="1">
            <a:spLocks noGrp="1"/>
          </p:cNvSpPr>
          <p:nvPr>
            <p:ph type="ctrTitle"/>
          </p:nvPr>
        </p:nvSpPr>
        <p:spPr>
          <a:xfrm>
            <a:off x="824000" y="1613813"/>
            <a:ext cx="4255500" cy="1872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47" name="Google Shape;47;p2"/>
          <p:cNvSpPr txBox="1">
            <a:spLocks noGrp="1"/>
          </p:cNvSpPr>
          <p:nvPr>
            <p:ph type="subTitle" idx="1"/>
          </p:nvPr>
        </p:nvSpPr>
        <p:spPr>
          <a:xfrm>
            <a:off x="824000" y="3596300"/>
            <a:ext cx="4255500" cy="695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48" name="Google Shape;48;p2"/>
          <p:cNvSpPr txBox="1">
            <a:spLocks noGrp="1"/>
          </p:cNvSpPr>
          <p:nvPr>
            <p:ph type="sldNum" idx="12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bg>
      <p:bgPr>
        <a:solidFill>
          <a:schemeClr val="dk1"/>
        </a:solidFill>
        <a:effectLst/>
      </p:bgPr>
    </p:bg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0" name="Google Shape;50;p3"/>
          <p:cNvGrpSpPr/>
          <p:nvPr/>
        </p:nvGrpSpPr>
        <p:grpSpPr>
          <a:xfrm>
            <a:off x="146769" y="3406"/>
            <a:ext cx="1233215" cy="1384535"/>
            <a:chOff x="146769" y="3406"/>
            <a:chExt cx="1233215" cy="1384535"/>
          </a:xfrm>
        </p:grpSpPr>
        <p:grpSp>
          <p:nvGrpSpPr>
            <p:cNvPr id="51" name="Google Shape;51;p3"/>
            <p:cNvGrpSpPr/>
            <p:nvPr/>
          </p:nvGrpSpPr>
          <p:grpSpPr>
            <a:xfrm>
              <a:off x="1063183" y="3406"/>
              <a:ext cx="316800" cy="688513"/>
              <a:chOff x="1063183" y="3406"/>
              <a:chExt cx="316800" cy="688513"/>
            </a:xfrm>
          </p:grpSpPr>
          <p:sp>
            <p:nvSpPr>
              <p:cNvPr id="52" name="Google Shape;52;p3"/>
              <p:cNvSpPr/>
              <p:nvPr/>
            </p:nvSpPr>
            <p:spPr>
              <a:xfrm rot="10800000">
                <a:off x="1063183" y="3419"/>
                <a:ext cx="316800" cy="688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" name="Google Shape;53;p3"/>
              <p:cNvSpPr/>
              <p:nvPr/>
            </p:nvSpPr>
            <p:spPr>
              <a:xfrm rot="10800000">
                <a:off x="1063183" y="3406"/>
                <a:ext cx="316800" cy="340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54" name="Google Shape;54;p3"/>
            <p:cNvGrpSpPr/>
            <p:nvPr/>
          </p:nvGrpSpPr>
          <p:grpSpPr>
            <a:xfrm>
              <a:off x="604976" y="3406"/>
              <a:ext cx="316800" cy="1036524"/>
              <a:chOff x="604976" y="3406"/>
              <a:chExt cx="316800" cy="1036524"/>
            </a:xfrm>
          </p:grpSpPr>
          <p:sp>
            <p:nvSpPr>
              <p:cNvPr id="55" name="Google Shape;55;p3"/>
              <p:cNvSpPr/>
              <p:nvPr/>
            </p:nvSpPr>
            <p:spPr>
              <a:xfrm rot="10800000">
                <a:off x="604976" y="3419"/>
                <a:ext cx="316800" cy="688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6" name="Google Shape;56;p3"/>
              <p:cNvSpPr/>
              <p:nvPr/>
            </p:nvSpPr>
            <p:spPr>
              <a:xfrm rot="10800000">
                <a:off x="604976" y="3430"/>
                <a:ext cx="316800" cy="1036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7" name="Google Shape;57;p3"/>
              <p:cNvSpPr/>
              <p:nvPr/>
            </p:nvSpPr>
            <p:spPr>
              <a:xfrm rot="10800000">
                <a:off x="604976" y="3406"/>
                <a:ext cx="316800" cy="340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58" name="Google Shape;58;p3"/>
            <p:cNvGrpSpPr/>
            <p:nvPr/>
          </p:nvGrpSpPr>
          <p:grpSpPr>
            <a:xfrm>
              <a:off x="146769" y="3406"/>
              <a:ext cx="316800" cy="1384535"/>
              <a:chOff x="146769" y="3406"/>
              <a:chExt cx="316800" cy="1384535"/>
            </a:xfrm>
          </p:grpSpPr>
          <p:sp>
            <p:nvSpPr>
              <p:cNvPr id="59" name="Google Shape;59;p3"/>
              <p:cNvSpPr/>
              <p:nvPr/>
            </p:nvSpPr>
            <p:spPr>
              <a:xfrm rot="10800000">
                <a:off x="146769" y="3419"/>
                <a:ext cx="316800" cy="688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0" name="Google Shape;60;p3"/>
              <p:cNvSpPr/>
              <p:nvPr/>
            </p:nvSpPr>
            <p:spPr>
              <a:xfrm rot="10800000">
                <a:off x="146769" y="3441"/>
                <a:ext cx="316800" cy="1384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1" name="Google Shape;61;p3"/>
              <p:cNvSpPr/>
              <p:nvPr/>
            </p:nvSpPr>
            <p:spPr>
              <a:xfrm rot="10800000">
                <a:off x="146769" y="3430"/>
                <a:ext cx="316800" cy="1036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2" name="Google Shape;62;p3"/>
              <p:cNvSpPr/>
              <p:nvPr/>
            </p:nvSpPr>
            <p:spPr>
              <a:xfrm rot="10800000">
                <a:off x="146769" y="3406"/>
                <a:ext cx="316800" cy="340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63" name="Google Shape;63;p3"/>
          <p:cNvGrpSpPr/>
          <p:nvPr/>
        </p:nvGrpSpPr>
        <p:grpSpPr>
          <a:xfrm>
            <a:off x="6775084" y="2904008"/>
            <a:ext cx="2186148" cy="2239500"/>
            <a:chOff x="6775084" y="2904008"/>
            <a:chExt cx="2186148" cy="2239500"/>
          </a:xfrm>
        </p:grpSpPr>
        <p:grpSp>
          <p:nvGrpSpPr>
            <p:cNvPr id="64" name="Google Shape;64;p3"/>
            <p:cNvGrpSpPr/>
            <p:nvPr/>
          </p:nvGrpSpPr>
          <p:grpSpPr>
            <a:xfrm>
              <a:off x="6775084" y="4253708"/>
              <a:ext cx="409500" cy="889800"/>
              <a:chOff x="6775084" y="4253708"/>
              <a:chExt cx="409500" cy="889800"/>
            </a:xfrm>
          </p:grpSpPr>
          <p:sp>
            <p:nvSpPr>
              <p:cNvPr id="65" name="Google Shape;65;p3"/>
              <p:cNvSpPr/>
              <p:nvPr/>
            </p:nvSpPr>
            <p:spPr>
              <a:xfrm>
                <a:off x="6775084" y="4253708"/>
                <a:ext cx="409500" cy="8898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6" name="Google Shape;66;p3"/>
              <p:cNvSpPr/>
              <p:nvPr/>
            </p:nvSpPr>
            <p:spPr>
              <a:xfrm>
                <a:off x="6775084" y="4703408"/>
                <a:ext cx="409500" cy="4401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67" name="Google Shape;67;p3"/>
            <p:cNvGrpSpPr/>
            <p:nvPr/>
          </p:nvGrpSpPr>
          <p:grpSpPr>
            <a:xfrm>
              <a:off x="7367299" y="3804008"/>
              <a:ext cx="409500" cy="1339500"/>
              <a:chOff x="7367299" y="3804008"/>
              <a:chExt cx="409500" cy="1339500"/>
            </a:xfrm>
          </p:grpSpPr>
          <p:sp>
            <p:nvSpPr>
              <p:cNvPr id="68" name="Google Shape;68;p3"/>
              <p:cNvSpPr/>
              <p:nvPr/>
            </p:nvSpPr>
            <p:spPr>
              <a:xfrm>
                <a:off x="7367299" y="4253708"/>
                <a:ext cx="409500" cy="8898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9" name="Google Shape;69;p3"/>
              <p:cNvSpPr/>
              <p:nvPr/>
            </p:nvSpPr>
            <p:spPr>
              <a:xfrm>
                <a:off x="7367299" y="3804008"/>
                <a:ext cx="409500" cy="1339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0" name="Google Shape;70;p3"/>
              <p:cNvSpPr/>
              <p:nvPr/>
            </p:nvSpPr>
            <p:spPr>
              <a:xfrm>
                <a:off x="7367299" y="4703408"/>
                <a:ext cx="409500" cy="4401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71" name="Google Shape;71;p3"/>
            <p:cNvGrpSpPr/>
            <p:nvPr/>
          </p:nvGrpSpPr>
          <p:grpSpPr>
            <a:xfrm>
              <a:off x="7959516" y="3354008"/>
              <a:ext cx="409500" cy="1789500"/>
              <a:chOff x="7959516" y="3354008"/>
              <a:chExt cx="409500" cy="1789500"/>
            </a:xfrm>
          </p:grpSpPr>
          <p:sp>
            <p:nvSpPr>
              <p:cNvPr id="72" name="Google Shape;72;p3"/>
              <p:cNvSpPr/>
              <p:nvPr/>
            </p:nvSpPr>
            <p:spPr>
              <a:xfrm>
                <a:off x="7959516" y="4253708"/>
                <a:ext cx="409500" cy="8898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3" name="Google Shape;73;p3"/>
              <p:cNvSpPr/>
              <p:nvPr/>
            </p:nvSpPr>
            <p:spPr>
              <a:xfrm>
                <a:off x="7959516" y="3354008"/>
                <a:ext cx="409500" cy="1789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4" name="Google Shape;74;p3"/>
              <p:cNvSpPr/>
              <p:nvPr/>
            </p:nvSpPr>
            <p:spPr>
              <a:xfrm>
                <a:off x="7959516" y="3804008"/>
                <a:ext cx="409500" cy="1339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5" name="Google Shape;75;p3"/>
              <p:cNvSpPr/>
              <p:nvPr/>
            </p:nvSpPr>
            <p:spPr>
              <a:xfrm>
                <a:off x="7959516" y="4703408"/>
                <a:ext cx="409500" cy="4401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76" name="Google Shape;76;p3"/>
            <p:cNvGrpSpPr/>
            <p:nvPr/>
          </p:nvGrpSpPr>
          <p:grpSpPr>
            <a:xfrm>
              <a:off x="8551731" y="2904008"/>
              <a:ext cx="409500" cy="2239500"/>
              <a:chOff x="8551731" y="2904008"/>
              <a:chExt cx="409500" cy="2239500"/>
            </a:xfrm>
          </p:grpSpPr>
          <p:sp>
            <p:nvSpPr>
              <p:cNvPr id="77" name="Google Shape;77;p3"/>
              <p:cNvSpPr/>
              <p:nvPr/>
            </p:nvSpPr>
            <p:spPr>
              <a:xfrm>
                <a:off x="8551731" y="4253708"/>
                <a:ext cx="409500" cy="8898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8" name="Google Shape;78;p3"/>
              <p:cNvSpPr/>
              <p:nvPr/>
            </p:nvSpPr>
            <p:spPr>
              <a:xfrm>
                <a:off x="8551731" y="3354008"/>
                <a:ext cx="409500" cy="1789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9" name="Google Shape;79;p3"/>
              <p:cNvSpPr/>
              <p:nvPr/>
            </p:nvSpPr>
            <p:spPr>
              <a:xfrm>
                <a:off x="8551731" y="3804008"/>
                <a:ext cx="409500" cy="1339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0" name="Google Shape;80;p3"/>
              <p:cNvSpPr/>
              <p:nvPr/>
            </p:nvSpPr>
            <p:spPr>
              <a:xfrm>
                <a:off x="8551731" y="2904008"/>
                <a:ext cx="409500" cy="2239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1" name="Google Shape;81;p3"/>
              <p:cNvSpPr/>
              <p:nvPr/>
            </p:nvSpPr>
            <p:spPr>
              <a:xfrm>
                <a:off x="8551731" y="4703408"/>
                <a:ext cx="409500" cy="4401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82" name="Google Shape;82;p3"/>
          <p:cNvSpPr txBox="1">
            <a:spLocks noGrp="1"/>
          </p:cNvSpPr>
          <p:nvPr>
            <p:ph type="title"/>
          </p:nvPr>
        </p:nvSpPr>
        <p:spPr>
          <a:xfrm>
            <a:off x="824000" y="1613825"/>
            <a:ext cx="5857800" cy="1872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83" name="Google Shape;83;p3"/>
          <p:cNvSpPr txBox="1">
            <a:spLocks noGrp="1"/>
          </p:cNvSpPr>
          <p:nvPr>
            <p:ph type="sldNum" idx="12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5" name="Google Shape;85;p4"/>
          <p:cNvGrpSpPr/>
          <p:nvPr/>
        </p:nvGrpSpPr>
        <p:grpSpPr>
          <a:xfrm>
            <a:off x="625966" y="299376"/>
            <a:ext cx="999312" cy="999312"/>
            <a:chOff x="348199" y="179450"/>
            <a:chExt cx="1116300" cy="1116300"/>
          </a:xfrm>
        </p:grpSpPr>
        <p:sp>
          <p:nvSpPr>
            <p:cNvPr id="86" name="Google Shape;86;p4"/>
            <p:cNvSpPr/>
            <p:nvPr/>
          </p:nvSpPr>
          <p:spPr>
            <a:xfrm rot="-5400000">
              <a:off x="574557" y="405788"/>
              <a:ext cx="663600" cy="663600"/>
            </a:xfrm>
            <a:prstGeom prst="pie">
              <a:avLst>
                <a:gd name="adj1" fmla="val 10792838"/>
                <a:gd name="adj2" fmla="val 16200000"/>
              </a:avLst>
            </a:prstGeom>
            <a:solidFill>
              <a:schemeClr val="dk2">
                <a:alpha val="12549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" name="Google Shape;87;p4"/>
            <p:cNvSpPr/>
            <p:nvPr/>
          </p:nvSpPr>
          <p:spPr>
            <a:xfrm rot="-5400000">
              <a:off x="348199" y="179450"/>
              <a:ext cx="1116300" cy="1116300"/>
            </a:xfrm>
            <a:prstGeom prst="pie">
              <a:avLst>
                <a:gd name="adj1" fmla="val 10792838"/>
                <a:gd name="adj2" fmla="val 16200000"/>
              </a:avLst>
            </a:prstGeom>
            <a:solidFill>
              <a:schemeClr val="dk2">
                <a:alpha val="12549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88" name="Google Shape;88;p4"/>
          <p:cNvSpPr txBox="1">
            <a:spLocks noGrp="1"/>
          </p:cNvSpPr>
          <p:nvPr>
            <p:ph type="title"/>
          </p:nvPr>
        </p:nvSpPr>
        <p:spPr>
          <a:xfrm>
            <a:off x="1303800" y="598575"/>
            <a:ext cx="7030500" cy="999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89" name="Google Shape;89;p4"/>
          <p:cNvSpPr txBox="1">
            <a:spLocks noGrp="1"/>
          </p:cNvSpPr>
          <p:nvPr>
            <p:ph type="body" idx="1"/>
          </p:nvPr>
        </p:nvSpPr>
        <p:spPr>
          <a:xfrm>
            <a:off x="1303800" y="1990050"/>
            <a:ext cx="7030500" cy="2541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115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90" name="Google Shape;90;p4"/>
          <p:cNvSpPr txBox="1">
            <a:spLocks noGrp="1"/>
          </p:cNvSpPr>
          <p:nvPr>
            <p:ph type="sldNum" idx="12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2" name="Google Shape;92;p5"/>
          <p:cNvGrpSpPr/>
          <p:nvPr/>
        </p:nvGrpSpPr>
        <p:grpSpPr>
          <a:xfrm>
            <a:off x="625966" y="299376"/>
            <a:ext cx="999312" cy="999312"/>
            <a:chOff x="348199" y="179450"/>
            <a:chExt cx="1116300" cy="1116300"/>
          </a:xfrm>
        </p:grpSpPr>
        <p:sp>
          <p:nvSpPr>
            <p:cNvPr id="93" name="Google Shape;93;p5"/>
            <p:cNvSpPr/>
            <p:nvPr/>
          </p:nvSpPr>
          <p:spPr>
            <a:xfrm rot="-5400000">
              <a:off x="574557" y="405788"/>
              <a:ext cx="663600" cy="663600"/>
            </a:xfrm>
            <a:prstGeom prst="pie">
              <a:avLst>
                <a:gd name="adj1" fmla="val 10792838"/>
                <a:gd name="adj2" fmla="val 16200000"/>
              </a:avLst>
            </a:prstGeom>
            <a:solidFill>
              <a:schemeClr val="dk2">
                <a:alpha val="12549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" name="Google Shape;94;p5"/>
            <p:cNvSpPr/>
            <p:nvPr/>
          </p:nvSpPr>
          <p:spPr>
            <a:xfrm rot="-5400000">
              <a:off x="348199" y="179450"/>
              <a:ext cx="1116300" cy="1116300"/>
            </a:xfrm>
            <a:prstGeom prst="pie">
              <a:avLst>
                <a:gd name="adj1" fmla="val 10792838"/>
                <a:gd name="adj2" fmla="val 16200000"/>
              </a:avLst>
            </a:prstGeom>
            <a:solidFill>
              <a:schemeClr val="dk2">
                <a:alpha val="12549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95" name="Google Shape;95;p5"/>
          <p:cNvSpPr txBox="1">
            <a:spLocks noGrp="1"/>
          </p:cNvSpPr>
          <p:nvPr>
            <p:ph type="title"/>
          </p:nvPr>
        </p:nvSpPr>
        <p:spPr>
          <a:xfrm>
            <a:off x="1303800" y="598575"/>
            <a:ext cx="7030500" cy="999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96" name="Google Shape;96;p5"/>
          <p:cNvSpPr txBox="1">
            <a:spLocks noGrp="1"/>
          </p:cNvSpPr>
          <p:nvPr>
            <p:ph type="body" idx="1"/>
          </p:nvPr>
        </p:nvSpPr>
        <p:spPr>
          <a:xfrm>
            <a:off x="1303800" y="1990050"/>
            <a:ext cx="3430500" cy="2541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115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97" name="Google Shape;97;p5"/>
          <p:cNvSpPr txBox="1">
            <a:spLocks noGrp="1"/>
          </p:cNvSpPr>
          <p:nvPr>
            <p:ph type="body" idx="2"/>
          </p:nvPr>
        </p:nvSpPr>
        <p:spPr>
          <a:xfrm>
            <a:off x="4903650" y="1990050"/>
            <a:ext cx="3430500" cy="2541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115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98" name="Google Shape;98;p5"/>
          <p:cNvSpPr txBox="1">
            <a:spLocks noGrp="1"/>
          </p:cNvSpPr>
          <p:nvPr>
            <p:ph type="sldNum" idx="12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" name="Google Shape;100;p6"/>
          <p:cNvGrpSpPr/>
          <p:nvPr/>
        </p:nvGrpSpPr>
        <p:grpSpPr>
          <a:xfrm>
            <a:off x="625966" y="299376"/>
            <a:ext cx="999312" cy="999312"/>
            <a:chOff x="348199" y="179450"/>
            <a:chExt cx="1116300" cy="1116300"/>
          </a:xfrm>
        </p:grpSpPr>
        <p:sp>
          <p:nvSpPr>
            <p:cNvPr id="101" name="Google Shape;101;p6"/>
            <p:cNvSpPr/>
            <p:nvPr/>
          </p:nvSpPr>
          <p:spPr>
            <a:xfrm rot="-5400000">
              <a:off x="574557" y="405788"/>
              <a:ext cx="663600" cy="663600"/>
            </a:xfrm>
            <a:prstGeom prst="pie">
              <a:avLst>
                <a:gd name="adj1" fmla="val 10792838"/>
                <a:gd name="adj2" fmla="val 16200000"/>
              </a:avLst>
            </a:prstGeom>
            <a:solidFill>
              <a:schemeClr val="dk2">
                <a:alpha val="12549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2" name="Google Shape;102;p6"/>
            <p:cNvSpPr/>
            <p:nvPr/>
          </p:nvSpPr>
          <p:spPr>
            <a:xfrm rot="-5400000">
              <a:off x="348199" y="179450"/>
              <a:ext cx="1116300" cy="1116300"/>
            </a:xfrm>
            <a:prstGeom prst="pie">
              <a:avLst>
                <a:gd name="adj1" fmla="val 10792838"/>
                <a:gd name="adj2" fmla="val 16200000"/>
              </a:avLst>
            </a:prstGeom>
            <a:solidFill>
              <a:schemeClr val="dk2">
                <a:alpha val="12549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03" name="Google Shape;103;p6"/>
          <p:cNvSpPr txBox="1">
            <a:spLocks noGrp="1"/>
          </p:cNvSpPr>
          <p:nvPr>
            <p:ph type="title"/>
          </p:nvPr>
        </p:nvSpPr>
        <p:spPr>
          <a:xfrm>
            <a:off x="1303800" y="598575"/>
            <a:ext cx="7030500" cy="999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04" name="Google Shape;104;p6"/>
          <p:cNvSpPr txBox="1">
            <a:spLocks noGrp="1"/>
          </p:cNvSpPr>
          <p:nvPr>
            <p:ph type="sldNum" idx="12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6" name="Google Shape;106;p7"/>
          <p:cNvGrpSpPr/>
          <p:nvPr/>
        </p:nvGrpSpPr>
        <p:grpSpPr>
          <a:xfrm>
            <a:off x="625966" y="299376"/>
            <a:ext cx="999312" cy="999312"/>
            <a:chOff x="348199" y="179450"/>
            <a:chExt cx="1116300" cy="1116300"/>
          </a:xfrm>
        </p:grpSpPr>
        <p:sp>
          <p:nvSpPr>
            <p:cNvPr id="107" name="Google Shape;107;p7"/>
            <p:cNvSpPr/>
            <p:nvPr/>
          </p:nvSpPr>
          <p:spPr>
            <a:xfrm rot="-5400000">
              <a:off x="574557" y="405788"/>
              <a:ext cx="663600" cy="663600"/>
            </a:xfrm>
            <a:prstGeom prst="pie">
              <a:avLst>
                <a:gd name="adj1" fmla="val 10792838"/>
                <a:gd name="adj2" fmla="val 16200000"/>
              </a:avLst>
            </a:prstGeom>
            <a:solidFill>
              <a:schemeClr val="dk2">
                <a:alpha val="12549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8" name="Google Shape;108;p7"/>
            <p:cNvSpPr/>
            <p:nvPr/>
          </p:nvSpPr>
          <p:spPr>
            <a:xfrm rot="-5400000">
              <a:off x="348199" y="179450"/>
              <a:ext cx="1116300" cy="1116300"/>
            </a:xfrm>
            <a:prstGeom prst="pie">
              <a:avLst>
                <a:gd name="adj1" fmla="val 10792838"/>
                <a:gd name="adj2" fmla="val 16200000"/>
              </a:avLst>
            </a:prstGeom>
            <a:solidFill>
              <a:schemeClr val="dk2">
                <a:alpha val="12549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09" name="Google Shape;109;p7"/>
          <p:cNvSpPr txBox="1">
            <a:spLocks noGrp="1"/>
          </p:cNvSpPr>
          <p:nvPr>
            <p:ph type="title"/>
          </p:nvPr>
        </p:nvSpPr>
        <p:spPr>
          <a:xfrm>
            <a:off x="1303800" y="598575"/>
            <a:ext cx="3312000" cy="1590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10" name="Google Shape;110;p7"/>
          <p:cNvSpPr txBox="1">
            <a:spLocks noGrp="1"/>
          </p:cNvSpPr>
          <p:nvPr>
            <p:ph type="body" idx="1"/>
          </p:nvPr>
        </p:nvSpPr>
        <p:spPr>
          <a:xfrm>
            <a:off x="1303800" y="2309675"/>
            <a:ext cx="3312000" cy="2221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115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11" name="Google Shape;111;p7"/>
          <p:cNvSpPr txBox="1">
            <a:spLocks noGrp="1"/>
          </p:cNvSpPr>
          <p:nvPr>
            <p:ph type="sldNum" idx="12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bg>
      <p:bgPr>
        <a:solidFill>
          <a:schemeClr val="dk1"/>
        </a:solidFill>
        <a:effectLst/>
      </p:bgPr>
    </p:bg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3" name="Google Shape;113;p8"/>
          <p:cNvGrpSpPr/>
          <p:nvPr/>
        </p:nvGrpSpPr>
        <p:grpSpPr>
          <a:xfrm>
            <a:off x="6866714" y="1306"/>
            <a:ext cx="2267451" cy="2601690"/>
            <a:chOff x="6790514" y="1306"/>
            <a:chExt cx="2267451" cy="2601690"/>
          </a:xfrm>
        </p:grpSpPr>
        <p:grpSp>
          <p:nvGrpSpPr>
            <p:cNvPr id="114" name="Google Shape;114;p8"/>
            <p:cNvGrpSpPr/>
            <p:nvPr/>
          </p:nvGrpSpPr>
          <p:grpSpPr>
            <a:xfrm>
              <a:off x="7067465" y="1306"/>
              <a:ext cx="1990500" cy="1990200"/>
              <a:chOff x="7067465" y="1306"/>
              <a:chExt cx="1990500" cy="1990200"/>
            </a:xfrm>
          </p:grpSpPr>
          <p:sp>
            <p:nvSpPr>
              <p:cNvPr id="115" name="Google Shape;115;p8"/>
              <p:cNvSpPr/>
              <p:nvPr/>
            </p:nvSpPr>
            <p:spPr>
              <a:xfrm rot="-8648551">
                <a:off x="7594313" y="527721"/>
                <a:ext cx="937226" cy="937226"/>
              </a:xfrm>
              <a:prstGeom prst="ellipse">
                <a:avLst/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6" name="Google Shape;116;p8"/>
              <p:cNvSpPr/>
              <p:nvPr/>
            </p:nvSpPr>
            <p:spPr>
              <a:xfrm rot="-8648551">
                <a:off x="7594313" y="527721"/>
                <a:ext cx="937226" cy="937226"/>
              </a:xfrm>
              <a:prstGeom prst="pie">
                <a:avLst>
                  <a:gd name="adj1" fmla="val 19376841"/>
                  <a:gd name="adj2" fmla="val 12313574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7" name="Google Shape;117;p8"/>
              <p:cNvSpPr/>
              <p:nvPr/>
            </p:nvSpPr>
            <p:spPr>
              <a:xfrm rot="-8649154">
                <a:off x="7349891" y="283705"/>
                <a:ext cx="1425647" cy="1425404"/>
              </a:xfrm>
              <a:prstGeom prst="ellipse">
                <a:avLst/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18" name="Google Shape;118;p8"/>
            <p:cNvGrpSpPr/>
            <p:nvPr/>
          </p:nvGrpSpPr>
          <p:grpSpPr>
            <a:xfrm>
              <a:off x="8207126" y="1807996"/>
              <a:ext cx="795000" cy="795000"/>
              <a:chOff x="8207126" y="1807996"/>
              <a:chExt cx="795000" cy="795000"/>
            </a:xfrm>
          </p:grpSpPr>
          <p:sp>
            <p:nvSpPr>
              <p:cNvPr id="119" name="Google Shape;119;p8"/>
              <p:cNvSpPr/>
              <p:nvPr/>
            </p:nvSpPr>
            <p:spPr>
              <a:xfrm rot="2152054">
                <a:off x="8319942" y="1920813"/>
                <a:ext cx="569367" cy="569367"/>
              </a:xfrm>
              <a:prstGeom prst="ellipse">
                <a:avLst/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0" name="Google Shape;120;p8"/>
              <p:cNvSpPr/>
              <p:nvPr/>
            </p:nvSpPr>
            <p:spPr>
              <a:xfrm rot="2150259">
                <a:off x="8408218" y="2008610"/>
                <a:ext cx="393004" cy="393004"/>
              </a:xfrm>
              <a:prstGeom prst="ellipse">
                <a:avLst/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1" name="Google Shape;121;p8"/>
              <p:cNvSpPr/>
              <p:nvPr/>
            </p:nvSpPr>
            <p:spPr>
              <a:xfrm rot="2150259">
                <a:off x="8408218" y="2008610"/>
                <a:ext cx="393004" cy="393004"/>
              </a:xfrm>
              <a:prstGeom prst="pie">
                <a:avLst>
                  <a:gd name="adj1" fmla="val 5699893"/>
                  <a:gd name="adj2" fmla="val 12313574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22" name="Google Shape;122;p8"/>
            <p:cNvGrpSpPr/>
            <p:nvPr/>
          </p:nvGrpSpPr>
          <p:grpSpPr>
            <a:xfrm>
              <a:off x="6790514" y="118857"/>
              <a:ext cx="548700" cy="548700"/>
              <a:chOff x="6790514" y="118857"/>
              <a:chExt cx="548700" cy="548700"/>
            </a:xfrm>
          </p:grpSpPr>
          <p:sp>
            <p:nvSpPr>
              <p:cNvPr id="123" name="Google Shape;123;p8"/>
              <p:cNvSpPr/>
              <p:nvPr/>
            </p:nvSpPr>
            <p:spPr>
              <a:xfrm rot="2150259">
                <a:off x="6868362" y="196705"/>
                <a:ext cx="393004" cy="393004"/>
              </a:xfrm>
              <a:prstGeom prst="ellipse">
                <a:avLst/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4" name="Google Shape;124;p8"/>
              <p:cNvSpPr/>
              <p:nvPr/>
            </p:nvSpPr>
            <p:spPr>
              <a:xfrm rot="2150259">
                <a:off x="6868362" y="196705"/>
                <a:ext cx="393004" cy="393004"/>
              </a:xfrm>
              <a:prstGeom prst="pie">
                <a:avLst>
                  <a:gd name="adj1" fmla="val 5699893"/>
                  <a:gd name="adj2" fmla="val 12313574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125" name="Google Shape;125;p8"/>
          <p:cNvSpPr txBox="1">
            <a:spLocks noGrp="1"/>
          </p:cNvSpPr>
          <p:nvPr>
            <p:ph type="title"/>
          </p:nvPr>
        </p:nvSpPr>
        <p:spPr>
          <a:xfrm>
            <a:off x="824000" y="763600"/>
            <a:ext cx="5857800" cy="3573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26" name="Google Shape;126;p8"/>
          <p:cNvSpPr txBox="1">
            <a:spLocks noGrp="1"/>
          </p:cNvSpPr>
          <p:nvPr>
            <p:ph type="sldNum" idx="12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8" name="Google Shape;128;p9"/>
          <p:cNvGrpSpPr/>
          <p:nvPr/>
        </p:nvGrpSpPr>
        <p:grpSpPr>
          <a:xfrm>
            <a:off x="625966" y="299376"/>
            <a:ext cx="999312" cy="999312"/>
            <a:chOff x="348199" y="179450"/>
            <a:chExt cx="1116300" cy="1116300"/>
          </a:xfrm>
        </p:grpSpPr>
        <p:sp>
          <p:nvSpPr>
            <p:cNvPr id="129" name="Google Shape;129;p9"/>
            <p:cNvSpPr/>
            <p:nvPr/>
          </p:nvSpPr>
          <p:spPr>
            <a:xfrm rot="-5400000">
              <a:off x="574557" y="405788"/>
              <a:ext cx="663600" cy="663600"/>
            </a:xfrm>
            <a:prstGeom prst="pie">
              <a:avLst>
                <a:gd name="adj1" fmla="val 10792838"/>
                <a:gd name="adj2" fmla="val 16200000"/>
              </a:avLst>
            </a:prstGeom>
            <a:solidFill>
              <a:schemeClr val="dk2">
                <a:alpha val="12549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" name="Google Shape;130;p9"/>
            <p:cNvSpPr/>
            <p:nvPr/>
          </p:nvSpPr>
          <p:spPr>
            <a:xfrm rot="-5400000">
              <a:off x="348199" y="179450"/>
              <a:ext cx="1116300" cy="1116300"/>
            </a:xfrm>
            <a:prstGeom prst="pie">
              <a:avLst>
                <a:gd name="adj1" fmla="val 10792838"/>
                <a:gd name="adj2" fmla="val 16200000"/>
              </a:avLst>
            </a:prstGeom>
            <a:solidFill>
              <a:schemeClr val="dk2">
                <a:alpha val="12549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31" name="Google Shape;131;p9"/>
          <p:cNvSpPr txBox="1">
            <a:spLocks noGrp="1"/>
          </p:cNvSpPr>
          <p:nvPr>
            <p:ph type="title"/>
          </p:nvPr>
        </p:nvSpPr>
        <p:spPr>
          <a:xfrm>
            <a:off x="1303800" y="598575"/>
            <a:ext cx="3430500" cy="1990200"/>
          </a:xfrm>
          <a:prstGeom prst="rect">
            <a:avLst/>
          </a:prstGeom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32" name="Google Shape;132;p9"/>
          <p:cNvSpPr txBox="1">
            <a:spLocks noGrp="1"/>
          </p:cNvSpPr>
          <p:nvPr>
            <p:ph type="subTitle" idx="1"/>
          </p:nvPr>
        </p:nvSpPr>
        <p:spPr>
          <a:xfrm>
            <a:off x="1303800" y="2743203"/>
            <a:ext cx="3430500" cy="726000"/>
          </a:xfrm>
          <a:prstGeom prst="rect">
            <a:avLst/>
          </a:prstGeom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33" name="Google Shape;133;p9"/>
          <p:cNvSpPr txBox="1">
            <a:spLocks noGrp="1"/>
          </p:cNvSpPr>
          <p:nvPr>
            <p:ph type="body" idx="2"/>
          </p:nvPr>
        </p:nvSpPr>
        <p:spPr>
          <a:xfrm>
            <a:off x="4903700" y="661000"/>
            <a:ext cx="3430500" cy="3870600"/>
          </a:xfrm>
          <a:prstGeom prst="rect">
            <a:avLst/>
          </a:prstGeom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115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34" name="Google Shape;134;p9"/>
          <p:cNvSpPr txBox="1">
            <a:spLocks noGrp="1"/>
          </p:cNvSpPr>
          <p:nvPr>
            <p:ph type="sldNum" idx="12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6" name="Google Shape;136;p10"/>
          <p:cNvGrpSpPr/>
          <p:nvPr/>
        </p:nvGrpSpPr>
        <p:grpSpPr>
          <a:xfrm>
            <a:off x="713373" y="3847119"/>
            <a:ext cx="825392" cy="825392"/>
            <a:chOff x="348199" y="179450"/>
            <a:chExt cx="1116300" cy="1116300"/>
          </a:xfrm>
        </p:grpSpPr>
        <p:sp>
          <p:nvSpPr>
            <p:cNvPr id="137" name="Google Shape;137;p10"/>
            <p:cNvSpPr/>
            <p:nvPr/>
          </p:nvSpPr>
          <p:spPr>
            <a:xfrm rot="-5400000">
              <a:off x="574557" y="405788"/>
              <a:ext cx="663600" cy="663600"/>
            </a:xfrm>
            <a:prstGeom prst="pie">
              <a:avLst>
                <a:gd name="adj1" fmla="val 10792838"/>
                <a:gd name="adj2" fmla="val 16200000"/>
              </a:avLst>
            </a:prstGeom>
            <a:solidFill>
              <a:schemeClr val="dk2">
                <a:alpha val="12549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8" name="Google Shape;138;p10"/>
            <p:cNvSpPr/>
            <p:nvPr/>
          </p:nvSpPr>
          <p:spPr>
            <a:xfrm rot="-5400000">
              <a:off x="348199" y="179450"/>
              <a:ext cx="1116300" cy="1116300"/>
            </a:xfrm>
            <a:prstGeom prst="pie">
              <a:avLst>
                <a:gd name="adj1" fmla="val 10792838"/>
                <a:gd name="adj2" fmla="val 16200000"/>
              </a:avLst>
            </a:prstGeom>
            <a:solidFill>
              <a:schemeClr val="dk2">
                <a:alpha val="12549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39" name="Google Shape;139;p10"/>
          <p:cNvSpPr txBox="1">
            <a:spLocks noGrp="1"/>
          </p:cNvSpPr>
          <p:nvPr>
            <p:ph type="body" idx="1"/>
          </p:nvPr>
        </p:nvSpPr>
        <p:spPr>
          <a:xfrm>
            <a:off x="1303800" y="4138975"/>
            <a:ext cx="5843100" cy="534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1pPr>
          </a:lstStyle>
          <a:p>
            <a:endParaRPr/>
          </a:p>
        </p:txBody>
      </p:sp>
      <p:sp>
        <p:nvSpPr>
          <p:cNvPr id="140" name="Google Shape;140;p10"/>
          <p:cNvSpPr txBox="1">
            <a:spLocks noGrp="1"/>
          </p:cNvSpPr>
          <p:nvPr>
            <p:ph type="sldNum" idx="12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bg>
      <p:bgPr>
        <a:solidFill>
          <a:schemeClr val="accent3"/>
        </a:solidFill>
        <a:effectLst/>
      </p:bgPr>
    </p:bg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2" name="Google Shape;142;p11"/>
          <p:cNvGrpSpPr/>
          <p:nvPr/>
        </p:nvGrpSpPr>
        <p:grpSpPr>
          <a:xfrm>
            <a:off x="52" y="4099200"/>
            <a:ext cx="9144036" cy="1044300"/>
            <a:chOff x="52" y="4099200"/>
            <a:chExt cx="9144036" cy="1044300"/>
          </a:xfrm>
        </p:grpSpPr>
        <p:grpSp>
          <p:nvGrpSpPr>
            <p:cNvPr id="143" name="Google Shape;143;p11"/>
            <p:cNvGrpSpPr/>
            <p:nvPr/>
          </p:nvGrpSpPr>
          <p:grpSpPr>
            <a:xfrm>
              <a:off x="52" y="4309200"/>
              <a:ext cx="231622" cy="834300"/>
              <a:chOff x="2688737" y="4301380"/>
              <a:chExt cx="231900" cy="834300"/>
            </a:xfrm>
          </p:grpSpPr>
          <p:sp>
            <p:nvSpPr>
              <p:cNvPr id="144" name="Google Shape;144;p11"/>
              <p:cNvSpPr/>
              <p:nvPr/>
            </p:nvSpPr>
            <p:spPr>
              <a:xfrm flipH="1">
                <a:off x="2688737" y="4720780"/>
                <a:ext cx="2319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5" name="Google Shape;145;p11"/>
              <p:cNvSpPr/>
              <p:nvPr/>
            </p:nvSpPr>
            <p:spPr>
              <a:xfrm flipH="1">
                <a:off x="2688737" y="4301380"/>
                <a:ext cx="2319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6" name="Google Shape;146;p11"/>
              <p:cNvSpPr/>
              <p:nvPr/>
            </p:nvSpPr>
            <p:spPr>
              <a:xfrm flipH="1">
                <a:off x="2688737" y="4511080"/>
                <a:ext cx="2319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7" name="Google Shape;147;p11"/>
              <p:cNvSpPr/>
              <p:nvPr/>
            </p:nvSpPr>
            <p:spPr>
              <a:xfrm flipH="1">
                <a:off x="2688737" y="4930480"/>
                <a:ext cx="2319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48" name="Google Shape;148;p11"/>
            <p:cNvGrpSpPr/>
            <p:nvPr/>
          </p:nvGrpSpPr>
          <p:grpSpPr>
            <a:xfrm>
              <a:off x="371406" y="4099200"/>
              <a:ext cx="231622" cy="1044300"/>
              <a:chOff x="2688737" y="4091380"/>
              <a:chExt cx="231900" cy="1044300"/>
            </a:xfrm>
          </p:grpSpPr>
          <p:sp>
            <p:nvSpPr>
              <p:cNvPr id="149" name="Google Shape;149;p11"/>
              <p:cNvSpPr/>
              <p:nvPr/>
            </p:nvSpPr>
            <p:spPr>
              <a:xfrm flipH="1">
                <a:off x="2688737" y="4720780"/>
                <a:ext cx="2319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0" name="Google Shape;150;p11"/>
              <p:cNvSpPr/>
              <p:nvPr/>
            </p:nvSpPr>
            <p:spPr>
              <a:xfrm flipH="1">
                <a:off x="2688737" y="4301380"/>
                <a:ext cx="2319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1" name="Google Shape;151;p11"/>
              <p:cNvSpPr/>
              <p:nvPr/>
            </p:nvSpPr>
            <p:spPr>
              <a:xfrm flipH="1">
                <a:off x="2688737" y="4511080"/>
                <a:ext cx="2319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2" name="Google Shape;152;p11"/>
              <p:cNvSpPr/>
              <p:nvPr/>
            </p:nvSpPr>
            <p:spPr>
              <a:xfrm flipH="1">
                <a:off x="2688737" y="4091380"/>
                <a:ext cx="231900" cy="104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3" name="Google Shape;153;p11"/>
              <p:cNvSpPr/>
              <p:nvPr/>
            </p:nvSpPr>
            <p:spPr>
              <a:xfrm flipH="1">
                <a:off x="2688737" y="4930480"/>
                <a:ext cx="2319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54" name="Google Shape;154;p11"/>
            <p:cNvGrpSpPr/>
            <p:nvPr/>
          </p:nvGrpSpPr>
          <p:grpSpPr>
            <a:xfrm>
              <a:off x="742761" y="4309200"/>
              <a:ext cx="231622" cy="834300"/>
              <a:chOff x="2688737" y="4301380"/>
              <a:chExt cx="231900" cy="834300"/>
            </a:xfrm>
          </p:grpSpPr>
          <p:sp>
            <p:nvSpPr>
              <p:cNvPr id="155" name="Google Shape;155;p11"/>
              <p:cNvSpPr/>
              <p:nvPr/>
            </p:nvSpPr>
            <p:spPr>
              <a:xfrm flipH="1">
                <a:off x="2688737" y="4720780"/>
                <a:ext cx="2319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6" name="Google Shape;156;p11"/>
              <p:cNvSpPr/>
              <p:nvPr/>
            </p:nvSpPr>
            <p:spPr>
              <a:xfrm flipH="1">
                <a:off x="2688737" y="4301380"/>
                <a:ext cx="2319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7" name="Google Shape;157;p11"/>
              <p:cNvSpPr/>
              <p:nvPr/>
            </p:nvSpPr>
            <p:spPr>
              <a:xfrm flipH="1">
                <a:off x="2688737" y="4511080"/>
                <a:ext cx="2319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8" name="Google Shape;158;p11"/>
              <p:cNvSpPr/>
              <p:nvPr/>
            </p:nvSpPr>
            <p:spPr>
              <a:xfrm flipH="1">
                <a:off x="2688737" y="4930480"/>
                <a:ext cx="2319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59" name="Google Shape;159;p11"/>
            <p:cNvGrpSpPr/>
            <p:nvPr/>
          </p:nvGrpSpPr>
          <p:grpSpPr>
            <a:xfrm>
              <a:off x="1114115" y="4518900"/>
              <a:ext cx="231622" cy="624600"/>
              <a:chOff x="2688737" y="4511080"/>
              <a:chExt cx="231900" cy="624600"/>
            </a:xfrm>
          </p:grpSpPr>
          <p:sp>
            <p:nvSpPr>
              <p:cNvPr id="160" name="Google Shape;160;p11"/>
              <p:cNvSpPr/>
              <p:nvPr/>
            </p:nvSpPr>
            <p:spPr>
              <a:xfrm flipH="1">
                <a:off x="2688737" y="4720780"/>
                <a:ext cx="2319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1" name="Google Shape;161;p11"/>
              <p:cNvSpPr/>
              <p:nvPr/>
            </p:nvSpPr>
            <p:spPr>
              <a:xfrm flipH="1">
                <a:off x="2688737" y="4511080"/>
                <a:ext cx="2319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2" name="Google Shape;162;p11"/>
              <p:cNvSpPr/>
              <p:nvPr/>
            </p:nvSpPr>
            <p:spPr>
              <a:xfrm flipH="1">
                <a:off x="2688737" y="4930480"/>
                <a:ext cx="2319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63" name="Google Shape;163;p11"/>
            <p:cNvGrpSpPr/>
            <p:nvPr/>
          </p:nvGrpSpPr>
          <p:grpSpPr>
            <a:xfrm>
              <a:off x="1856753" y="4099200"/>
              <a:ext cx="231600" cy="1044300"/>
              <a:chOff x="1856753" y="4099200"/>
              <a:chExt cx="231600" cy="1044300"/>
            </a:xfrm>
          </p:grpSpPr>
          <p:sp>
            <p:nvSpPr>
              <p:cNvPr id="164" name="Google Shape;164;p11"/>
              <p:cNvSpPr/>
              <p:nvPr/>
            </p:nvSpPr>
            <p:spPr>
              <a:xfrm flipH="1">
                <a:off x="1856753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5" name="Google Shape;165;p11"/>
              <p:cNvSpPr/>
              <p:nvPr/>
            </p:nvSpPr>
            <p:spPr>
              <a:xfrm flipH="1">
                <a:off x="1856753" y="4309200"/>
                <a:ext cx="2316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6" name="Google Shape;166;p11"/>
              <p:cNvSpPr/>
              <p:nvPr/>
            </p:nvSpPr>
            <p:spPr>
              <a:xfrm flipH="1">
                <a:off x="1856753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7" name="Google Shape;167;p11"/>
              <p:cNvSpPr/>
              <p:nvPr/>
            </p:nvSpPr>
            <p:spPr>
              <a:xfrm flipH="1">
                <a:off x="1856753" y="4099200"/>
                <a:ext cx="231600" cy="104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8" name="Google Shape;168;p11"/>
              <p:cNvSpPr/>
              <p:nvPr/>
            </p:nvSpPr>
            <p:spPr>
              <a:xfrm flipH="1">
                <a:off x="1856753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69" name="Google Shape;169;p11"/>
            <p:cNvGrpSpPr/>
            <p:nvPr/>
          </p:nvGrpSpPr>
          <p:grpSpPr>
            <a:xfrm>
              <a:off x="2228107" y="4309200"/>
              <a:ext cx="231600" cy="834300"/>
              <a:chOff x="2228107" y="4309200"/>
              <a:chExt cx="231600" cy="834300"/>
            </a:xfrm>
          </p:grpSpPr>
          <p:sp>
            <p:nvSpPr>
              <p:cNvPr id="170" name="Google Shape;170;p11"/>
              <p:cNvSpPr/>
              <p:nvPr/>
            </p:nvSpPr>
            <p:spPr>
              <a:xfrm flipH="1">
                <a:off x="2228107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1" name="Google Shape;171;p11"/>
              <p:cNvSpPr/>
              <p:nvPr/>
            </p:nvSpPr>
            <p:spPr>
              <a:xfrm flipH="1">
                <a:off x="2228107" y="4309200"/>
                <a:ext cx="2316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2" name="Google Shape;172;p11"/>
              <p:cNvSpPr/>
              <p:nvPr/>
            </p:nvSpPr>
            <p:spPr>
              <a:xfrm flipH="1">
                <a:off x="2228107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3" name="Google Shape;173;p11"/>
              <p:cNvSpPr/>
              <p:nvPr/>
            </p:nvSpPr>
            <p:spPr>
              <a:xfrm flipH="1">
                <a:off x="2228107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74" name="Google Shape;174;p11"/>
            <p:cNvGrpSpPr/>
            <p:nvPr/>
          </p:nvGrpSpPr>
          <p:grpSpPr>
            <a:xfrm>
              <a:off x="2599462" y="4518900"/>
              <a:ext cx="231600" cy="624600"/>
              <a:chOff x="2599462" y="4518900"/>
              <a:chExt cx="231600" cy="624600"/>
            </a:xfrm>
          </p:grpSpPr>
          <p:sp>
            <p:nvSpPr>
              <p:cNvPr id="175" name="Google Shape;175;p11"/>
              <p:cNvSpPr/>
              <p:nvPr/>
            </p:nvSpPr>
            <p:spPr>
              <a:xfrm flipH="1">
                <a:off x="2599462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6" name="Google Shape;176;p11"/>
              <p:cNvSpPr/>
              <p:nvPr/>
            </p:nvSpPr>
            <p:spPr>
              <a:xfrm flipH="1">
                <a:off x="2599462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7" name="Google Shape;177;p11"/>
              <p:cNvSpPr/>
              <p:nvPr/>
            </p:nvSpPr>
            <p:spPr>
              <a:xfrm flipH="1">
                <a:off x="2599462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78" name="Google Shape;178;p11"/>
            <p:cNvGrpSpPr/>
            <p:nvPr/>
          </p:nvGrpSpPr>
          <p:grpSpPr>
            <a:xfrm>
              <a:off x="3342171" y="4099200"/>
              <a:ext cx="231600" cy="1044300"/>
              <a:chOff x="3342171" y="4099200"/>
              <a:chExt cx="231600" cy="1044300"/>
            </a:xfrm>
          </p:grpSpPr>
          <p:sp>
            <p:nvSpPr>
              <p:cNvPr id="179" name="Google Shape;179;p11"/>
              <p:cNvSpPr/>
              <p:nvPr/>
            </p:nvSpPr>
            <p:spPr>
              <a:xfrm flipH="1">
                <a:off x="3342171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0" name="Google Shape;180;p11"/>
              <p:cNvSpPr/>
              <p:nvPr/>
            </p:nvSpPr>
            <p:spPr>
              <a:xfrm flipH="1">
                <a:off x="3342171" y="4309200"/>
                <a:ext cx="2316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1" name="Google Shape;181;p11"/>
              <p:cNvSpPr/>
              <p:nvPr/>
            </p:nvSpPr>
            <p:spPr>
              <a:xfrm flipH="1">
                <a:off x="3342171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2" name="Google Shape;182;p11"/>
              <p:cNvSpPr/>
              <p:nvPr/>
            </p:nvSpPr>
            <p:spPr>
              <a:xfrm flipH="1">
                <a:off x="3342171" y="4099200"/>
                <a:ext cx="231600" cy="104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3" name="Google Shape;183;p11"/>
              <p:cNvSpPr/>
              <p:nvPr/>
            </p:nvSpPr>
            <p:spPr>
              <a:xfrm flipH="1">
                <a:off x="3342171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84" name="Google Shape;184;p11"/>
            <p:cNvGrpSpPr/>
            <p:nvPr/>
          </p:nvGrpSpPr>
          <p:grpSpPr>
            <a:xfrm>
              <a:off x="3713525" y="4309200"/>
              <a:ext cx="231600" cy="834300"/>
              <a:chOff x="3713525" y="4309200"/>
              <a:chExt cx="231600" cy="834300"/>
            </a:xfrm>
          </p:grpSpPr>
          <p:sp>
            <p:nvSpPr>
              <p:cNvPr id="185" name="Google Shape;185;p11"/>
              <p:cNvSpPr/>
              <p:nvPr/>
            </p:nvSpPr>
            <p:spPr>
              <a:xfrm flipH="1">
                <a:off x="3713525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6" name="Google Shape;186;p11"/>
              <p:cNvSpPr/>
              <p:nvPr/>
            </p:nvSpPr>
            <p:spPr>
              <a:xfrm flipH="1">
                <a:off x="3713525" y="4309200"/>
                <a:ext cx="2316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7" name="Google Shape;187;p11"/>
              <p:cNvSpPr/>
              <p:nvPr/>
            </p:nvSpPr>
            <p:spPr>
              <a:xfrm flipH="1">
                <a:off x="3713525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8" name="Google Shape;188;p11"/>
              <p:cNvSpPr/>
              <p:nvPr/>
            </p:nvSpPr>
            <p:spPr>
              <a:xfrm flipH="1">
                <a:off x="3713525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89" name="Google Shape;189;p11"/>
            <p:cNvGrpSpPr/>
            <p:nvPr/>
          </p:nvGrpSpPr>
          <p:grpSpPr>
            <a:xfrm>
              <a:off x="1485398" y="4309200"/>
              <a:ext cx="231600" cy="834300"/>
              <a:chOff x="1485398" y="4309200"/>
              <a:chExt cx="231600" cy="834300"/>
            </a:xfrm>
          </p:grpSpPr>
          <p:sp>
            <p:nvSpPr>
              <p:cNvPr id="190" name="Google Shape;190;p11"/>
              <p:cNvSpPr/>
              <p:nvPr/>
            </p:nvSpPr>
            <p:spPr>
              <a:xfrm flipH="1">
                <a:off x="1485398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1" name="Google Shape;191;p11"/>
              <p:cNvSpPr/>
              <p:nvPr/>
            </p:nvSpPr>
            <p:spPr>
              <a:xfrm flipH="1">
                <a:off x="1485398" y="4309200"/>
                <a:ext cx="2316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2" name="Google Shape;192;p11"/>
              <p:cNvSpPr/>
              <p:nvPr/>
            </p:nvSpPr>
            <p:spPr>
              <a:xfrm flipH="1">
                <a:off x="1485398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3" name="Google Shape;193;p11"/>
              <p:cNvSpPr/>
              <p:nvPr/>
            </p:nvSpPr>
            <p:spPr>
              <a:xfrm flipH="1">
                <a:off x="1485398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94" name="Google Shape;194;p11"/>
            <p:cNvGrpSpPr/>
            <p:nvPr/>
          </p:nvGrpSpPr>
          <p:grpSpPr>
            <a:xfrm>
              <a:off x="4084879" y="4518900"/>
              <a:ext cx="231600" cy="624600"/>
              <a:chOff x="4084879" y="4518900"/>
              <a:chExt cx="231600" cy="624600"/>
            </a:xfrm>
          </p:grpSpPr>
          <p:sp>
            <p:nvSpPr>
              <p:cNvPr id="195" name="Google Shape;195;p11"/>
              <p:cNvSpPr/>
              <p:nvPr/>
            </p:nvSpPr>
            <p:spPr>
              <a:xfrm flipH="1">
                <a:off x="4084879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6" name="Google Shape;196;p11"/>
              <p:cNvSpPr/>
              <p:nvPr/>
            </p:nvSpPr>
            <p:spPr>
              <a:xfrm flipH="1">
                <a:off x="4084879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7" name="Google Shape;197;p11"/>
              <p:cNvSpPr/>
              <p:nvPr/>
            </p:nvSpPr>
            <p:spPr>
              <a:xfrm flipH="1">
                <a:off x="4084879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98" name="Google Shape;198;p11"/>
            <p:cNvGrpSpPr/>
            <p:nvPr/>
          </p:nvGrpSpPr>
          <p:grpSpPr>
            <a:xfrm>
              <a:off x="2970816" y="4309200"/>
              <a:ext cx="231600" cy="834300"/>
              <a:chOff x="2970816" y="4309200"/>
              <a:chExt cx="231600" cy="834300"/>
            </a:xfrm>
          </p:grpSpPr>
          <p:sp>
            <p:nvSpPr>
              <p:cNvPr id="199" name="Google Shape;199;p11"/>
              <p:cNvSpPr/>
              <p:nvPr/>
            </p:nvSpPr>
            <p:spPr>
              <a:xfrm flipH="1">
                <a:off x="2970816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0" name="Google Shape;200;p11"/>
              <p:cNvSpPr/>
              <p:nvPr/>
            </p:nvSpPr>
            <p:spPr>
              <a:xfrm flipH="1">
                <a:off x="2970816" y="4309200"/>
                <a:ext cx="2316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1" name="Google Shape;201;p11"/>
              <p:cNvSpPr/>
              <p:nvPr/>
            </p:nvSpPr>
            <p:spPr>
              <a:xfrm flipH="1">
                <a:off x="2970816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2" name="Google Shape;202;p11"/>
              <p:cNvSpPr/>
              <p:nvPr/>
            </p:nvSpPr>
            <p:spPr>
              <a:xfrm flipH="1">
                <a:off x="2970816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203" name="Google Shape;203;p11"/>
            <p:cNvGrpSpPr/>
            <p:nvPr/>
          </p:nvGrpSpPr>
          <p:grpSpPr>
            <a:xfrm>
              <a:off x="4456234" y="4309200"/>
              <a:ext cx="231600" cy="834300"/>
              <a:chOff x="4456234" y="4309200"/>
              <a:chExt cx="231600" cy="834300"/>
            </a:xfrm>
          </p:grpSpPr>
          <p:sp>
            <p:nvSpPr>
              <p:cNvPr id="204" name="Google Shape;204;p11"/>
              <p:cNvSpPr/>
              <p:nvPr/>
            </p:nvSpPr>
            <p:spPr>
              <a:xfrm flipH="1">
                <a:off x="4456234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5" name="Google Shape;205;p11"/>
              <p:cNvSpPr/>
              <p:nvPr/>
            </p:nvSpPr>
            <p:spPr>
              <a:xfrm flipH="1">
                <a:off x="4456234" y="4309200"/>
                <a:ext cx="2316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6" name="Google Shape;206;p11"/>
              <p:cNvSpPr/>
              <p:nvPr/>
            </p:nvSpPr>
            <p:spPr>
              <a:xfrm flipH="1">
                <a:off x="4456234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7" name="Google Shape;207;p11"/>
              <p:cNvSpPr/>
              <p:nvPr/>
            </p:nvSpPr>
            <p:spPr>
              <a:xfrm flipH="1">
                <a:off x="4456234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208" name="Google Shape;208;p11"/>
            <p:cNvGrpSpPr/>
            <p:nvPr/>
          </p:nvGrpSpPr>
          <p:grpSpPr>
            <a:xfrm>
              <a:off x="4827588" y="4099200"/>
              <a:ext cx="231600" cy="1044300"/>
              <a:chOff x="4827588" y="4099200"/>
              <a:chExt cx="231600" cy="1044300"/>
            </a:xfrm>
          </p:grpSpPr>
          <p:sp>
            <p:nvSpPr>
              <p:cNvPr id="209" name="Google Shape;209;p11"/>
              <p:cNvSpPr/>
              <p:nvPr/>
            </p:nvSpPr>
            <p:spPr>
              <a:xfrm flipH="1">
                <a:off x="4827588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0" name="Google Shape;210;p11"/>
              <p:cNvSpPr/>
              <p:nvPr/>
            </p:nvSpPr>
            <p:spPr>
              <a:xfrm flipH="1">
                <a:off x="4827588" y="4309200"/>
                <a:ext cx="2316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1" name="Google Shape;211;p11"/>
              <p:cNvSpPr/>
              <p:nvPr/>
            </p:nvSpPr>
            <p:spPr>
              <a:xfrm flipH="1">
                <a:off x="4827588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2" name="Google Shape;212;p11"/>
              <p:cNvSpPr/>
              <p:nvPr/>
            </p:nvSpPr>
            <p:spPr>
              <a:xfrm flipH="1">
                <a:off x="4827588" y="4099200"/>
                <a:ext cx="231600" cy="104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3" name="Google Shape;213;p11"/>
              <p:cNvSpPr/>
              <p:nvPr/>
            </p:nvSpPr>
            <p:spPr>
              <a:xfrm flipH="1">
                <a:off x="4827588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214" name="Google Shape;214;p11"/>
            <p:cNvGrpSpPr/>
            <p:nvPr/>
          </p:nvGrpSpPr>
          <p:grpSpPr>
            <a:xfrm>
              <a:off x="5198943" y="4309200"/>
              <a:ext cx="231600" cy="834300"/>
              <a:chOff x="5198943" y="4309200"/>
              <a:chExt cx="231600" cy="834300"/>
            </a:xfrm>
          </p:grpSpPr>
          <p:sp>
            <p:nvSpPr>
              <p:cNvPr id="215" name="Google Shape;215;p11"/>
              <p:cNvSpPr/>
              <p:nvPr/>
            </p:nvSpPr>
            <p:spPr>
              <a:xfrm flipH="1">
                <a:off x="5198943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6" name="Google Shape;216;p11"/>
              <p:cNvSpPr/>
              <p:nvPr/>
            </p:nvSpPr>
            <p:spPr>
              <a:xfrm flipH="1">
                <a:off x="5198943" y="4309200"/>
                <a:ext cx="2316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7" name="Google Shape;217;p11"/>
              <p:cNvSpPr/>
              <p:nvPr/>
            </p:nvSpPr>
            <p:spPr>
              <a:xfrm flipH="1">
                <a:off x="5198943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8" name="Google Shape;218;p11"/>
              <p:cNvSpPr/>
              <p:nvPr/>
            </p:nvSpPr>
            <p:spPr>
              <a:xfrm flipH="1">
                <a:off x="5198943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219" name="Google Shape;219;p11"/>
            <p:cNvGrpSpPr/>
            <p:nvPr/>
          </p:nvGrpSpPr>
          <p:grpSpPr>
            <a:xfrm>
              <a:off x="5570297" y="4518900"/>
              <a:ext cx="231600" cy="624600"/>
              <a:chOff x="5570297" y="4518900"/>
              <a:chExt cx="231600" cy="624600"/>
            </a:xfrm>
          </p:grpSpPr>
          <p:sp>
            <p:nvSpPr>
              <p:cNvPr id="220" name="Google Shape;220;p11"/>
              <p:cNvSpPr/>
              <p:nvPr/>
            </p:nvSpPr>
            <p:spPr>
              <a:xfrm flipH="1">
                <a:off x="5570297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1" name="Google Shape;221;p11"/>
              <p:cNvSpPr/>
              <p:nvPr/>
            </p:nvSpPr>
            <p:spPr>
              <a:xfrm flipH="1">
                <a:off x="5570297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2" name="Google Shape;222;p11"/>
              <p:cNvSpPr/>
              <p:nvPr/>
            </p:nvSpPr>
            <p:spPr>
              <a:xfrm flipH="1">
                <a:off x="5570297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223" name="Google Shape;223;p11"/>
            <p:cNvGrpSpPr/>
            <p:nvPr/>
          </p:nvGrpSpPr>
          <p:grpSpPr>
            <a:xfrm>
              <a:off x="5941652" y="4309200"/>
              <a:ext cx="231600" cy="834300"/>
              <a:chOff x="5941652" y="4309200"/>
              <a:chExt cx="231600" cy="834300"/>
            </a:xfrm>
          </p:grpSpPr>
          <p:sp>
            <p:nvSpPr>
              <p:cNvPr id="224" name="Google Shape;224;p11"/>
              <p:cNvSpPr/>
              <p:nvPr/>
            </p:nvSpPr>
            <p:spPr>
              <a:xfrm flipH="1">
                <a:off x="5941652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5" name="Google Shape;225;p11"/>
              <p:cNvSpPr/>
              <p:nvPr/>
            </p:nvSpPr>
            <p:spPr>
              <a:xfrm flipH="1">
                <a:off x="5941652" y="4309200"/>
                <a:ext cx="2316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6" name="Google Shape;226;p11"/>
              <p:cNvSpPr/>
              <p:nvPr/>
            </p:nvSpPr>
            <p:spPr>
              <a:xfrm flipH="1">
                <a:off x="5941652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7" name="Google Shape;227;p11"/>
              <p:cNvSpPr/>
              <p:nvPr/>
            </p:nvSpPr>
            <p:spPr>
              <a:xfrm flipH="1">
                <a:off x="5941652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228" name="Google Shape;228;p11"/>
            <p:cNvGrpSpPr/>
            <p:nvPr/>
          </p:nvGrpSpPr>
          <p:grpSpPr>
            <a:xfrm>
              <a:off x="6313006" y="4099200"/>
              <a:ext cx="231600" cy="1044300"/>
              <a:chOff x="6313006" y="4099200"/>
              <a:chExt cx="231600" cy="1044300"/>
            </a:xfrm>
          </p:grpSpPr>
          <p:sp>
            <p:nvSpPr>
              <p:cNvPr id="229" name="Google Shape;229;p11"/>
              <p:cNvSpPr/>
              <p:nvPr/>
            </p:nvSpPr>
            <p:spPr>
              <a:xfrm flipH="1">
                <a:off x="6313006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0" name="Google Shape;230;p11"/>
              <p:cNvSpPr/>
              <p:nvPr/>
            </p:nvSpPr>
            <p:spPr>
              <a:xfrm flipH="1">
                <a:off x="6313006" y="4309200"/>
                <a:ext cx="2316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1" name="Google Shape;231;p11"/>
              <p:cNvSpPr/>
              <p:nvPr/>
            </p:nvSpPr>
            <p:spPr>
              <a:xfrm flipH="1">
                <a:off x="6313006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2" name="Google Shape;232;p11"/>
              <p:cNvSpPr/>
              <p:nvPr/>
            </p:nvSpPr>
            <p:spPr>
              <a:xfrm flipH="1">
                <a:off x="6313006" y="4099200"/>
                <a:ext cx="231600" cy="104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3" name="Google Shape;233;p11"/>
              <p:cNvSpPr/>
              <p:nvPr/>
            </p:nvSpPr>
            <p:spPr>
              <a:xfrm flipH="1">
                <a:off x="6313006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234" name="Google Shape;234;p11"/>
            <p:cNvGrpSpPr/>
            <p:nvPr/>
          </p:nvGrpSpPr>
          <p:grpSpPr>
            <a:xfrm>
              <a:off x="6684361" y="4309200"/>
              <a:ext cx="231600" cy="834300"/>
              <a:chOff x="6684361" y="4309200"/>
              <a:chExt cx="231600" cy="834300"/>
            </a:xfrm>
          </p:grpSpPr>
          <p:sp>
            <p:nvSpPr>
              <p:cNvPr id="235" name="Google Shape;235;p11"/>
              <p:cNvSpPr/>
              <p:nvPr/>
            </p:nvSpPr>
            <p:spPr>
              <a:xfrm flipH="1">
                <a:off x="6684361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6" name="Google Shape;236;p11"/>
              <p:cNvSpPr/>
              <p:nvPr/>
            </p:nvSpPr>
            <p:spPr>
              <a:xfrm flipH="1">
                <a:off x="6684361" y="4309200"/>
                <a:ext cx="2316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7" name="Google Shape;237;p11"/>
              <p:cNvSpPr/>
              <p:nvPr/>
            </p:nvSpPr>
            <p:spPr>
              <a:xfrm flipH="1">
                <a:off x="6684361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8" name="Google Shape;238;p11"/>
              <p:cNvSpPr/>
              <p:nvPr/>
            </p:nvSpPr>
            <p:spPr>
              <a:xfrm flipH="1">
                <a:off x="6684361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239" name="Google Shape;239;p11"/>
            <p:cNvGrpSpPr/>
            <p:nvPr/>
          </p:nvGrpSpPr>
          <p:grpSpPr>
            <a:xfrm>
              <a:off x="7055715" y="4518900"/>
              <a:ext cx="231600" cy="624600"/>
              <a:chOff x="7055715" y="4518900"/>
              <a:chExt cx="231600" cy="624600"/>
            </a:xfrm>
          </p:grpSpPr>
          <p:sp>
            <p:nvSpPr>
              <p:cNvPr id="240" name="Google Shape;240;p11"/>
              <p:cNvSpPr/>
              <p:nvPr/>
            </p:nvSpPr>
            <p:spPr>
              <a:xfrm flipH="1">
                <a:off x="7055715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1" name="Google Shape;241;p11"/>
              <p:cNvSpPr/>
              <p:nvPr/>
            </p:nvSpPr>
            <p:spPr>
              <a:xfrm flipH="1">
                <a:off x="7055715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2" name="Google Shape;242;p11"/>
              <p:cNvSpPr/>
              <p:nvPr/>
            </p:nvSpPr>
            <p:spPr>
              <a:xfrm flipH="1">
                <a:off x="7055715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243" name="Google Shape;243;p11"/>
            <p:cNvGrpSpPr/>
            <p:nvPr/>
          </p:nvGrpSpPr>
          <p:grpSpPr>
            <a:xfrm>
              <a:off x="7798424" y="4099200"/>
              <a:ext cx="231600" cy="1044300"/>
              <a:chOff x="7798424" y="4099200"/>
              <a:chExt cx="231600" cy="1044300"/>
            </a:xfrm>
          </p:grpSpPr>
          <p:sp>
            <p:nvSpPr>
              <p:cNvPr id="244" name="Google Shape;244;p11"/>
              <p:cNvSpPr/>
              <p:nvPr/>
            </p:nvSpPr>
            <p:spPr>
              <a:xfrm flipH="1">
                <a:off x="7798424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5" name="Google Shape;245;p11"/>
              <p:cNvSpPr/>
              <p:nvPr/>
            </p:nvSpPr>
            <p:spPr>
              <a:xfrm flipH="1">
                <a:off x="7798424" y="4309200"/>
                <a:ext cx="2316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6" name="Google Shape;246;p11"/>
              <p:cNvSpPr/>
              <p:nvPr/>
            </p:nvSpPr>
            <p:spPr>
              <a:xfrm flipH="1">
                <a:off x="7798424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7" name="Google Shape;247;p11"/>
              <p:cNvSpPr/>
              <p:nvPr/>
            </p:nvSpPr>
            <p:spPr>
              <a:xfrm flipH="1">
                <a:off x="7798424" y="4099200"/>
                <a:ext cx="231600" cy="104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8" name="Google Shape;248;p11"/>
              <p:cNvSpPr/>
              <p:nvPr/>
            </p:nvSpPr>
            <p:spPr>
              <a:xfrm flipH="1">
                <a:off x="7798424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249" name="Google Shape;249;p11"/>
            <p:cNvGrpSpPr/>
            <p:nvPr/>
          </p:nvGrpSpPr>
          <p:grpSpPr>
            <a:xfrm>
              <a:off x="8169779" y="4309200"/>
              <a:ext cx="231600" cy="834300"/>
              <a:chOff x="8169779" y="4309200"/>
              <a:chExt cx="231600" cy="834300"/>
            </a:xfrm>
          </p:grpSpPr>
          <p:sp>
            <p:nvSpPr>
              <p:cNvPr id="250" name="Google Shape;250;p11"/>
              <p:cNvSpPr/>
              <p:nvPr/>
            </p:nvSpPr>
            <p:spPr>
              <a:xfrm flipH="1">
                <a:off x="8169779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1" name="Google Shape;251;p11"/>
              <p:cNvSpPr/>
              <p:nvPr/>
            </p:nvSpPr>
            <p:spPr>
              <a:xfrm flipH="1">
                <a:off x="8169779" y="4309200"/>
                <a:ext cx="2316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2" name="Google Shape;252;p11"/>
              <p:cNvSpPr/>
              <p:nvPr/>
            </p:nvSpPr>
            <p:spPr>
              <a:xfrm flipH="1">
                <a:off x="8169779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3" name="Google Shape;253;p11"/>
              <p:cNvSpPr/>
              <p:nvPr/>
            </p:nvSpPr>
            <p:spPr>
              <a:xfrm flipH="1">
                <a:off x="8169779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254" name="Google Shape;254;p11"/>
            <p:cNvGrpSpPr/>
            <p:nvPr/>
          </p:nvGrpSpPr>
          <p:grpSpPr>
            <a:xfrm>
              <a:off x="7427070" y="4309200"/>
              <a:ext cx="231600" cy="834300"/>
              <a:chOff x="7427070" y="4309200"/>
              <a:chExt cx="231600" cy="834300"/>
            </a:xfrm>
          </p:grpSpPr>
          <p:sp>
            <p:nvSpPr>
              <p:cNvPr id="255" name="Google Shape;255;p11"/>
              <p:cNvSpPr/>
              <p:nvPr/>
            </p:nvSpPr>
            <p:spPr>
              <a:xfrm flipH="1">
                <a:off x="7427070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6" name="Google Shape;256;p11"/>
              <p:cNvSpPr/>
              <p:nvPr/>
            </p:nvSpPr>
            <p:spPr>
              <a:xfrm flipH="1">
                <a:off x="7427070" y="4309200"/>
                <a:ext cx="2316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7" name="Google Shape;257;p11"/>
              <p:cNvSpPr/>
              <p:nvPr/>
            </p:nvSpPr>
            <p:spPr>
              <a:xfrm flipH="1">
                <a:off x="7427070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8" name="Google Shape;258;p11"/>
              <p:cNvSpPr/>
              <p:nvPr/>
            </p:nvSpPr>
            <p:spPr>
              <a:xfrm flipH="1">
                <a:off x="7427070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259" name="Google Shape;259;p11"/>
            <p:cNvGrpSpPr/>
            <p:nvPr/>
          </p:nvGrpSpPr>
          <p:grpSpPr>
            <a:xfrm>
              <a:off x="8541133" y="4518900"/>
              <a:ext cx="231600" cy="624600"/>
              <a:chOff x="8541133" y="4518900"/>
              <a:chExt cx="231600" cy="624600"/>
            </a:xfrm>
          </p:grpSpPr>
          <p:sp>
            <p:nvSpPr>
              <p:cNvPr id="260" name="Google Shape;260;p11"/>
              <p:cNvSpPr/>
              <p:nvPr/>
            </p:nvSpPr>
            <p:spPr>
              <a:xfrm flipH="1">
                <a:off x="8541133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1" name="Google Shape;261;p11"/>
              <p:cNvSpPr/>
              <p:nvPr/>
            </p:nvSpPr>
            <p:spPr>
              <a:xfrm flipH="1">
                <a:off x="8541133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2" name="Google Shape;262;p11"/>
              <p:cNvSpPr/>
              <p:nvPr/>
            </p:nvSpPr>
            <p:spPr>
              <a:xfrm flipH="1">
                <a:off x="8541133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263" name="Google Shape;263;p11"/>
            <p:cNvGrpSpPr/>
            <p:nvPr/>
          </p:nvGrpSpPr>
          <p:grpSpPr>
            <a:xfrm>
              <a:off x="8912488" y="4309200"/>
              <a:ext cx="231600" cy="834300"/>
              <a:chOff x="8912488" y="4309200"/>
              <a:chExt cx="231600" cy="834300"/>
            </a:xfrm>
          </p:grpSpPr>
          <p:sp>
            <p:nvSpPr>
              <p:cNvPr id="264" name="Google Shape;264;p11"/>
              <p:cNvSpPr/>
              <p:nvPr/>
            </p:nvSpPr>
            <p:spPr>
              <a:xfrm flipH="1">
                <a:off x="8912488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5" name="Google Shape;265;p11"/>
              <p:cNvSpPr/>
              <p:nvPr/>
            </p:nvSpPr>
            <p:spPr>
              <a:xfrm flipH="1">
                <a:off x="8912488" y="4309200"/>
                <a:ext cx="2316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6" name="Google Shape;266;p11"/>
              <p:cNvSpPr/>
              <p:nvPr/>
            </p:nvSpPr>
            <p:spPr>
              <a:xfrm flipH="1">
                <a:off x="8912488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7" name="Google Shape;267;p11"/>
              <p:cNvSpPr/>
              <p:nvPr/>
            </p:nvSpPr>
            <p:spPr>
              <a:xfrm flipH="1">
                <a:off x="8912488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268" name="Google Shape;268;p11"/>
          <p:cNvSpPr txBox="1">
            <a:spLocks noGrp="1"/>
          </p:cNvSpPr>
          <p:nvPr>
            <p:ph type="title" hasCustomPrompt="1"/>
          </p:nvPr>
        </p:nvSpPr>
        <p:spPr>
          <a:xfrm>
            <a:off x="1388625" y="772725"/>
            <a:ext cx="6366900" cy="1863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269" name="Google Shape;269;p11"/>
          <p:cNvSpPr txBox="1">
            <a:spLocks noGrp="1"/>
          </p:cNvSpPr>
          <p:nvPr>
            <p:ph type="body" idx="1"/>
          </p:nvPr>
        </p:nvSpPr>
        <p:spPr>
          <a:xfrm>
            <a:off x="1388625" y="2712300"/>
            <a:ext cx="6366900" cy="1111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115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300"/>
              <a:buChar char="●"/>
              <a:defRPr>
                <a:solidFill>
                  <a:schemeClr val="lt1"/>
                </a:solidFill>
              </a:defRPr>
            </a:lvl1pPr>
            <a:lvl2pPr marL="914400" lvl="1" indent="-29845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○"/>
              <a:defRPr>
                <a:solidFill>
                  <a:schemeClr val="lt1"/>
                </a:solidFill>
              </a:defRPr>
            </a:lvl2pPr>
            <a:lvl3pPr marL="1371600" lvl="2" indent="-29845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■"/>
              <a:defRPr>
                <a:solidFill>
                  <a:schemeClr val="lt1"/>
                </a:solidFill>
              </a:defRPr>
            </a:lvl3pPr>
            <a:lvl4pPr marL="1828800" lvl="3" indent="-29845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●"/>
              <a:defRPr>
                <a:solidFill>
                  <a:schemeClr val="lt1"/>
                </a:solidFill>
              </a:defRPr>
            </a:lvl4pPr>
            <a:lvl5pPr marL="2286000" lvl="4" indent="-29845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○"/>
              <a:defRPr>
                <a:solidFill>
                  <a:schemeClr val="lt1"/>
                </a:solidFill>
              </a:defRPr>
            </a:lvl5pPr>
            <a:lvl6pPr marL="2743200" lvl="5" indent="-29845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■"/>
              <a:defRPr>
                <a:solidFill>
                  <a:schemeClr val="lt1"/>
                </a:solidFill>
              </a:defRPr>
            </a:lvl6pPr>
            <a:lvl7pPr marL="3200400" lvl="6" indent="-29845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●"/>
              <a:defRPr>
                <a:solidFill>
                  <a:schemeClr val="lt1"/>
                </a:solidFill>
              </a:defRPr>
            </a:lvl7pPr>
            <a:lvl8pPr marL="3657600" lvl="7" indent="-29845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○"/>
              <a:defRPr>
                <a:solidFill>
                  <a:schemeClr val="lt1"/>
                </a:solidFill>
              </a:defRPr>
            </a:lvl8pPr>
            <a:lvl9pPr marL="4114800" lvl="8" indent="-29845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■"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270" name="Google Shape;270;p11"/>
          <p:cNvSpPr txBox="1">
            <a:spLocks noGrp="1"/>
          </p:cNvSpPr>
          <p:nvPr>
            <p:ph type="sldNum" idx="12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2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2" name="Google Shape;272;p12"/>
          <p:cNvSpPr txBox="1">
            <a:spLocks noGrp="1"/>
          </p:cNvSpPr>
          <p:nvPr>
            <p:ph type="sldNum" idx="12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momentum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aven Pro"/>
              <a:buNone/>
              <a:defRPr sz="2800" b="1">
                <a:solidFill>
                  <a:schemeClr val="dk2"/>
                </a:solidFill>
                <a:latin typeface="Maven Pro"/>
                <a:ea typeface="Maven Pro"/>
                <a:cs typeface="Maven Pro"/>
                <a:sym typeface="Maven Pro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aven Pro"/>
              <a:buNone/>
              <a:defRPr sz="2800" b="1">
                <a:solidFill>
                  <a:schemeClr val="dk2"/>
                </a:solidFill>
                <a:latin typeface="Maven Pro"/>
                <a:ea typeface="Maven Pro"/>
                <a:cs typeface="Maven Pro"/>
                <a:sym typeface="Maven Pro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aven Pro"/>
              <a:buNone/>
              <a:defRPr sz="2800" b="1">
                <a:solidFill>
                  <a:schemeClr val="dk2"/>
                </a:solidFill>
                <a:latin typeface="Maven Pro"/>
                <a:ea typeface="Maven Pro"/>
                <a:cs typeface="Maven Pro"/>
                <a:sym typeface="Maven Pro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aven Pro"/>
              <a:buNone/>
              <a:defRPr sz="2800" b="1">
                <a:solidFill>
                  <a:schemeClr val="dk2"/>
                </a:solidFill>
                <a:latin typeface="Maven Pro"/>
                <a:ea typeface="Maven Pro"/>
                <a:cs typeface="Maven Pro"/>
                <a:sym typeface="Maven Pro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aven Pro"/>
              <a:buNone/>
              <a:defRPr sz="2800" b="1">
                <a:solidFill>
                  <a:schemeClr val="dk2"/>
                </a:solidFill>
                <a:latin typeface="Maven Pro"/>
                <a:ea typeface="Maven Pro"/>
                <a:cs typeface="Maven Pro"/>
                <a:sym typeface="Maven Pro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aven Pro"/>
              <a:buNone/>
              <a:defRPr sz="2800" b="1">
                <a:solidFill>
                  <a:schemeClr val="dk2"/>
                </a:solidFill>
                <a:latin typeface="Maven Pro"/>
                <a:ea typeface="Maven Pro"/>
                <a:cs typeface="Maven Pro"/>
                <a:sym typeface="Maven Pro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aven Pro"/>
              <a:buNone/>
              <a:defRPr sz="2800" b="1">
                <a:solidFill>
                  <a:schemeClr val="dk2"/>
                </a:solidFill>
                <a:latin typeface="Maven Pro"/>
                <a:ea typeface="Maven Pro"/>
                <a:cs typeface="Maven Pro"/>
                <a:sym typeface="Maven Pro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aven Pro"/>
              <a:buNone/>
              <a:defRPr sz="2800" b="1">
                <a:solidFill>
                  <a:schemeClr val="dk2"/>
                </a:solidFill>
                <a:latin typeface="Maven Pro"/>
                <a:ea typeface="Maven Pro"/>
                <a:cs typeface="Maven Pro"/>
                <a:sym typeface="Maven Pro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aven Pro"/>
              <a:buNone/>
              <a:defRPr sz="2800" b="1">
                <a:solidFill>
                  <a:schemeClr val="dk2"/>
                </a:solidFill>
                <a:latin typeface="Maven Pro"/>
                <a:ea typeface="Maven Pro"/>
                <a:cs typeface="Maven Pro"/>
                <a:sym typeface="Maven Pro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11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300"/>
              <a:buFont typeface="Nunito"/>
              <a:buChar char="●"/>
              <a:defRPr sz="13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914400" lvl="1" indent="-2984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Nunito"/>
              <a:buChar char="○"/>
              <a:defRPr sz="11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1371600" lvl="2" indent="-2984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Nunito"/>
              <a:buChar char="■"/>
              <a:defRPr sz="11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1828800" lvl="3" indent="-2984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Nunito"/>
              <a:buChar char="●"/>
              <a:defRPr sz="11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2286000" lvl="4" indent="-2984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Nunito"/>
              <a:buChar char="○"/>
              <a:defRPr sz="11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2743200" lvl="5" indent="-2984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Nunito"/>
              <a:buChar char="■"/>
              <a:defRPr sz="11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3200400" lvl="6" indent="-2984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Nunito"/>
              <a:buChar char="●"/>
              <a:defRPr sz="11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3657600" lvl="7" indent="-2984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Nunito"/>
              <a:buChar char="○"/>
              <a:defRPr sz="11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4114800" lvl="8" indent="-2984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Nunito"/>
              <a:buChar char="■"/>
              <a:defRPr sz="11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9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lvl="1" algn="r">
              <a:buNone/>
              <a:defRPr sz="9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lvl="2" algn="r">
              <a:buNone/>
              <a:defRPr sz="9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lvl="3" algn="r">
              <a:buNone/>
              <a:defRPr sz="9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lvl="4" algn="r">
              <a:buNone/>
              <a:defRPr sz="9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lvl="5" algn="r">
              <a:buNone/>
              <a:defRPr sz="9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lvl="6" algn="r">
              <a:buNone/>
              <a:defRPr sz="9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lvl="7" algn="r">
              <a:buNone/>
              <a:defRPr sz="9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lvl="8" algn="r">
              <a:buNone/>
              <a:defRPr sz="9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4C2F4"/>
        </a:solidFill>
        <a:effectLst/>
      </p:bgPr>
    </p:bg>
    <p:spTree>
      <p:nvGrpSpPr>
        <p:cNvPr id="1" name="Shape 2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" name="Google Shape;277;p13"/>
          <p:cNvSpPr txBox="1">
            <a:spLocks noGrp="1"/>
          </p:cNvSpPr>
          <p:nvPr>
            <p:ph type="ctrTitle"/>
          </p:nvPr>
        </p:nvSpPr>
        <p:spPr>
          <a:xfrm>
            <a:off x="1118450" y="580725"/>
            <a:ext cx="7927200" cy="3509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dirty="0"/>
              <a:t>ШПВ по направлению </a:t>
            </a:r>
            <a:r>
              <a:rPr lang="ru" dirty="0" smtClean="0"/>
              <a:t/>
            </a:r>
            <a:br>
              <a:rPr lang="ru" dirty="0" smtClean="0"/>
            </a:br>
            <a:r>
              <a:rPr lang="ru" dirty="0" smtClean="0"/>
              <a:t>“</a:t>
            </a:r>
            <a:r>
              <a:rPr lang="ru" dirty="0"/>
              <a:t>Активное долголетие”.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dirty="0" smtClean="0"/>
              <a:t>Тема: «Хобби </a:t>
            </a:r>
            <a:r>
              <a:rPr lang="ru" dirty="0"/>
              <a:t>в пожилом возрасте.Чувствовать себя необходимым и иметь цель</a:t>
            </a:r>
            <a:r>
              <a:rPr lang="ru" dirty="0" smtClean="0"/>
              <a:t>.»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8" name="Google Shape;278;p13"/>
          <p:cNvSpPr txBox="1">
            <a:spLocks noGrp="1"/>
          </p:cNvSpPr>
          <p:nvPr>
            <p:ph type="subTitle" idx="1"/>
          </p:nvPr>
        </p:nvSpPr>
        <p:spPr>
          <a:xfrm>
            <a:off x="824000" y="3374967"/>
            <a:ext cx="5302480" cy="91673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dirty="0"/>
              <a:t>Руководитель: специалист по  социальной </a:t>
            </a:r>
            <a:r>
              <a:rPr lang="ru" dirty="0" smtClean="0"/>
              <a:t>работе- </a:t>
            </a:r>
            <a:r>
              <a:rPr lang="ru" dirty="0"/>
              <a:t>Соломеина Алла Алексеевна.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dirty="0"/>
              <a:t>Дата проведения: 21.05.2021г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4A7D6"/>
        </a:solidFill>
        <a:effectLst/>
      </p:bgPr>
    </p:bg>
    <p:spTree>
      <p:nvGrpSpPr>
        <p:cNvPr id="1" name="Shape 2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" name="Google Shape;283;p14"/>
          <p:cNvSpPr txBox="1">
            <a:spLocks noGrp="1"/>
          </p:cNvSpPr>
          <p:nvPr>
            <p:ph type="title"/>
          </p:nvPr>
        </p:nvSpPr>
        <p:spPr>
          <a:xfrm>
            <a:off x="1303800" y="598575"/>
            <a:ext cx="7030500" cy="999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b="0">
                <a:solidFill>
                  <a:srgbClr val="351C75"/>
                </a:solidFill>
                <a:latin typeface="Impact"/>
                <a:ea typeface="Impact"/>
                <a:cs typeface="Impact"/>
                <a:sym typeface="Impact"/>
              </a:rPr>
              <a:t>Хобби-развлечение, занятие и увлечение.</a:t>
            </a:r>
            <a:endParaRPr b="0">
              <a:solidFill>
                <a:srgbClr val="351C75"/>
              </a:solidFill>
              <a:latin typeface="Impact"/>
              <a:ea typeface="Impact"/>
              <a:cs typeface="Impact"/>
              <a:sym typeface="Impact"/>
            </a:endParaRPr>
          </a:p>
        </p:txBody>
      </p:sp>
      <p:sp>
        <p:nvSpPr>
          <p:cNvPr id="284" name="Google Shape;284;p14"/>
          <p:cNvSpPr txBox="1">
            <a:spLocks noGrp="1"/>
          </p:cNvSpPr>
          <p:nvPr>
            <p:ph type="body" idx="1"/>
          </p:nvPr>
        </p:nvSpPr>
        <p:spPr>
          <a:xfrm>
            <a:off x="1122550" y="1197033"/>
            <a:ext cx="7211700" cy="3170068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r>
              <a:rPr lang="ru" sz="1600" dirty="0">
                <a:latin typeface="Lobster"/>
                <a:ea typeface="Lobster"/>
                <a:cs typeface="Lobster"/>
                <a:sym typeface="Lobster"/>
              </a:rPr>
              <a:t>Х</a:t>
            </a:r>
            <a:r>
              <a:rPr lang="ru" sz="2000" dirty="0">
                <a:latin typeface="Lobster"/>
                <a:ea typeface="Lobster"/>
                <a:cs typeface="Lobster"/>
                <a:sym typeface="Lobster"/>
              </a:rPr>
              <a:t>обби или увлечение- вид человеческой деятельности, некое  увлечение, которым занимаются на досуге, для наслаждения. Увлечение-то, чем любит заниматься человек в свободное время.Увлечение является хорошим способом борьбы со стрессом, гневом. Кроме того,увлечения зачастую помогают развить кругозор. Основная цель развлечений- помочь себе самореализоваться. Существует огромное количество хобби по своему виду и содержанию, т.е. виды хобби.</a:t>
            </a:r>
            <a:endParaRPr sz="2000">
              <a:latin typeface="Lobster"/>
              <a:ea typeface="Lobster"/>
              <a:cs typeface="Lobster"/>
              <a:sym typeface="Lobster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FFFF"/>
        </a:solidFill>
        <a:effectLst/>
      </p:bgPr>
    </p:bg>
    <p:spTree>
      <p:nvGrpSpPr>
        <p:cNvPr id="1" name="Shape 2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9" name="Google Shape;289;p15"/>
          <p:cNvSpPr txBox="1">
            <a:spLocks noGrp="1"/>
          </p:cNvSpPr>
          <p:nvPr>
            <p:ph type="title"/>
          </p:nvPr>
        </p:nvSpPr>
        <p:spPr>
          <a:xfrm>
            <a:off x="1303800" y="332509"/>
            <a:ext cx="7030500" cy="1265366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900" dirty="0">
                <a:solidFill>
                  <a:srgbClr val="CC0000"/>
                </a:solidFill>
                <a:latin typeface="Comfortaa"/>
                <a:ea typeface="Comfortaa"/>
                <a:cs typeface="Comfortaa"/>
                <a:sym typeface="Comfortaa"/>
              </a:rPr>
              <a:t>АКТИВНЫЕ ВИДЫ УВЛЕЧЕНИЙ</a:t>
            </a:r>
            <a:endParaRPr sz="2900">
              <a:solidFill>
                <a:srgbClr val="CC0000"/>
              </a:solidFill>
              <a:latin typeface="Comfortaa"/>
              <a:ea typeface="Comfortaa"/>
              <a:cs typeface="Comfortaa"/>
              <a:sym typeface="Comfortaa"/>
            </a:endParaRPr>
          </a:p>
        </p:txBody>
      </p:sp>
      <p:sp>
        <p:nvSpPr>
          <p:cNvPr id="290" name="Google Shape;290;p15"/>
          <p:cNvSpPr txBox="1">
            <a:spLocks noGrp="1"/>
          </p:cNvSpPr>
          <p:nvPr>
            <p:ph type="body" idx="1"/>
          </p:nvPr>
        </p:nvSpPr>
        <p:spPr>
          <a:xfrm>
            <a:off x="1303800" y="1072343"/>
            <a:ext cx="7030500" cy="3459308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36550" algn="l" rtl="0">
              <a:spcBef>
                <a:spcPts val="0"/>
              </a:spcBef>
              <a:spcAft>
                <a:spcPts val="0"/>
              </a:spcAft>
              <a:buClr>
                <a:srgbClr val="BF9000"/>
              </a:buClr>
              <a:buSzPts val="1700"/>
              <a:buFont typeface="Impact"/>
              <a:buAutoNum type="arabicPeriod"/>
            </a:pPr>
            <a:r>
              <a:rPr lang="ru" sz="2400" b="1" dirty="0">
                <a:solidFill>
                  <a:srgbClr val="BF9000"/>
                </a:solidFill>
                <a:latin typeface="Impact"/>
                <a:ea typeface="Impact"/>
                <a:cs typeface="Impact"/>
                <a:sym typeface="Impact"/>
              </a:rPr>
              <a:t>Туризм</a:t>
            </a:r>
            <a:endParaRPr sz="2400" b="1">
              <a:solidFill>
                <a:srgbClr val="BF9000"/>
              </a:solidFill>
              <a:latin typeface="Impact"/>
              <a:ea typeface="Impact"/>
              <a:cs typeface="Impact"/>
              <a:sym typeface="Impact"/>
            </a:endParaRPr>
          </a:p>
          <a:p>
            <a:pPr marL="457200" lvl="0" indent="-336550" algn="l" rtl="0">
              <a:spcBef>
                <a:spcPts val="0"/>
              </a:spcBef>
              <a:spcAft>
                <a:spcPts val="0"/>
              </a:spcAft>
              <a:buClr>
                <a:srgbClr val="BF9000"/>
              </a:buClr>
              <a:buSzPts val="1700"/>
              <a:buFont typeface="Impact"/>
              <a:buAutoNum type="arabicPeriod"/>
            </a:pPr>
            <a:r>
              <a:rPr lang="ru" sz="2400" b="1" dirty="0">
                <a:solidFill>
                  <a:srgbClr val="BF9000"/>
                </a:solidFill>
                <a:latin typeface="Impact"/>
                <a:ea typeface="Impact"/>
                <a:cs typeface="Impact"/>
                <a:sym typeface="Impact"/>
              </a:rPr>
              <a:t>Охота</a:t>
            </a:r>
            <a:endParaRPr sz="2400" b="1">
              <a:solidFill>
                <a:srgbClr val="BF9000"/>
              </a:solidFill>
              <a:latin typeface="Impact"/>
              <a:ea typeface="Impact"/>
              <a:cs typeface="Impact"/>
              <a:sym typeface="Impact"/>
            </a:endParaRPr>
          </a:p>
          <a:p>
            <a:pPr marL="457200" lvl="0" indent="-336550" algn="l" rtl="0">
              <a:spcBef>
                <a:spcPts val="0"/>
              </a:spcBef>
              <a:spcAft>
                <a:spcPts val="0"/>
              </a:spcAft>
              <a:buClr>
                <a:srgbClr val="BF9000"/>
              </a:buClr>
              <a:buSzPts val="1700"/>
              <a:buFont typeface="Impact"/>
              <a:buAutoNum type="arabicPeriod"/>
            </a:pPr>
            <a:r>
              <a:rPr lang="ru" sz="2400" b="1" dirty="0">
                <a:solidFill>
                  <a:srgbClr val="BF9000"/>
                </a:solidFill>
                <a:latin typeface="Impact"/>
                <a:ea typeface="Impact"/>
                <a:cs typeface="Impact"/>
                <a:sym typeface="Impact"/>
              </a:rPr>
              <a:t>Рыбалка</a:t>
            </a:r>
            <a:endParaRPr sz="2400" b="1">
              <a:solidFill>
                <a:srgbClr val="BF9000"/>
              </a:solidFill>
              <a:latin typeface="Impact"/>
              <a:ea typeface="Impact"/>
              <a:cs typeface="Impact"/>
              <a:sym typeface="Impact"/>
            </a:endParaRPr>
          </a:p>
          <a:p>
            <a:pPr marL="457200" lvl="0" indent="-336550" algn="l" rtl="0">
              <a:spcBef>
                <a:spcPts val="0"/>
              </a:spcBef>
              <a:spcAft>
                <a:spcPts val="0"/>
              </a:spcAft>
              <a:buClr>
                <a:srgbClr val="BF9000"/>
              </a:buClr>
              <a:buSzPts val="1700"/>
              <a:buFont typeface="Impact"/>
              <a:buAutoNum type="arabicPeriod"/>
            </a:pPr>
            <a:r>
              <a:rPr lang="ru" sz="2400" b="1" dirty="0">
                <a:solidFill>
                  <a:srgbClr val="BF9000"/>
                </a:solidFill>
                <a:latin typeface="Impact"/>
                <a:ea typeface="Impact"/>
                <a:cs typeface="Impact"/>
                <a:sym typeface="Impact"/>
              </a:rPr>
              <a:t>Танцы</a:t>
            </a:r>
            <a:endParaRPr sz="2400" b="1">
              <a:solidFill>
                <a:srgbClr val="BF9000"/>
              </a:solidFill>
              <a:latin typeface="Impact"/>
              <a:ea typeface="Impact"/>
              <a:cs typeface="Impact"/>
              <a:sym typeface="Impact"/>
            </a:endParaRPr>
          </a:p>
          <a:p>
            <a:pPr marL="457200" lvl="0" indent="-336550" algn="l" rtl="0">
              <a:spcBef>
                <a:spcPts val="0"/>
              </a:spcBef>
              <a:spcAft>
                <a:spcPts val="0"/>
              </a:spcAft>
              <a:buClr>
                <a:srgbClr val="BF9000"/>
              </a:buClr>
              <a:buSzPts val="1700"/>
              <a:buFont typeface="Impact"/>
              <a:buAutoNum type="arabicPeriod"/>
            </a:pPr>
            <a:r>
              <a:rPr lang="ru" sz="2400" b="1" dirty="0">
                <a:solidFill>
                  <a:srgbClr val="BF9000"/>
                </a:solidFill>
                <a:latin typeface="Impact"/>
                <a:ea typeface="Impact"/>
                <a:cs typeface="Impact"/>
                <a:sym typeface="Impact"/>
              </a:rPr>
              <a:t>Спорт</a:t>
            </a:r>
            <a:endParaRPr sz="2400" b="1">
              <a:solidFill>
                <a:srgbClr val="BF9000"/>
              </a:solidFill>
              <a:latin typeface="Impact"/>
              <a:ea typeface="Impact"/>
              <a:cs typeface="Impact"/>
              <a:sym typeface="Impact"/>
            </a:endParaRPr>
          </a:p>
          <a:p>
            <a:pPr marL="457200" lvl="0" indent="-336550" algn="l" rtl="0">
              <a:spcBef>
                <a:spcPts val="0"/>
              </a:spcBef>
              <a:spcAft>
                <a:spcPts val="0"/>
              </a:spcAft>
              <a:buClr>
                <a:srgbClr val="BF9000"/>
              </a:buClr>
              <a:buSzPts val="1700"/>
              <a:buFont typeface="Impact"/>
              <a:buAutoNum type="arabicPeriod"/>
            </a:pPr>
            <a:r>
              <a:rPr lang="ru" sz="2400" b="1" dirty="0">
                <a:solidFill>
                  <a:srgbClr val="BF9000"/>
                </a:solidFill>
                <a:latin typeface="Impact"/>
                <a:ea typeface="Impact"/>
                <a:cs typeface="Impact"/>
                <a:sym typeface="Impact"/>
              </a:rPr>
              <a:t>Игра в любительском театре</a:t>
            </a:r>
            <a:endParaRPr sz="2400" b="1">
              <a:solidFill>
                <a:srgbClr val="BF9000"/>
              </a:solidFill>
              <a:latin typeface="Impact"/>
              <a:ea typeface="Impact"/>
              <a:cs typeface="Impact"/>
              <a:sym typeface="Impact"/>
            </a:endParaRPr>
          </a:p>
          <a:p>
            <a:pPr marL="457200" lvl="0" indent="-336550" algn="l" rtl="0">
              <a:spcBef>
                <a:spcPts val="0"/>
              </a:spcBef>
              <a:spcAft>
                <a:spcPts val="0"/>
              </a:spcAft>
              <a:buClr>
                <a:srgbClr val="BF9000"/>
              </a:buClr>
              <a:buSzPts val="1700"/>
              <a:buFont typeface="Impact"/>
              <a:buAutoNum type="arabicPeriod"/>
            </a:pPr>
            <a:r>
              <a:rPr lang="ru" sz="2400" b="1" dirty="0">
                <a:solidFill>
                  <a:srgbClr val="BF9000"/>
                </a:solidFill>
                <a:latin typeface="Impact"/>
                <a:ea typeface="Impact"/>
                <a:cs typeface="Impact"/>
                <a:sym typeface="Impact"/>
              </a:rPr>
              <a:t>Наблюдение за птицами</a:t>
            </a:r>
            <a:endParaRPr sz="2400" b="1">
              <a:solidFill>
                <a:srgbClr val="BF9000"/>
              </a:solidFill>
              <a:latin typeface="Impact"/>
              <a:ea typeface="Impact"/>
              <a:cs typeface="Impact"/>
              <a:sym typeface="Impact"/>
            </a:endParaRPr>
          </a:p>
          <a:p>
            <a:pPr marL="457200" lvl="0" indent="-336550" algn="l" rtl="0">
              <a:spcBef>
                <a:spcPts val="0"/>
              </a:spcBef>
              <a:spcAft>
                <a:spcPts val="0"/>
              </a:spcAft>
              <a:buClr>
                <a:srgbClr val="BF9000"/>
              </a:buClr>
              <a:buSzPts val="1700"/>
              <a:buFont typeface="Impact"/>
              <a:buAutoNum type="arabicPeriod"/>
            </a:pPr>
            <a:r>
              <a:rPr lang="ru" sz="2400" b="1" dirty="0">
                <a:solidFill>
                  <a:srgbClr val="BF9000"/>
                </a:solidFill>
                <a:latin typeface="Impact"/>
                <a:ea typeface="Impact"/>
                <a:cs typeface="Impact"/>
                <a:sym typeface="Impact"/>
              </a:rPr>
              <a:t>Пейнтбол</a:t>
            </a:r>
            <a:endParaRPr sz="2400" b="1">
              <a:solidFill>
                <a:srgbClr val="BF9000"/>
              </a:solidFill>
              <a:latin typeface="Impact"/>
              <a:ea typeface="Impact"/>
              <a:cs typeface="Impact"/>
              <a:sym typeface="Impact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5" name="Google Shape;295;p16"/>
          <p:cNvSpPr txBox="1">
            <a:spLocks noGrp="1"/>
          </p:cNvSpPr>
          <p:nvPr>
            <p:ph type="title"/>
          </p:nvPr>
        </p:nvSpPr>
        <p:spPr>
          <a:xfrm>
            <a:off x="1303800" y="598575"/>
            <a:ext cx="7030500" cy="999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6" name="Google Shape;296;p16"/>
          <p:cNvSpPr txBox="1">
            <a:spLocks noGrp="1"/>
          </p:cNvSpPr>
          <p:nvPr>
            <p:ph type="body" idx="1"/>
          </p:nvPr>
        </p:nvSpPr>
        <p:spPr>
          <a:xfrm>
            <a:off x="317900" y="963025"/>
            <a:ext cx="8016300" cy="407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297" name="Google Shape;297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74650" y="2440275"/>
            <a:ext cx="3747701" cy="24983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98" name="Google Shape;298;p1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550525" y="0"/>
            <a:ext cx="4331674" cy="5012024"/>
          </a:xfrm>
          <a:prstGeom prst="rect">
            <a:avLst/>
          </a:prstGeom>
          <a:noFill/>
          <a:ln>
            <a:noFill/>
          </a:ln>
        </p:spPr>
      </p:pic>
      <p:pic>
        <p:nvPicPr>
          <p:cNvPr id="299" name="Google Shape;299;p1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67775" y="62925"/>
            <a:ext cx="4226720" cy="22371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2C4C9"/>
        </a:solidFill>
        <a:effectLst/>
      </p:bgPr>
    </p:bg>
    <p:spTree>
      <p:nvGrpSpPr>
        <p:cNvPr id="1" name="Shape 3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4" name="Google Shape;304;p17"/>
          <p:cNvSpPr txBox="1">
            <a:spLocks noGrp="1"/>
          </p:cNvSpPr>
          <p:nvPr>
            <p:ph type="title"/>
          </p:nvPr>
        </p:nvSpPr>
        <p:spPr>
          <a:xfrm>
            <a:off x="1303800" y="315884"/>
            <a:ext cx="7030500" cy="128199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b="0" dirty="0">
                <a:solidFill>
                  <a:srgbClr val="990000"/>
                </a:solidFill>
              </a:rPr>
              <a:t>“ДОМАШНИЕ “ ХОББИ</a:t>
            </a:r>
            <a:endParaRPr b="0">
              <a:solidFill>
                <a:srgbClr val="990000"/>
              </a:solidFill>
            </a:endParaRPr>
          </a:p>
        </p:txBody>
      </p:sp>
      <p:sp>
        <p:nvSpPr>
          <p:cNvPr id="305" name="Google Shape;305;p17"/>
          <p:cNvSpPr txBox="1">
            <a:spLocks noGrp="1"/>
          </p:cNvSpPr>
          <p:nvPr>
            <p:ph type="body" idx="1"/>
          </p:nvPr>
        </p:nvSpPr>
        <p:spPr>
          <a:xfrm>
            <a:off x="340450" y="881149"/>
            <a:ext cx="7993800" cy="3678026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2500" lnSpcReduction="1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1800" b="1" i="1" dirty="0">
                <a:solidFill>
                  <a:srgbClr val="38761D"/>
                </a:solidFill>
              </a:rPr>
              <a:t>1.Коллекционирование                9.Чтение</a:t>
            </a:r>
            <a:endParaRPr sz="1800" b="1" i="1">
              <a:solidFill>
                <a:srgbClr val="38761D"/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 sz="1800" b="1" i="1" dirty="0">
                <a:solidFill>
                  <a:srgbClr val="38761D"/>
                </a:solidFill>
              </a:rPr>
              <a:t>2.Цветоводство                             10.Интеллектуальные игры</a:t>
            </a:r>
            <a:endParaRPr sz="1800" b="1" i="1">
              <a:solidFill>
                <a:srgbClr val="38761D"/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 sz="1800" b="1" i="1" dirty="0">
                <a:solidFill>
                  <a:srgbClr val="38761D"/>
                </a:solidFill>
              </a:rPr>
              <a:t>3.Садоводство                               11.Пение, караоке</a:t>
            </a:r>
            <a:endParaRPr sz="1800" b="1" i="1">
              <a:solidFill>
                <a:srgbClr val="38761D"/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 sz="1800" b="1" i="1" dirty="0">
                <a:solidFill>
                  <a:srgbClr val="38761D"/>
                </a:solidFill>
              </a:rPr>
              <a:t>4.Рукоделие                                  12.Любительская живопись.</a:t>
            </a:r>
            <a:endParaRPr sz="1800" b="1" i="1">
              <a:solidFill>
                <a:srgbClr val="38761D"/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 sz="1800" b="1" i="1" dirty="0">
                <a:solidFill>
                  <a:srgbClr val="38761D"/>
                </a:solidFill>
              </a:rPr>
              <a:t>5.Кулинария                                  13.Моделизм</a:t>
            </a:r>
            <a:endParaRPr sz="1800" b="1" i="1">
              <a:solidFill>
                <a:srgbClr val="38761D"/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 sz="1800" b="1" i="1" dirty="0">
                <a:solidFill>
                  <a:srgbClr val="38761D"/>
                </a:solidFill>
              </a:rPr>
              <a:t>6.Настольные игры                     14.Шахматы</a:t>
            </a:r>
            <a:endParaRPr sz="1800" b="1" i="1">
              <a:solidFill>
                <a:srgbClr val="38761D"/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 sz="1800" b="1" i="1" dirty="0">
                <a:solidFill>
                  <a:srgbClr val="38761D"/>
                </a:solidFill>
              </a:rPr>
              <a:t>7.Игра на музыкальном инструменте</a:t>
            </a:r>
            <a:endParaRPr sz="1800" b="1" i="1">
              <a:solidFill>
                <a:srgbClr val="38761D"/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r>
              <a:rPr lang="ru" sz="1800" b="1" i="1" dirty="0">
                <a:solidFill>
                  <a:srgbClr val="38761D"/>
                </a:solidFill>
              </a:rPr>
              <a:t>8.Шахматы</a:t>
            </a:r>
            <a:endParaRPr sz="1800" b="1" i="1">
              <a:solidFill>
                <a:srgbClr val="38761D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0" name="Google Shape;310;p18"/>
          <p:cNvSpPr txBox="1">
            <a:spLocks noGrp="1"/>
          </p:cNvSpPr>
          <p:nvPr>
            <p:ph type="title"/>
          </p:nvPr>
        </p:nvSpPr>
        <p:spPr>
          <a:xfrm>
            <a:off x="1303800" y="598575"/>
            <a:ext cx="7030500" cy="999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1" name="Google Shape;311;p18"/>
          <p:cNvSpPr txBox="1">
            <a:spLocks noGrp="1"/>
          </p:cNvSpPr>
          <p:nvPr>
            <p:ph type="body" idx="1"/>
          </p:nvPr>
        </p:nvSpPr>
        <p:spPr>
          <a:xfrm>
            <a:off x="5020775" y="3478089"/>
            <a:ext cx="3338100" cy="142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312" name="Google Shape;312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020775" y="2320367"/>
            <a:ext cx="3960499" cy="2823133"/>
          </a:xfrm>
          <a:prstGeom prst="rect">
            <a:avLst/>
          </a:prstGeom>
          <a:noFill/>
          <a:ln>
            <a:noFill/>
          </a:ln>
        </p:spPr>
      </p:pic>
      <p:pic>
        <p:nvPicPr>
          <p:cNvPr id="313" name="Google Shape;313;p18"/>
          <p:cNvPicPr preferRelativeResize="0"/>
          <p:nvPr/>
        </p:nvPicPr>
        <p:blipFill rotWithShape="1">
          <a:blip r:embed="rId4">
            <a:alphaModFix/>
          </a:blip>
          <a:srcRect l="-27409" t="8560" r="17155" b="-8560"/>
          <a:stretch/>
        </p:blipFill>
        <p:spPr>
          <a:xfrm>
            <a:off x="-1428375" y="2414850"/>
            <a:ext cx="6370599" cy="3821975"/>
          </a:xfrm>
          <a:prstGeom prst="rect">
            <a:avLst/>
          </a:prstGeom>
          <a:noFill/>
          <a:ln>
            <a:noFill/>
          </a:ln>
        </p:spPr>
      </p:pic>
      <p:pic>
        <p:nvPicPr>
          <p:cNvPr id="314" name="Google Shape;314;p18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942225" y="65450"/>
            <a:ext cx="3939975" cy="2161375"/>
          </a:xfrm>
          <a:prstGeom prst="rect">
            <a:avLst/>
          </a:prstGeom>
          <a:noFill/>
          <a:ln>
            <a:noFill/>
          </a:ln>
        </p:spPr>
      </p:pic>
      <p:pic>
        <p:nvPicPr>
          <p:cNvPr id="315" name="Google Shape;315;p18"/>
          <p:cNvPicPr preferRelativeResize="0"/>
          <p:nvPr/>
        </p:nvPicPr>
        <p:blipFill rotWithShape="1">
          <a:blip r:embed="rId6">
            <a:alphaModFix/>
          </a:blip>
          <a:srcRect r="1565" b="2467"/>
          <a:stretch/>
        </p:blipFill>
        <p:spPr>
          <a:xfrm>
            <a:off x="155200" y="65450"/>
            <a:ext cx="4712249" cy="22549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B26B"/>
        </a:solidFill>
        <a:effectLst/>
      </p:bgPr>
    </p:bg>
    <p:spTree>
      <p:nvGrpSpPr>
        <p:cNvPr id="1" name="Shape 3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0" name="Google Shape;320;p19"/>
          <p:cNvSpPr txBox="1">
            <a:spLocks noGrp="1"/>
          </p:cNvSpPr>
          <p:nvPr>
            <p:ph type="title"/>
          </p:nvPr>
        </p:nvSpPr>
        <p:spPr>
          <a:xfrm>
            <a:off x="1303800" y="299258"/>
            <a:ext cx="7030500" cy="115836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dirty="0">
                <a:solidFill>
                  <a:srgbClr val="38761D"/>
                </a:solidFill>
                <a:latin typeface="Lobster"/>
                <a:ea typeface="Lobster"/>
                <a:cs typeface="Lobster"/>
                <a:sym typeface="Lobster"/>
              </a:rPr>
              <a:t>ЗНАЧЕНИЕ ХОББИ В ПОЖИЛОМ ВОЗРАСТЕ</a:t>
            </a:r>
            <a:endParaRPr>
              <a:solidFill>
                <a:srgbClr val="38761D"/>
              </a:solidFill>
              <a:latin typeface="Lobster"/>
              <a:ea typeface="Lobster"/>
              <a:cs typeface="Lobster"/>
              <a:sym typeface="Lobster"/>
            </a:endParaRPr>
          </a:p>
        </p:txBody>
      </p:sp>
      <p:sp>
        <p:nvSpPr>
          <p:cNvPr id="321" name="Google Shape;321;p19"/>
          <p:cNvSpPr txBox="1">
            <a:spLocks noGrp="1"/>
          </p:cNvSpPr>
          <p:nvPr>
            <p:ph type="body" idx="1"/>
          </p:nvPr>
        </p:nvSpPr>
        <p:spPr>
          <a:xfrm>
            <a:off x="448775" y="1080655"/>
            <a:ext cx="8340000" cy="3743845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25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1500" dirty="0">
                <a:solidFill>
                  <a:srgbClr val="CC0000"/>
                </a:solidFill>
                <a:latin typeface="Merriweather"/>
                <a:ea typeface="Merriweather"/>
                <a:cs typeface="Merriweather"/>
                <a:sym typeface="Merriweather"/>
              </a:rPr>
              <a:t>Часто люди после выхода на пенсию начинают страдать от скуки. Привыкнув быть постоянно занятыми, они не могут найти себе место, чувствуют себя ненужными. От этого у пожилых людей ухудшается настроение, вплоть до депрессии,появляются проблемы со здоровьем. Простой способ избежать ситуации- найти хобби, которое позволит им оставаться активными и здоровыми.</a:t>
            </a:r>
            <a:endParaRPr sz="1500">
              <a:solidFill>
                <a:srgbClr val="CC0000"/>
              </a:solidFill>
              <a:latin typeface="Merriweather"/>
              <a:ea typeface="Merriweather"/>
              <a:cs typeface="Merriweather"/>
              <a:sym typeface="Merriweather"/>
            </a:endParaRPr>
          </a:p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r>
              <a:rPr lang="ru" sz="1500" dirty="0">
                <a:solidFill>
                  <a:srgbClr val="CC0000"/>
                </a:solidFill>
                <a:latin typeface="Merriweather"/>
                <a:ea typeface="Merriweather"/>
                <a:cs typeface="Merriweather"/>
                <a:sym typeface="Merriweather"/>
              </a:rPr>
              <a:t>Иметь любимое занятие очень правильно и важно.Когда вы занимаетесь любимым делом, вы расслабляетесь, проходит напряжение. Вы эмоционально расслаблены и это приносит огромную пользу вашему самочувствию и вашей нервной системе.Многие увлечения,например, чтение книг,вязание, помогают развитию памяти. А такие занятия, как ходьба, бег, танцы, позволяют сохранить хорошую физическую форму. Хобби помогает справиться с депрессией,которая имеет место у пожилых , и избежать стресса.Самое главное-это найти дело себе по душе.</a:t>
            </a:r>
            <a:endParaRPr sz="1500">
              <a:solidFill>
                <a:srgbClr val="CC0000"/>
              </a:solidFill>
              <a:latin typeface="Merriweather"/>
              <a:ea typeface="Merriweather"/>
              <a:cs typeface="Merriweather"/>
              <a:sym typeface="Merriweather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E599"/>
        </a:solidFill>
        <a:effectLst/>
      </p:bgPr>
    </p:bg>
    <p:spTree>
      <p:nvGrpSpPr>
        <p:cNvPr id="1" name="Shape 3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6" name="Google Shape;326;p20"/>
          <p:cNvSpPr txBox="1">
            <a:spLocks noGrp="1"/>
          </p:cNvSpPr>
          <p:nvPr>
            <p:ph type="title"/>
          </p:nvPr>
        </p:nvSpPr>
        <p:spPr>
          <a:xfrm>
            <a:off x="1262200" y="0"/>
            <a:ext cx="7072200" cy="1388225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3244" dirty="0">
                <a:solidFill>
                  <a:srgbClr val="FF0000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    ВАЖНЫЕ РЕКОМЕНДАЦИИ В </a:t>
            </a:r>
            <a:endParaRPr sz="3244">
              <a:solidFill>
                <a:srgbClr val="FF0000"/>
              </a:solidFill>
              <a:latin typeface="Playfair Display"/>
              <a:ea typeface="Playfair Display"/>
              <a:cs typeface="Playfair Display"/>
              <a:sym typeface="Playfair Display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3244" dirty="0">
                <a:solidFill>
                  <a:srgbClr val="FF0000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       </a:t>
            </a:r>
            <a:r>
              <a:rPr lang="ru" sz="3244" i="1" dirty="0">
                <a:solidFill>
                  <a:srgbClr val="FF0000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ПОИСКЕ НОВОГО ХОББИ.</a:t>
            </a:r>
            <a:r>
              <a:rPr lang="ru" sz="3244" dirty="0">
                <a:solidFill>
                  <a:srgbClr val="FF0000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            </a:t>
            </a:r>
            <a:endParaRPr sz="3244">
              <a:solidFill>
                <a:srgbClr val="FF0000"/>
              </a:solidFill>
              <a:latin typeface="Playfair Display"/>
              <a:ea typeface="Playfair Display"/>
              <a:cs typeface="Playfair Display"/>
              <a:sym typeface="Playfair Display"/>
            </a:endParaRPr>
          </a:p>
        </p:txBody>
      </p:sp>
      <p:sp>
        <p:nvSpPr>
          <p:cNvPr id="327" name="Google Shape;327;p20"/>
          <p:cNvSpPr txBox="1">
            <a:spLocks noGrp="1"/>
          </p:cNvSpPr>
          <p:nvPr>
            <p:ph type="body" idx="1"/>
          </p:nvPr>
        </p:nvSpPr>
        <p:spPr>
          <a:xfrm>
            <a:off x="1022465" y="1438102"/>
            <a:ext cx="7311835" cy="3093548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457200" lvl="0" indent="-311150" algn="l" rtl="0">
              <a:spcBef>
                <a:spcPts val="0"/>
              </a:spcBef>
              <a:spcAft>
                <a:spcPts val="0"/>
              </a:spcAft>
              <a:buClr>
                <a:srgbClr val="741B47"/>
              </a:buClr>
              <a:buSzPts val="1300"/>
              <a:buFont typeface="Comfortaa"/>
              <a:buAutoNum type="arabicPeriod"/>
            </a:pPr>
            <a:r>
              <a:rPr lang="ru" b="1" dirty="0">
                <a:solidFill>
                  <a:srgbClr val="741B47"/>
                </a:solidFill>
                <a:latin typeface="Comfortaa"/>
                <a:ea typeface="Comfortaa"/>
                <a:cs typeface="Comfortaa"/>
                <a:sym typeface="Comfortaa"/>
              </a:rPr>
              <a:t>Определитесь, что вам действительно нравиться.</a:t>
            </a:r>
            <a:endParaRPr b="1">
              <a:solidFill>
                <a:srgbClr val="741B47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marL="457200" lvl="0" indent="-311150" algn="l" rtl="0">
              <a:spcBef>
                <a:spcPts val="0"/>
              </a:spcBef>
              <a:spcAft>
                <a:spcPts val="0"/>
              </a:spcAft>
              <a:buClr>
                <a:srgbClr val="741B47"/>
              </a:buClr>
              <a:buSzPts val="1300"/>
              <a:buFont typeface="Comfortaa"/>
              <a:buAutoNum type="arabicPeriod"/>
            </a:pPr>
            <a:r>
              <a:rPr lang="ru" b="1" dirty="0">
                <a:solidFill>
                  <a:srgbClr val="741B47"/>
                </a:solidFill>
                <a:latin typeface="Comfortaa"/>
                <a:ea typeface="Comfortaa"/>
                <a:cs typeface="Comfortaa"/>
                <a:sym typeface="Comfortaa"/>
              </a:rPr>
              <a:t>Изучите свои сильные и слабые стороны. Возможно найдутся проблемные качества, которые вы хотели бы подкорректировать.</a:t>
            </a:r>
            <a:endParaRPr b="1">
              <a:solidFill>
                <a:srgbClr val="741B47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marL="457200" lvl="0" indent="-311150" algn="l" rtl="0">
              <a:spcBef>
                <a:spcPts val="0"/>
              </a:spcBef>
              <a:spcAft>
                <a:spcPts val="0"/>
              </a:spcAft>
              <a:buClr>
                <a:srgbClr val="741B47"/>
              </a:buClr>
              <a:buSzPts val="1300"/>
              <a:buFont typeface="Comfortaa"/>
              <a:buAutoNum type="arabicPeriod"/>
            </a:pPr>
            <a:r>
              <a:rPr lang="ru" b="1" dirty="0">
                <a:solidFill>
                  <a:srgbClr val="741B47"/>
                </a:solidFill>
                <a:latin typeface="Comfortaa"/>
                <a:ea typeface="Comfortaa"/>
                <a:cs typeface="Comfortaa"/>
                <a:sym typeface="Comfortaa"/>
              </a:rPr>
              <a:t>Как у вас дела с финансами? Возможно вам подойдет дорогое увлечение, но не забывайте,что существует много бюджетных вариантов.</a:t>
            </a:r>
            <a:endParaRPr b="1">
              <a:solidFill>
                <a:srgbClr val="741B47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marL="457200" lvl="0" indent="-311150" algn="l" rtl="0">
              <a:spcBef>
                <a:spcPts val="0"/>
              </a:spcBef>
              <a:spcAft>
                <a:spcPts val="0"/>
              </a:spcAft>
              <a:buClr>
                <a:srgbClr val="741B47"/>
              </a:buClr>
              <a:buSzPts val="1300"/>
              <a:buFont typeface="Comfortaa"/>
              <a:buAutoNum type="arabicPeriod"/>
            </a:pPr>
            <a:r>
              <a:rPr lang="ru" b="1" dirty="0">
                <a:solidFill>
                  <a:srgbClr val="741B47"/>
                </a:solidFill>
                <a:latin typeface="Comfortaa"/>
                <a:ea typeface="Comfortaa"/>
                <a:cs typeface="Comfortaa"/>
                <a:sym typeface="Comfortaa"/>
              </a:rPr>
              <a:t>Не бойтесь делать то, что вас пугает и кажется неинтересным.</a:t>
            </a:r>
            <a:endParaRPr b="1">
              <a:solidFill>
                <a:srgbClr val="741B47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marL="457200" lvl="0" indent="-311150" algn="l" rtl="0">
              <a:spcBef>
                <a:spcPts val="0"/>
              </a:spcBef>
              <a:spcAft>
                <a:spcPts val="0"/>
              </a:spcAft>
              <a:buClr>
                <a:srgbClr val="741B47"/>
              </a:buClr>
              <a:buSzPts val="1300"/>
              <a:buFont typeface="Comfortaa"/>
              <a:buAutoNum type="arabicPeriod"/>
            </a:pPr>
            <a:r>
              <a:rPr lang="ru" b="1" dirty="0">
                <a:solidFill>
                  <a:srgbClr val="741B47"/>
                </a:solidFill>
                <a:latin typeface="Comfortaa"/>
                <a:ea typeface="Comfortaa"/>
                <a:cs typeface="Comfortaa"/>
                <a:sym typeface="Comfortaa"/>
              </a:rPr>
              <a:t>Не забывайте пользоваться интернетом и местной библиотекой. На просторах интернета можно найти много полезных советов, а библиотека была всегда местом интересных открытий и знакомств.Возможно вам повезет обрести новое хобби или узнать что-то новое.</a:t>
            </a:r>
            <a:endParaRPr b="1">
              <a:solidFill>
                <a:srgbClr val="741B47"/>
              </a:solidFill>
              <a:latin typeface="Comfortaa"/>
              <a:ea typeface="Comfortaa"/>
              <a:cs typeface="Comfortaa"/>
              <a:sym typeface="Comfortaa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Shape 3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Google Shape;332;p21"/>
          <p:cNvSpPr txBox="1">
            <a:spLocks noGrp="1"/>
          </p:cNvSpPr>
          <p:nvPr>
            <p:ph type="title"/>
          </p:nvPr>
        </p:nvSpPr>
        <p:spPr>
          <a:xfrm>
            <a:off x="1303800" y="598575"/>
            <a:ext cx="7030500" cy="999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200">
              <a:solidFill>
                <a:srgbClr val="741B47"/>
              </a:solidFill>
              <a:latin typeface="Lobster"/>
              <a:ea typeface="Lobster"/>
              <a:cs typeface="Lobster"/>
              <a:sym typeface="Lobster"/>
            </a:endParaRPr>
          </a:p>
        </p:txBody>
      </p:sp>
      <p:sp>
        <p:nvSpPr>
          <p:cNvPr id="333" name="Google Shape;333;p21"/>
          <p:cNvSpPr txBox="1">
            <a:spLocks noGrp="1"/>
          </p:cNvSpPr>
          <p:nvPr>
            <p:ph type="body" idx="1"/>
          </p:nvPr>
        </p:nvSpPr>
        <p:spPr>
          <a:xfrm>
            <a:off x="1303800" y="1990050"/>
            <a:ext cx="7030500" cy="2541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334" name="Google Shape;334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5675" y="327250"/>
            <a:ext cx="4030800" cy="2894650"/>
          </a:xfrm>
          <a:prstGeom prst="rect">
            <a:avLst/>
          </a:prstGeom>
          <a:noFill/>
          <a:ln>
            <a:noFill/>
          </a:ln>
        </p:spPr>
      </p:pic>
      <p:pic>
        <p:nvPicPr>
          <p:cNvPr id="335" name="Google Shape;335;p2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207350" y="3124075"/>
            <a:ext cx="4656149" cy="2809249"/>
          </a:xfrm>
          <a:prstGeom prst="rect">
            <a:avLst/>
          </a:prstGeom>
          <a:noFill/>
          <a:ln>
            <a:noFill/>
          </a:ln>
        </p:spPr>
      </p:pic>
      <p:pic>
        <p:nvPicPr>
          <p:cNvPr id="336" name="Google Shape;336;p21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5675" y="3290400"/>
            <a:ext cx="4123825" cy="2642924"/>
          </a:xfrm>
          <a:prstGeom prst="rect">
            <a:avLst/>
          </a:prstGeom>
          <a:noFill/>
          <a:ln>
            <a:noFill/>
          </a:ln>
        </p:spPr>
      </p:pic>
      <p:pic>
        <p:nvPicPr>
          <p:cNvPr id="337" name="Google Shape;337;p21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4169500" y="314825"/>
            <a:ext cx="4731397" cy="272382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6D7A8"/>
        </a:solidFill>
        <a:effectLst/>
      </p:bgPr>
    </p:bg>
    <p:spTree>
      <p:nvGrpSpPr>
        <p:cNvPr id="1" name="Shape 3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2" name="Google Shape;342;p22"/>
          <p:cNvSpPr txBox="1">
            <a:spLocks noGrp="1"/>
          </p:cNvSpPr>
          <p:nvPr>
            <p:ph type="title"/>
          </p:nvPr>
        </p:nvSpPr>
        <p:spPr>
          <a:xfrm>
            <a:off x="1303800" y="102850"/>
            <a:ext cx="7030500" cy="813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3300">
                <a:solidFill>
                  <a:srgbClr val="00FF00"/>
                </a:solidFill>
                <a:latin typeface="Comfortaa"/>
                <a:ea typeface="Comfortaa"/>
                <a:cs typeface="Comfortaa"/>
                <a:sym typeface="Comfortaa"/>
              </a:rPr>
              <a:t>ХОББИ: примеры для души.</a:t>
            </a:r>
            <a:endParaRPr sz="3300">
              <a:solidFill>
                <a:srgbClr val="00FF00"/>
              </a:solidFill>
              <a:latin typeface="Comfortaa"/>
              <a:ea typeface="Comfortaa"/>
              <a:cs typeface="Comfortaa"/>
              <a:sym typeface="Comfortaa"/>
            </a:endParaRPr>
          </a:p>
        </p:txBody>
      </p:sp>
      <p:sp>
        <p:nvSpPr>
          <p:cNvPr id="343" name="Google Shape;343;p22"/>
          <p:cNvSpPr txBox="1">
            <a:spLocks noGrp="1"/>
          </p:cNvSpPr>
          <p:nvPr>
            <p:ph type="body" idx="1"/>
          </p:nvPr>
        </p:nvSpPr>
        <p:spPr>
          <a:xfrm>
            <a:off x="215050" y="798022"/>
            <a:ext cx="8844900" cy="4345628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1600" dirty="0"/>
              <a:t>Мы расскажем о самых интересных занятиях в домашних условиях.Они подойдут для многих людей,а для любителей посидеть дома это станет интересным времяпровождением и послужит замечательным расслаблением.</a:t>
            </a:r>
            <a:endParaRPr sz="1600"/>
          </a:p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r>
              <a:rPr lang="ru" sz="1600" dirty="0"/>
              <a:t>*</a:t>
            </a:r>
            <a:r>
              <a:rPr lang="ru" sz="1600" dirty="0">
                <a:solidFill>
                  <a:srgbClr val="38761D"/>
                </a:solidFill>
              </a:rPr>
              <a:t>Гидропоника. Это подойдет для любителей выращивать разные растения, но этот метод необычный.Растения сажают в раствор питательных солей и грунт тут совсем не нужен. таким способом можно выращивать кактусы,шалфей,шпинат и даже мяту.</a:t>
            </a:r>
            <a:endParaRPr sz="1600">
              <a:solidFill>
                <a:srgbClr val="38761D"/>
              </a:solidFill>
            </a:endParaRPr>
          </a:p>
        </p:txBody>
      </p:sp>
      <p:pic>
        <p:nvPicPr>
          <p:cNvPr id="344" name="Google Shape;344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90775" y="3178900"/>
            <a:ext cx="2129975" cy="1705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45" name="Google Shape;345;p2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057350" y="3259250"/>
            <a:ext cx="5422825" cy="17054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EAD3"/>
        </a:solidFill>
        <a:effectLst/>
      </p:bgPr>
    </p:bg>
    <p:spTree>
      <p:nvGrpSpPr>
        <p:cNvPr id="1" name="Shape 3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0" name="Google Shape;350;p23"/>
          <p:cNvSpPr txBox="1">
            <a:spLocks noGrp="1"/>
          </p:cNvSpPr>
          <p:nvPr>
            <p:ph type="title"/>
          </p:nvPr>
        </p:nvSpPr>
        <p:spPr>
          <a:xfrm>
            <a:off x="65450" y="121750"/>
            <a:ext cx="8947500" cy="168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ru" sz="2120" b="0">
                <a:solidFill>
                  <a:srgbClr val="351C75"/>
                </a:solidFill>
              </a:rPr>
              <a:t>Роспись пряников.Это увлекательное хобби давно забыли, но существуют люди,которые стараются возродить древнее хобби.Для этого нужна фантазия и желание творить.Такое хобби считается малобюджетным, ведь для него нужны обычные пряники,пищевой краситель и сахарная глазурь.</a:t>
            </a:r>
            <a:endParaRPr sz="1920" b="0">
              <a:solidFill>
                <a:srgbClr val="351C75"/>
              </a:solidFill>
            </a:endParaRPr>
          </a:p>
        </p:txBody>
      </p:sp>
      <p:sp>
        <p:nvSpPr>
          <p:cNvPr id="351" name="Google Shape;351;p23"/>
          <p:cNvSpPr txBox="1">
            <a:spLocks noGrp="1"/>
          </p:cNvSpPr>
          <p:nvPr>
            <p:ph type="body" idx="1"/>
          </p:nvPr>
        </p:nvSpPr>
        <p:spPr>
          <a:xfrm>
            <a:off x="252450" y="1695796"/>
            <a:ext cx="8760600" cy="3362354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352" name="Google Shape;352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139257" y="2178478"/>
            <a:ext cx="3827093" cy="27633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53" name="Google Shape;353;p2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71350" y="2122376"/>
            <a:ext cx="3333750" cy="27633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CCCC"/>
        </a:solidFill>
        <a:effectLst/>
      </p:bgPr>
    </p:bg>
    <p:spTree>
      <p:nvGrpSpPr>
        <p:cNvPr id="1" name="Shape 3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" name="Google Shape;358;p24"/>
          <p:cNvSpPr txBox="1">
            <a:spLocks noGrp="1"/>
          </p:cNvSpPr>
          <p:nvPr>
            <p:ph type="title"/>
          </p:nvPr>
        </p:nvSpPr>
        <p:spPr>
          <a:xfrm>
            <a:off x="158950" y="158950"/>
            <a:ext cx="8723400" cy="1739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solidFill>
                  <a:srgbClr val="4C1130"/>
                </a:solidFill>
                <a:latin typeface="Lobster"/>
                <a:ea typeface="Lobster"/>
                <a:cs typeface="Lobster"/>
                <a:sym typeface="Lobster"/>
              </a:rPr>
              <a:t>    В осеннее время можно посещать заброшенные города и устраивать велосипедные туры. Вместе с внуками собирать осенние листья и создавать шикарные  гербарии.Сбор винограда и яблок превращается не только в увлекательное хобби, но и способно перерасти в приготовление вина.                 </a:t>
            </a:r>
            <a:endParaRPr i="1">
              <a:solidFill>
                <a:srgbClr val="4C1130"/>
              </a:solidFill>
              <a:latin typeface="Comfortaa"/>
              <a:ea typeface="Comfortaa"/>
              <a:cs typeface="Comfortaa"/>
              <a:sym typeface="Comfortaa"/>
            </a:endParaRPr>
          </a:p>
        </p:txBody>
      </p:sp>
      <p:sp>
        <p:nvSpPr>
          <p:cNvPr id="359" name="Google Shape;359;p24"/>
          <p:cNvSpPr txBox="1">
            <a:spLocks noGrp="1"/>
          </p:cNvSpPr>
          <p:nvPr>
            <p:ph type="body" idx="1"/>
          </p:nvPr>
        </p:nvSpPr>
        <p:spPr>
          <a:xfrm>
            <a:off x="102850" y="1990050"/>
            <a:ext cx="8231400" cy="296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360" name="Google Shape;360;p2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64750" y="2571750"/>
            <a:ext cx="1523850" cy="2347350"/>
          </a:xfrm>
          <a:prstGeom prst="rect">
            <a:avLst/>
          </a:prstGeom>
          <a:noFill/>
          <a:ln>
            <a:noFill/>
          </a:ln>
        </p:spPr>
      </p:pic>
      <p:pic>
        <p:nvPicPr>
          <p:cNvPr id="361" name="Google Shape;361;p2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495575" y="2571750"/>
            <a:ext cx="3030901" cy="2243948"/>
          </a:xfrm>
          <a:prstGeom prst="rect">
            <a:avLst/>
          </a:prstGeom>
          <a:noFill/>
          <a:ln>
            <a:noFill/>
          </a:ln>
        </p:spPr>
      </p:pic>
      <p:pic>
        <p:nvPicPr>
          <p:cNvPr id="362" name="Google Shape;362;p2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578475" y="2571750"/>
            <a:ext cx="3303876" cy="2543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E599"/>
        </a:solidFill>
        <a:effectLst/>
      </p:bgPr>
    </p:bg>
    <p:spTree>
      <p:nvGrpSpPr>
        <p:cNvPr id="1" name="Shape 3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7" name="Google Shape;367;p25"/>
          <p:cNvSpPr txBox="1">
            <a:spLocks noGrp="1"/>
          </p:cNvSpPr>
          <p:nvPr>
            <p:ph type="title"/>
          </p:nvPr>
        </p:nvSpPr>
        <p:spPr>
          <a:xfrm>
            <a:off x="1163782" y="315884"/>
            <a:ext cx="7170518" cy="128199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ru" sz="1920" dirty="0"/>
              <a:t>Когда человек самоорганизован, он имеет определенную цель в жизни. Занятие любимым делом во многом помогает пожилому человеку самоорганизоваться, а значит иметь возможность управлять своей жизнью и чувствовать себя необходимым в обществе. Многие пожилые люди с большим удовольствием принимают участие в различных общественных делах, в творческих организациях и клубах по интересам, делятся своим творчеством и фантазией, музыкальными способностями.Когда у человека есть цель-он сохраняет жизнеспособность и познает мир. Цель найти любимое занятие, выйдя на пенсию, это стремление жить дальше, использовать свою жизненную энергию для создания и овладения чем-то новым и интересным!</a:t>
            </a:r>
            <a:endParaRPr sz="1920"/>
          </a:p>
        </p:txBody>
      </p:sp>
      <p:sp>
        <p:nvSpPr>
          <p:cNvPr id="368" name="Google Shape;368;p25"/>
          <p:cNvSpPr txBox="1">
            <a:spLocks noGrp="1"/>
          </p:cNvSpPr>
          <p:nvPr>
            <p:ph type="body" idx="1"/>
          </p:nvPr>
        </p:nvSpPr>
        <p:spPr>
          <a:xfrm>
            <a:off x="1303800" y="1990050"/>
            <a:ext cx="7030500" cy="2541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3" name="Google Shape;373;p26"/>
          <p:cNvSpPr txBox="1">
            <a:spLocks noGrp="1"/>
          </p:cNvSpPr>
          <p:nvPr>
            <p:ph type="title"/>
          </p:nvPr>
        </p:nvSpPr>
        <p:spPr>
          <a:xfrm>
            <a:off x="1303800" y="598575"/>
            <a:ext cx="7030500" cy="999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4" name="Google Shape;374;p26"/>
          <p:cNvSpPr txBox="1">
            <a:spLocks noGrp="1"/>
          </p:cNvSpPr>
          <p:nvPr>
            <p:ph type="body" idx="1"/>
          </p:nvPr>
        </p:nvSpPr>
        <p:spPr>
          <a:xfrm>
            <a:off x="1303800" y="1990050"/>
            <a:ext cx="7030500" cy="2541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375" name="Google Shape;375;p2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99100"/>
            <a:ext cx="8788701" cy="459444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CCCC"/>
        </a:solidFill>
        <a:effectLst/>
      </p:bgPr>
    </p:bg>
    <p:spTree>
      <p:nvGrpSpPr>
        <p:cNvPr id="1" name="Shape 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0" name="Google Shape;380;p27"/>
          <p:cNvSpPr txBox="1">
            <a:spLocks noGrp="1"/>
          </p:cNvSpPr>
          <p:nvPr>
            <p:ph type="title"/>
          </p:nvPr>
        </p:nvSpPr>
        <p:spPr>
          <a:xfrm>
            <a:off x="1303800" y="598575"/>
            <a:ext cx="7030500" cy="999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solidFill>
                  <a:srgbClr val="0B5394"/>
                </a:solidFill>
              </a:rPr>
              <a:t>                 ЗАКЛЮЧЕНИЕ.</a:t>
            </a:r>
            <a:endParaRPr>
              <a:solidFill>
                <a:srgbClr val="0B5394"/>
              </a:solidFill>
            </a:endParaRPr>
          </a:p>
        </p:txBody>
      </p:sp>
      <p:sp>
        <p:nvSpPr>
          <p:cNvPr id="381" name="Google Shape;381;p27"/>
          <p:cNvSpPr txBox="1">
            <a:spLocks noGrp="1"/>
          </p:cNvSpPr>
          <p:nvPr>
            <p:ph type="body" idx="1"/>
          </p:nvPr>
        </p:nvSpPr>
        <p:spPr>
          <a:xfrm>
            <a:off x="-46725" y="1393100"/>
            <a:ext cx="9041100" cy="358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r>
              <a:rPr lang="ru" sz="2300" b="1">
                <a:solidFill>
                  <a:srgbClr val="674EA7"/>
                </a:solidFill>
                <a:latin typeface="Impact"/>
                <a:ea typeface="Impact"/>
                <a:cs typeface="Impact"/>
                <a:sym typeface="Impact"/>
              </a:rPr>
              <a:t>Наличие хобби улучшает работу сердца даже при патологиях и благоприятно влияет на мозг. Доказано,что хобби, которому отдают  много времени, увеличивает шансы избежать деменции и способно замедлить дегенеративные процессы в мозге, в некотором роде даже омолаживая организм и продлевая жизнь. Специалисты полагают, что люди, занимаясь своими увлечениями, чувствуют себя лучше физически, меньше подвержены депрессии и выглядят лучше чисто визуально.</a:t>
            </a:r>
            <a:endParaRPr sz="2500" b="1">
              <a:solidFill>
                <a:srgbClr val="674EA7"/>
              </a:solidFill>
              <a:latin typeface="Impact"/>
              <a:ea typeface="Impact"/>
              <a:cs typeface="Impact"/>
              <a:sym typeface="Impact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455" y="349135"/>
            <a:ext cx="7710845" cy="4397432"/>
          </a:xfr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endParaRPr lang="ru-RU" sz="4800" dirty="0" smtClean="0"/>
          </a:p>
          <a:p>
            <a:pPr>
              <a:buNone/>
            </a:pPr>
            <a:r>
              <a:rPr lang="ru-RU" sz="4800" dirty="0" smtClean="0"/>
              <a:t>    Спасибо за внимание! </a:t>
            </a:r>
            <a:endParaRPr lang="ru-RU" sz="48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mentum">
  <a:themeElements>
    <a:clrScheme name="Momentum">
      <a:dk1>
        <a:srgbClr val="C0791B"/>
      </a:dk1>
      <a:lt1>
        <a:srgbClr val="FFFFFF"/>
      </a:lt1>
      <a:dk2>
        <a:srgbClr val="424242"/>
      </a:dk2>
      <a:lt2>
        <a:srgbClr val="8DD8D3"/>
      </a:lt2>
      <a:accent1>
        <a:srgbClr val="0B6374"/>
      </a:accent1>
      <a:accent2>
        <a:srgbClr val="FD5B58"/>
      </a:accent2>
      <a:accent3>
        <a:srgbClr val="599191"/>
      </a:accent3>
      <a:accent4>
        <a:srgbClr val="D7E6A3"/>
      </a:accent4>
      <a:accent5>
        <a:srgbClr val="27278B"/>
      </a:accent5>
      <a:accent6>
        <a:srgbClr val="D558AB"/>
      </a:accent6>
      <a:hlink>
        <a:srgbClr val="27278B"/>
      </a:hlink>
      <a:folHlink>
        <a:srgbClr val="2727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695</Words>
  <PresentationFormat>Экран (16:9)</PresentationFormat>
  <Paragraphs>45</Paragraphs>
  <Slides>16</Slides>
  <Notes>15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5" baseType="lpstr">
      <vt:lpstr>Arial</vt:lpstr>
      <vt:lpstr>Maven Pro</vt:lpstr>
      <vt:lpstr>Nunito</vt:lpstr>
      <vt:lpstr>Impact</vt:lpstr>
      <vt:lpstr>Lobster</vt:lpstr>
      <vt:lpstr>Comfortaa</vt:lpstr>
      <vt:lpstr>Merriweather</vt:lpstr>
      <vt:lpstr>Playfair Display</vt:lpstr>
      <vt:lpstr>Momentum</vt:lpstr>
      <vt:lpstr>ШПВ по направлению  “Активное долголетие”. Тема: «Хобби в пожилом возрасте.Чувствовать себя необходимым и иметь цель.» </vt:lpstr>
      <vt:lpstr>Хобби-развлечение, занятие и увлечение.</vt:lpstr>
      <vt:lpstr>АКТИВНЫЕ ВИДЫ УВЛЕЧЕНИЙ</vt:lpstr>
      <vt:lpstr>Слайд 4</vt:lpstr>
      <vt:lpstr>“ДОМАШНИЕ “ ХОББИ</vt:lpstr>
      <vt:lpstr>Слайд 6</vt:lpstr>
      <vt:lpstr>ЗНАЧЕНИЕ ХОББИ В ПОЖИЛОМ ВОЗРАСТЕ</vt:lpstr>
      <vt:lpstr>     ВАЖНЫЕ РЕКОМЕНДАЦИИ В         ПОИСКЕ НОВОГО ХОББИ.            </vt:lpstr>
      <vt:lpstr>Слайд 9</vt:lpstr>
      <vt:lpstr>ХОББИ: примеры для души.</vt:lpstr>
      <vt:lpstr>Роспись пряников.Это увлекательное хобби давно забыли, но существуют люди,которые стараются возродить древнее хобби.Для этого нужна фантазия и желание творить.Такое хобби считается малобюджетным, ведь для него нужны обычные пряники,пищевой краситель и сахарная глазурь.</vt:lpstr>
      <vt:lpstr>    В осеннее время можно посещать заброшенные города и устраивать велосипедные туры. Вместе с внуками собирать осенние листья и создавать шикарные  гербарии.Сбор винограда и яблок превращается не только в увлекательное хобби, но и способно перерасти в приготовление вина.                 </vt:lpstr>
      <vt:lpstr>Когда человек самоорганизован, он имеет определенную цель в жизни. Занятие любимым делом во многом помогает пожилому человеку самоорганизоваться, а значит иметь возможность управлять своей жизнью и чувствовать себя необходимым в обществе. Многие пожилые люди с большим удовольствием принимают участие в различных общественных делах, в творческих организациях и клубах по интересам, делятся своим творчеством и фантазией, музыкальными способностями.Когда у человека есть цель-он сохраняет жизнеспособность и познает мир. Цель найти любимое занятие, выйдя на пенсию, это стремление жить дальше, использовать свою жизненную энергию для создания и овладения чем-то новым и интересным!</vt:lpstr>
      <vt:lpstr>Слайд 14</vt:lpstr>
      <vt:lpstr>                 ЗАКЛЮЧЕНИЕ.</vt:lpstr>
      <vt:lpstr>Слайд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ШПВ по направлению  “Активное долголетие”. Тема: «Хобби в пожилом возрасте.Чувствовать себя необходимым и иметь цель.» </dc:title>
  <cp:lastModifiedBy>Shafikova_GA</cp:lastModifiedBy>
  <cp:revision>2</cp:revision>
  <dcterms:modified xsi:type="dcterms:W3CDTF">2021-05-31T03:59:03Z</dcterms:modified>
</cp:coreProperties>
</file>