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4193" y="-16832"/>
            <a:ext cx="7772400" cy="1080120"/>
          </a:xfrm>
        </p:spPr>
        <p:txBody>
          <a:bodyPr/>
          <a:lstStyle/>
          <a:p>
            <a:r>
              <a:rPr lang="ru-RU" dirty="0"/>
              <a:t>Цветы из </a:t>
            </a:r>
            <a:r>
              <a:rPr lang="ru-RU" dirty="0" smtClean="0"/>
              <a:t>фоамирана</a:t>
            </a:r>
            <a:r>
              <a:rPr lang="ru-RU" dirty="0"/>
              <a:t>.</a:t>
            </a:r>
            <a:endParaRPr lang="ru-RU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87" y="1196752"/>
            <a:ext cx="810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547664" y="5815998"/>
            <a:ext cx="7446787" cy="898839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2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600" dirty="0" smtClean="0">
                <a:solidFill>
                  <a:schemeClr val="bg2">
                    <a:lumMod val="50000"/>
                  </a:schemeClr>
                </a:solidFill>
              </a:rPr>
              <a:t>Направление: декоративно – прикладное творчество</a:t>
            </a:r>
          </a:p>
          <a:p>
            <a:r>
              <a:rPr lang="ru-RU" sz="1600" dirty="0" smtClean="0">
                <a:solidFill>
                  <a:srgbClr val="FFFF00"/>
                </a:solidFill>
              </a:rPr>
              <a:t>Специалист по социальной работе: Бабаева Е.П</a:t>
            </a:r>
            <a:r>
              <a:rPr lang="ru-RU" sz="1600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978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Фоамиран – искусственный материал с эластичной, нежной структурой. Он широко используется в сфере рукоделия для изготовления различных творческих поделок. Другие названия материала – «резиновая бумага», «искусственная замша». Он эластичный, подобный замше. На самом деле фоамиран – вспененная резина, которая при нагревании изменяет форму. В некоторых случаях для этого достаточно тепла человеческих рук. Благодаря этой особенности можно создавать объемные фигуры разного размера.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фоамир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12901"/>
            <a:ext cx="4334257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avatars.mds.yandex.net/get-altay/878647/2a0000016261b9a596e7b4b30873b89c2c48/XXX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737" y="3612901"/>
            <a:ext cx="4283665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636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964488" cy="666936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u="sng" dirty="0"/>
              <a:t>Пион из фоамирана</a:t>
            </a:r>
            <a:endParaRPr lang="ru-RU" u="sng" dirty="0" smtClean="0"/>
          </a:p>
          <a:p>
            <a:pPr marL="0" indent="0">
              <a:buNone/>
            </a:pPr>
            <a:r>
              <a:rPr lang="ru-RU" sz="2400" dirty="0" smtClean="0"/>
              <a:t>Пион </a:t>
            </a:r>
            <a:r>
              <a:rPr lang="ru-RU" sz="2400" dirty="0"/>
              <a:t>из фоамирана состоит из множества лепестков разного размера. Сложная на первый взгляд композиция довольно проста в исполнении. С задачей справится даже начинающий мастер.</a:t>
            </a:r>
            <a:r>
              <a:rPr lang="ru-RU" dirty="0"/>
              <a:t/>
            </a:r>
            <a:br>
              <a:rPr lang="ru-RU" dirty="0"/>
            </a:br>
            <a:r>
              <a:rPr lang="ru-RU" sz="2000" dirty="0"/>
              <a:t>Для изготовления красивого цветка из фоамирана заранее готовят необходимые материалы: </a:t>
            </a:r>
            <a:endParaRPr lang="ru-RU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Фоамиран</a:t>
            </a:r>
            <a:r>
              <a:rPr lang="ru-RU" sz="2000" dirty="0"/>
              <a:t>. Толщина одного листа фоамирана не более 1 мм. Это придаст поделке большую реалистичность. Потребуются полотна темно-зеленого, темно-розового, светло-розового оттенков</a:t>
            </a:r>
            <a:r>
              <a:rPr lang="ru-RU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Лента </a:t>
            </a:r>
            <a:r>
              <a:rPr lang="ru-RU" sz="2000" dirty="0"/>
              <a:t>для фиксации. </a:t>
            </a:r>
            <a:endParaRPr lang="ru-RU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Акриловые </a:t>
            </a:r>
            <a:r>
              <a:rPr lang="ru-RU" sz="2000" dirty="0"/>
              <a:t>водные краски темно-розового, желтого, болотного цвета. Проволока. Для формирования стебля подойдет толстый, хорошо гнущийся вариант</a:t>
            </a:r>
            <a:r>
              <a:rPr lang="ru-RU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Листьям </a:t>
            </a:r>
            <a:r>
              <a:rPr lang="ru-RU" sz="2000" dirty="0"/>
              <a:t>достаточно небольшого тонкого отреза</a:t>
            </a:r>
            <a:r>
              <a:rPr lang="ru-RU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Художественные </a:t>
            </a:r>
            <a:r>
              <a:rPr lang="ru-RU" sz="2000" dirty="0"/>
              <a:t>кисти</a:t>
            </a:r>
            <a:r>
              <a:rPr lang="ru-RU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Ножницы</a:t>
            </a:r>
            <a:r>
              <a:rPr lang="ru-RU" sz="2000" dirty="0"/>
              <a:t>, клей. </a:t>
            </a:r>
            <a:endParaRPr lang="ru-RU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Для </a:t>
            </a:r>
            <a:r>
              <a:rPr lang="ru-RU" sz="2000" dirty="0"/>
              <a:t>сердцевины бутона подбирают бусину, камень, блестящую фольгу. </a:t>
            </a:r>
            <a:endParaRPr lang="ru-RU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Выкройка </a:t>
            </a:r>
            <a:r>
              <a:rPr lang="ru-RU" sz="2000" dirty="0"/>
              <a:t>лепестков, листьев.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656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16632"/>
            <a:ext cx="9073008" cy="6741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Вырезаем </a:t>
            </a:r>
            <a:r>
              <a:rPr lang="ru-RU" sz="2000" dirty="0"/>
              <a:t>заготовки из выкройки</a:t>
            </a:r>
            <a:r>
              <a:rPr lang="ru-RU" sz="2000" dirty="0" smtClean="0"/>
              <a:t>:</a:t>
            </a:r>
          </a:p>
          <a:p>
            <a:r>
              <a:rPr lang="ru-RU" sz="1800" dirty="0" smtClean="0"/>
              <a:t>А-лепесток </a:t>
            </a:r>
            <a:r>
              <a:rPr lang="ru-RU" sz="1800" dirty="0"/>
              <a:t>– 10 светло-розовых; </a:t>
            </a:r>
            <a:endParaRPr lang="ru-RU" sz="1800" dirty="0" smtClean="0"/>
          </a:p>
          <a:p>
            <a:r>
              <a:rPr lang="ru-RU" sz="1800" dirty="0" smtClean="0"/>
              <a:t>Б-лепесток </a:t>
            </a:r>
            <a:r>
              <a:rPr lang="ru-RU" sz="1800" dirty="0"/>
              <a:t>– 10 светло-розовых, 5 темно-розовых</a:t>
            </a:r>
            <a:r>
              <a:rPr lang="ru-RU" sz="1800" dirty="0" smtClean="0"/>
              <a:t>;</a:t>
            </a:r>
          </a:p>
          <a:p>
            <a:r>
              <a:rPr lang="ru-RU" sz="1800" dirty="0" smtClean="0"/>
              <a:t>С-часть </a:t>
            </a:r>
            <a:r>
              <a:rPr lang="ru-RU" sz="1800" dirty="0"/>
              <a:t>– 10 лепестков </a:t>
            </a:r>
            <a:r>
              <a:rPr lang="ru-RU" sz="1800" dirty="0" err="1"/>
              <a:t>ствело</a:t>
            </a:r>
            <a:r>
              <a:rPr lang="ru-RU" sz="1800" dirty="0"/>
              <a:t>-розового цвета; </a:t>
            </a:r>
            <a:endParaRPr lang="ru-RU" sz="1800" dirty="0" smtClean="0"/>
          </a:p>
          <a:p>
            <a:r>
              <a:rPr lang="ru-RU" sz="1800" dirty="0" smtClean="0"/>
              <a:t>Д </a:t>
            </a:r>
            <a:r>
              <a:rPr lang="ru-RU" sz="1800" dirty="0"/>
              <a:t>– 5 частей темно-розового оттенка; З-листок – 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      3 </a:t>
            </a:r>
            <a:r>
              <a:rPr lang="ru-RU" sz="1800" dirty="0"/>
              <a:t>штуки </a:t>
            </a:r>
            <a:r>
              <a:rPr lang="ru-RU" sz="1800" dirty="0" smtClean="0"/>
              <a:t>темно-зеленого </a:t>
            </a:r>
            <a:r>
              <a:rPr lang="ru-RU" sz="1800" dirty="0"/>
              <a:t>цвета</a:t>
            </a:r>
            <a:r>
              <a:rPr lang="ru-RU" sz="1800" dirty="0" smtClean="0"/>
              <a:t>;</a:t>
            </a:r>
          </a:p>
          <a:p>
            <a:r>
              <a:rPr lang="ru-RU" sz="1800" dirty="0" smtClean="0"/>
              <a:t>М </a:t>
            </a:r>
            <a:r>
              <a:rPr lang="ru-RU" sz="1800" dirty="0"/>
              <a:t>– 6 листов темно-зеленого оттенка; </a:t>
            </a:r>
            <a:endParaRPr lang="ru-RU" sz="1800" dirty="0" smtClean="0"/>
          </a:p>
          <a:p>
            <a:r>
              <a:rPr lang="ru-RU" sz="1800" dirty="0" smtClean="0"/>
              <a:t>К</a:t>
            </a:r>
            <a:r>
              <a:rPr lang="ru-RU" sz="1800" dirty="0"/>
              <a:t>, Л – подклейки-</a:t>
            </a:r>
            <a:r>
              <a:rPr lang="ru-RU" sz="1800" dirty="0" err="1"/>
              <a:t>чашелистники</a:t>
            </a:r>
            <a:r>
              <a:rPr lang="ru-RU" sz="1800" dirty="0"/>
              <a:t> – 6 штук </a:t>
            </a:r>
            <a:r>
              <a:rPr lang="ru-RU" sz="1800" dirty="0" smtClean="0"/>
              <a:t>в</a:t>
            </a:r>
          </a:p>
          <a:p>
            <a:pPr marL="0" indent="0">
              <a:buNone/>
            </a:pPr>
            <a:r>
              <a:rPr lang="ru-RU" sz="1800" dirty="0" smtClean="0"/>
              <a:t>      темно-зеленом </a:t>
            </a:r>
            <a:r>
              <a:rPr lang="ru-RU" sz="1800" dirty="0"/>
              <a:t>цвете; </a:t>
            </a:r>
            <a:endParaRPr lang="ru-RU" sz="1800" dirty="0" smtClean="0"/>
          </a:p>
          <a:p>
            <a:r>
              <a:rPr lang="ru-RU" sz="1800" dirty="0" smtClean="0"/>
              <a:t>Ж </a:t>
            </a:r>
            <a:r>
              <a:rPr lang="ru-RU" sz="1800" dirty="0"/>
              <a:t>– заготовка для </a:t>
            </a:r>
            <a:r>
              <a:rPr lang="ru-RU" sz="1800" dirty="0" smtClean="0"/>
              <a:t>оформления</a:t>
            </a:r>
          </a:p>
          <a:p>
            <a:pPr marL="0" indent="0">
              <a:buNone/>
            </a:pPr>
            <a:r>
              <a:rPr lang="ru-RU" sz="1800" dirty="0" smtClean="0"/>
              <a:t>       сердцевины </a:t>
            </a:r>
            <a:r>
              <a:rPr lang="ru-RU" sz="1800" dirty="0"/>
              <a:t>с тычинками</a:t>
            </a:r>
            <a:r>
              <a:rPr lang="ru-RU" sz="1800" dirty="0" smtClean="0"/>
              <a:t>.</a:t>
            </a:r>
          </a:p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endParaRPr lang="ru-RU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234" y="28855"/>
            <a:ext cx="3030817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s://wikiw.life/wp-content/uploads/2018/10/sxema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61024"/>
            <a:ext cx="5377886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25073" y="3573016"/>
            <a:ext cx="30663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 </a:t>
            </a:r>
            <a:r>
              <a:rPr lang="ru-RU" sz="1200" dirty="0"/>
              <a:t>Схемы лепестков и зелени для распечатки</a:t>
            </a:r>
          </a:p>
        </p:txBody>
      </p:sp>
    </p:spTree>
    <p:extLst>
      <p:ext uri="{BB962C8B-B14F-4D97-AF65-F5344CB8AC3E}">
        <p14:creationId xmlns:p14="http://schemas.microsoft.com/office/powerpoint/2010/main" val="2341745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0185"/>
            <a:ext cx="8928992" cy="6768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Выполняем тонировку частей цветка акриловой краской.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235" y="621683"/>
            <a:ext cx="5377887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471" y="3645024"/>
            <a:ext cx="570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1664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33656" cy="69742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Процесс гофрирования деталей проводим в несколько этапов согласно схеме: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13" y="908720"/>
            <a:ext cx="7239000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49" y="3861048"/>
            <a:ext cx="7239000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3435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16632"/>
            <a:ext cx="7239000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140968"/>
            <a:ext cx="6050123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46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54" y="332656"/>
            <a:ext cx="7239000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070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ikiw.life/wp-content/uploads/2018/10/zel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723900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работаем с зеленой часть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4"/>
            <a:ext cx="723900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474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88640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Окончательный сбор пиона. Для создания основы из фольги скатываем шар диаметром 1,5 см. В нем формируем отверстие, куда заливаем клей, устанавливаем проволоку.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882" y="1052736"/>
            <a:ext cx="6300000" cy="2503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99" y="3760873"/>
            <a:ext cx="6341722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1923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64096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/>
              <a:t>Лепестки тычинок окрашиваем желтой акриловой краской. К основанию клеем крепим 10 деталей 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855" y="908720"/>
            <a:ext cx="6341722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737" y="3861048"/>
            <a:ext cx="6341722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942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7239000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8058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После крепления чашелистиков начинаем оформлять листья согласно схемам.</a:t>
            </a:r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13" y="764704"/>
            <a:ext cx="7239000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899"/>
          <a:stretch/>
        </p:blipFill>
        <p:spPr bwMode="auto">
          <a:xfrm>
            <a:off x="1547664" y="3861048"/>
            <a:ext cx="6266296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7014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Готовый пион можно использовать в составе букета, для декора украшений, брошей.</a:t>
            </a:r>
          </a:p>
          <a:p>
            <a:endParaRPr lang="ru-RU" dirty="0"/>
          </a:p>
        </p:txBody>
      </p:sp>
      <p:pic>
        <p:nvPicPr>
          <p:cNvPr id="12293" name="Picture 5" descr="https://wikiw.life/wp-content/uploads/2018/10/okonchani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72"/>
          <a:stretch/>
        </p:blipFill>
        <p:spPr bwMode="auto">
          <a:xfrm>
            <a:off x="339117" y="1484784"/>
            <a:ext cx="7440001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185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452" y="-29063"/>
            <a:ext cx="7239000" cy="1143000"/>
          </a:xfrm>
        </p:spPr>
        <p:txBody>
          <a:bodyPr/>
          <a:lstStyle/>
          <a:p>
            <a:pPr algn="ctr"/>
            <a:r>
              <a:rPr lang="ru-RU" i="1" dirty="0" smtClean="0"/>
              <a:t>Спасибо за внимание !</a:t>
            </a:r>
            <a:endParaRPr lang="ru-RU" i="1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14" y="1124744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09738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538" y="3691445"/>
            <a:ext cx="432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9381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156</TotalTime>
  <Words>285</Words>
  <Application>Microsoft Office PowerPoint</Application>
  <PresentationFormat>Экран (4:3)</PresentationFormat>
  <Paragraphs>34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Изящная</vt:lpstr>
      <vt:lpstr>Цветы из фоамирана.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Изготовление поделки в технике роспись по стеклу.</dc:title>
  <dc:creator>Пользователь</dc:creator>
  <cp:lastModifiedBy>Пользователь</cp:lastModifiedBy>
  <cp:revision>15</cp:revision>
  <dcterms:created xsi:type="dcterms:W3CDTF">2021-02-17T02:24:53Z</dcterms:created>
  <dcterms:modified xsi:type="dcterms:W3CDTF">2021-03-24T02:13:35Z</dcterms:modified>
</cp:coreProperties>
</file>