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371475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Школа пожилого возраста по направлению «Садоводы и огородники»</a:t>
            </a:r>
            <a:br>
              <a:rPr lang="ru-RU" sz="32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тема: «Пикировка рассады»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5143512"/>
            <a:ext cx="7686700" cy="1196965"/>
          </a:xfrm>
        </p:spPr>
        <p:txBody>
          <a:bodyPr/>
          <a:lstStyle/>
          <a:p>
            <a:pPr algn="r">
              <a:buNone/>
            </a:pPr>
            <a:r>
              <a:rPr lang="ru-RU" sz="2000" dirty="0" smtClean="0"/>
              <a:t>Руководитель: специалист по социальной работе </a:t>
            </a:r>
            <a:r>
              <a:rPr lang="ru-RU" sz="2000" dirty="0" err="1" smtClean="0"/>
              <a:t>Грехова</a:t>
            </a:r>
            <a:r>
              <a:rPr lang="ru-RU" sz="2000" dirty="0" smtClean="0"/>
              <a:t> Татьяна Владимировна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620688"/>
            <a:ext cx="8143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Пикировка рассады: что это такое, зачем нужна и как правильно ее проводить?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Пикировка рассады: что это такое, зачем нужна и как правильно ее проводить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857364"/>
            <a:ext cx="6072230" cy="37951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476672"/>
            <a:ext cx="8229600" cy="2736304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Что такое пикировка и перевалка</a:t>
            </a:r>
            <a:br>
              <a:rPr lang="ru-RU" sz="1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Пикировка – обрезание кончика главного корня, для стимулирования роста боковых корешков, чтобы образовалась развитая ветвистая корневая система. Делают это, например, во время пересадки ростка из общего ящика, в индивидуальный горшок.</a:t>
            </a:r>
            <a:br>
              <a:rPr lang="ru-RU" sz="18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Перевалка – мягкий способ пересадки, который исключает повреждение корней. Для этого, росток пересаживают вместе с комочком почвы. Данный способ применяется для растений тяжело переносящий пикировку.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Пикировка рассады: что это такое, зачем нужна и как правильно ее проводить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3140967"/>
            <a:ext cx="4824536" cy="26642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Выращивание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рассады длительного периода без пересадок вызывает вытягивание сеянцев на первых этапах роста, из-за застоя влаги в нижней части почвы и недостатка кислорода для полноценного развития корневой системы. Поэтому сначала рекомендуется сажать семена в воздухопроницаемые торфяные смеси, насыпанные в горшки тонким слоем. Так грунт лучше прогревается и быстрее высыхает, обеспечивая нормальный рост корней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Пикировка рассады: что это такое, зачем нужна и как правильно ее проводить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852936"/>
            <a:ext cx="4394028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00042"/>
            <a:ext cx="8229600" cy="4525963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Преимущества пикировки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Обрезка кончика центрального корня, провоцирует активный рост боковых корешков, обеспечивая развитую корневую систему.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Пикировка проводится только у здоровых и крепких сеянцев, таким образом, происходит естественная выборка лучшего посадочного материала.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После обрезки главного корня, сеянец пересаживается в новый чистый грунт, что снижает риск развития заболеваний.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Замедление роста ботвы – растение не вытягивается при длительном выращивании в помещении, а остается крепким и здоровым.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Пикировка это стресс, сеянцы пережившие процедуру, становятся выносливее, и в дальнейшем быстрее адоптируются к новым условиям.</a:t>
            </a:r>
          </a:p>
          <a:p>
            <a:pPr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- Корневая система становится компактной, что облегчает дальнейшие пересадки.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2" name="Picture 2" descr="Пикировка рассады: что это такое, зачем нужна и как правильно ее проводить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573015"/>
            <a:ext cx="6120680" cy="25202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Каким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культурам пикировка рекомендована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Прощипывание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основного корешка – обязательный прием при выращивании рассады: томата, розмарина, артишока, эстрагона, дынной груши.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литературе советуют пикировать: цветную и пекинскую капусту, кочанный и спаржевый салат,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ромэн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(салат), болгарский перец, баклажан, сельдерей, базилик.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 цветочный культур пикируют: петунию, астру, виолу, циннию, бархатцы.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2530" name="Picture 2" descr="Пикировка рассады: что это такое, зачем нужна и как правильно ее проводить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005064"/>
            <a:ext cx="4071966" cy="1892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"/>
            <a:ext cx="8229600" cy="386104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правильно проводить пикировку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Процедура проводится на сеянцах с 2-3 настоящими листочками: раньше проводить пикирование бессмысленно, а позже – слишком большой риск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травмирования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корешков.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За 12 часов рассаду следует обильно полить. Если грунт рыхлый, полив можно провести за час до процедуры.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Бережно извлечь росток из земли. Для этого используем специальную лопатку, вилку, нож или палочку от мороженного.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Корешок обработать в растворе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Фитоспорина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для профилактики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фитофлоры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других грибковых заболеваний.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482" name="Picture 2" descr="https://prostayaferma.ru/wp-content/uploads/2/b/2/2b2d1ad8f327e35044376528c44b00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789040"/>
            <a:ext cx="3676754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140968"/>
            <a:ext cx="8186766" cy="341382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Ножницами отрезать конец основного корня (ножницы должны быть продезинфицированы марганцовкой или спиртом).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Посадить росток в чистый грунт. Зарывание до семядольных листков требуется только томатам, у остальных культур это может вызвать загнивание стебля.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Полить тем же раствором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Фитоспорина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1506" name="Picture 2" descr="http://cdn.simplesite.com/i/9c/9b/284852684831497116/i284852691463569360._szw1280h128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620688"/>
            <a:ext cx="4608512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85728"/>
            <a:ext cx="8215370" cy="3214710"/>
          </a:xfrm>
        </p:spPr>
        <p:txBody>
          <a:bodyPr/>
          <a:lstStyle/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Пересаженные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растения на несколько дней нужно поставить вдали от прямых солнечных лучей.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растения пикируются в теплицу, процедуру следует проводить в вечерние часы.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9458" name="Picture 2" descr="https://kartoska.ru/wp-content/uploads/d/9/a/d9a6edb94c9ac485db41058f6d1947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636912"/>
            <a:ext cx="4878304" cy="2876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64305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внимание ! 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56</TotalTime>
  <Words>345</Words>
  <Application>Microsoft Office PowerPoint</Application>
  <PresentationFormat>Экран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Школа пожилого возраста по направлению «Садоводы и огородники» тема: «Пикировка рассады»</vt:lpstr>
      <vt:lpstr>Слайд 2</vt:lpstr>
      <vt:lpstr>Что такое пикировка и перевалка Пикировка – обрезание кончика главного корня, для стимулирования роста боковых корешков, чтобы образовалась развитая ветвистая корневая система. Делают это, например, во время пересадки ростка из общего ящика, в индивидуальный горшок. Перевалка – мягкий способ пересадки, который исключает повреждение корней. Для этого, росток пересаживают вместе с комочком почвы. Данный способ применяется для растений тяжело переносящий пикировку. </vt:lpstr>
      <vt:lpstr>Слайд 4</vt:lpstr>
      <vt:lpstr>Слайд 5</vt:lpstr>
      <vt:lpstr>Слайд 6</vt:lpstr>
      <vt:lpstr>Слайд 7</vt:lpstr>
      <vt:lpstr>Слайд 8</vt:lpstr>
      <vt:lpstr>Слайд 9</vt:lpstr>
      <vt:lpstr>Спасибо за внимание 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Рома</dc:creator>
  <cp:lastModifiedBy>Maksunova_EV</cp:lastModifiedBy>
  <cp:revision>7</cp:revision>
  <dcterms:created xsi:type="dcterms:W3CDTF">2021-03-11T14:39:19Z</dcterms:created>
  <dcterms:modified xsi:type="dcterms:W3CDTF">2021-03-15T08:35:28Z</dcterms:modified>
</cp:coreProperties>
</file>