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043608" y="4725144"/>
            <a:ext cx="7851648" cy="1828800"/>
          </a:xfrm>
        </p:spPr>
        <p:txBody>
          <a:bodyPr>
            <a:normAutofit fontScale="90000"/>
          </a:bodyPr>
          <a:lstStyle/>
          <a:p>
            <a:r>
              <a:rPr lang="ru-RU" sz="2700" dirty="0">
                <a:solidFill>
                  <a:schemeClr val="bg1"/>
                </a:solidFill>
              </a:rPr>
              <a:t>Школа пожилого возраста</a:t>
            </a:r>
            <a:br>
              <a:rPr lang="ru-RU" sz="2700" dirty="0">
                <a:solidFill>
                  <a:schemeClr val="bg1"/>
                </a:solidFill>
              </a:rPr>
            </a:br>
            <a:r>
              <a:rPr lang="ru-RU" sz="2700" dirty="0">
                <a:solidFill>
                  <a:schemeClr val="bg1"/>
                </a:solidFill>
              </a:rPr>
              <a:t>Направление “Садоводы огородники”</a:t>
            </a:r>
            <a:br>
              <a:rPr lang="ru-RU" sz="2700" dirty="0">
                <a:solidFill>
                  <a:schemeClr val="bg1"/>
                </a:solidFill>
              </a:rPr>
            </a:br>
            <a:r>
              <a:rPr lang="ru-RU" sz="2700" dirty="0">
                <a:solidFill>
                  <a:schemeClr val="bg1"/>
                </a:solidFill>
              </a:rPr>
              <a:t>Преподаватель:</a:t>
            </a:r>
            <a:br>
              <a:rPr lang="ru-RU" sz="2700" dirty="0">
                <a:solidFill>
                  <a:schemeClr val="bg1"/>
                </a:solidFill>
              </a:rPr>
            </a:br>
            <a:r>
              <a:rPr lang="ru-RU" sz="2700" dirty="0">
                <a:solidFill>
                  <a:schemeClr val="bg1"/>
                </a:solidFill>
              </a:rPr>
              <a:t>Специалист по соц. работе </a:t>
            </a:r>
            <a:br>
              <a:rPr lang="ru-RU" sz="2700" dirty="0">
                <a:solidFill>
                  <a:schemeClr val="bg1"/>
                </a:solidFill>
              </a:rPr>
            </a:br>
            <a:r>
              <a:rPr lang="ru-RU" sz="2700" dirty="0">
                <a:solidFill>
                  <a:schemeClr val="bg1"/>
                </a:solidFill>
              </a:rPr>
              <a:t>Киричек В.М</a:t>
            </a:r>
            <a:r>
              <a:rPr lang="ru-RU" dirty="0">
                <a:solidFill>
                  <a:schemeClr val="bg1"/>
                </a:solidFill>
              </a:rPr>
              <a:t>.</a:t>
            </a:r>
            <a:br>
              <a:rPr lang="ru-RU" dirty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35696" y="1960719"/>
            <a:ext cx="56886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/>
              <a:t>Ноу-хау на огороде.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9552" y="2673177"/>
            <a:ext cx="2919336" cy="3081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4449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404664"/>
            <a:ext cx="8784976" cy="4389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1. Оригинальные формочки для овощей и фруктов</a:t>
            </a:r>
          </a:p>
          <a:p>
            <a:pPr marL="0" indent="0"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Увы, не всем и не всегда удаются эксперименты с садовой экзотикой. Однако с такими формочками экзотику можно получить даже из привычных овощей и фруктов. Все дело в том, что завязи, развиваясь внутри насадок, постепенно принимают их форму. Нарезка из таких овощей выглядит потрясающе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marL="0" indent="0"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59" y="1988840"/>
            <a:ext cx="3319753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764566" y="3069773"/>
            <a:ext cx="4924425" cy="1352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>
                <a:solidFill>
                  <a:srgbClr val="444444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Важно</a:t>
            </a:r>
            <a:r>
              <a:rPr lang="ru-RU" sz="1600" dirty="0">
                <a:solidFill>
                  <a:srgbClr val="444444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: коробочки многоразовые, так как у них есть «замок», который легко открывается. Вы можете попробовать создать нечто похожее </a:t>
            </a:r>
            <a:r>
              <a:rPr lang="ru-RU" sz="1600" b="1" dirty="0">
                <a:solidFill>
                  <a:srgbClr val="444444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из маленьких пластиковых бутылок</a:t>
            </a:r>
            <a:r>
              <a:rPr lang="ru-RU" sz="1600" dirty="0">
                <a:solidFill>
                  <a:srgbClr val="444444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. Для этого нужно срезать верх и низ бутылки, а оставшуюся часть разрезать так, чтобы получилось ровное «полотно». Затем сложить пластик в гармошку и придать ему нужную форму. Насадки готовы.</a:t>
            </a:r>
            <a:r>
              <a:rPr lang="ru-RU" sz="1600" dirty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: коробочки </a:t>
            </a:r>
            <a:r>
              <a:rPr lang="ru-RU" sz="1200" dirty="0">
                <a:effectLst/>
                <a:latin typeface="Times New Roman"/>
                <a:ea typeface="Calibri"/>
                <a:cs typeface="Times New Roman"/>
              </a:rPr>
              <a:t>многоразовые, так как у них есть «замок», который легко открывается. Вы можете попробовать создать нечто похожее из маленьких пластиковых бутылок. Для этого нужно срезать верх и низ бутылки, а оставшуюся часть разрезать так, чтобы получилось ровное «полотно». Затем сложить пластик в гармошку и придать ему нужную форму. Насадки готовы.</a:t>
            </a:r>
            <a:endParaRPr lang="ru-RU" sz="1100" dirty="0">
              <a:effectLst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dirty="0">
                <a:effectLst/>
                <a:ea typeface="Calibri"/>
                <a:cs typeface="Times New Roman"/>
              </a:rPr>
              <a:t> </a:t>
            </a:r>
          </a:p>
        </p:txBody>
      </p:sp>
      <p:pic>
        <p:nvPicPr>
          <p:cNvPr id="1029" name="Picture 5" descr="Как вырастить овощи и фрукты необычной формы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256" y="4135726"/>
            <a:ext cx="3338735" cy="2387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71" y="4303627"/>
            <a:ext cx="4922912" cy="2051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0145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6382" y="764704"/>
            <a:ext cx="87849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2. Временные садовые дорожки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Хорошая идея — временная дорожка, которая появляется там и тогда, где и когда в ней больше всего нуждаются. Чаще всего ее используют после дождя на газонах, цветниках и грядках. В итоге: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- колеса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дачной тачки не делают колею на мокрой земле,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трава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не повреждается,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мульча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не цепляется к грязной обуви.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92896"/>
            <a:ext cx="3352652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995936" y="2204864"/>
            <a:ext cx="4824536" cy="208823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Конструкция дорожки позволяет ей делать плавные изгибы, так что и декоративные, и утилитарные возможности этой полезной находки довольно обширны. После использования ее убирают на хранение. Сделать такую дорожку несложно, если взять деревянные планки и обработать специальным средством от влаги.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dirty="0">
                <a:effectLst/>
                <a:ea typeface="Calibri"/>
                <a:cs typeface="Times New Roman"/>
              </a:rPr>
              <a:t> 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609" y="3933056"/>
            <a:ext cx="3230863" cy="2423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 descr="https://avatars.mds.yandex.net/get-zen_doc/1707354/pub_5e70ccb9c1b8d96d45cc3920_5e710a8c84227f55c7e07a19/scale_12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293096"/>
            <a:ext cx="3026972" cy="2279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713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51520" y="843677"/>
            <a:ext cx="86409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3 Многофункциональное «ведро»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Бывают же чудеса, когда ведро — не ведро, а многофункциональное нечто. Это и лейка, и корзина, и сумка, и контейнер для игрушек, в конце концов. Нужно помыть лапы щенку, собрать опавшие листья или скошенную траву, полить цветы, а может, привести в порядок детскую комнату? Легко!</a:t>
            </a: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191" y="2214646"/>
            <a:ext cx="2749533" cy="1718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275856" y="2129979"/>
            <a:ext cx="561662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Приятные конфетные цвета этого изобретения оставим без комментариев. Хотя нет, невозможно удержаться — они очень вкусные! Рукотворной альтернативой такому чуду может стать сумка-ведро из водонепроницаемого материала, в которой дно и верх для придания формы укреплены двумя кольцами.     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 можно своими руками из простых ведер сделать нечто красивое.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149080"/>
            <a:ext cx="3922800" cy="220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093743"/>
            <a:ext cx="4021176" cy="2261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1892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79512" y="566678"/>
            <a:ext cx="88569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4. Новый взгляд на защиту коленок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Первыми были простые наколенники из плотной ткани, позже появились садовые коврики, стульчики и многие другие хитрости. Это же изобретение ко всем плюсам прародителей добавило ручки-упоры, которые регулируются по высоте. Сесть/встать можно без посторонней помощи, даже если пришлось трудиться целый день. </a:t>
            </a: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731" y="2030100"/>
            <a:ext cx="2783519" cy="197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975250" y="2028749"/>
            <a:ext cx="5845222" cy="1838325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Хотите просто отдохнуть? Уберите ручки. Мягкая посадка готова! Теперь посмотрим на это с практической стороны. Такую подставку под колени с удобной подушечкой и ручками можно соорудить и самостоятельно. Вид у нее будет не такой космический, но, если постараться, можно создать удивительную вещь.</a:t>
            </a:r>
          </a:p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rPr>
              <a:t> 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79512" y="4005063"/>
            <a:ext cx="86409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5. Дровокол, «щелкающий» поленья как орехи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Рубить дрова станет проще и веселее, ведь мощь этого дровокола не обсуждается. Это приспособление может быть стационарным, то есть намертво пригвожденным к столбу, или походным — тогда его крепят к любому дереву с помощью специальных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ремне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800" y="5013176"/>
            <a:ext cx="2741040" cy="1728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131840" y="5405445"/>
            <a:ext cx="54726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 работе не забывайте о технике безопасности. Такое изобретения под силу только дачным профессионалам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900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7766" y="764704"/>
            <a:ext cx="891672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6. «Стоп-побег» для любопытных собак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Радоваться вольготной жизни на даче должно быть позволено и нашим четвероногим любимцам. Однако чтобы прогулки во дворе не закончились объявлениями о пропаже собаки, купите или смастерите такой ограничитель из подручных средств. 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33" y="1988840"/>
            <a:ext cx="4044263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100996" y="2017863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Для жаждущих познавать мир питомцев это обязательный дачный «гаджет». Главное, чтобы ваша собака к нему привыкла и не сопротивлялась. Нравы у собак бывают разные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6732" y="3870189"/>
            <a:ext cx="595542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7. Нарукавники для садовых работ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Защищать руки нужно не только перчатками, а и длинными нарукавниками. Во время садовых работ они станут щитом от жгучей крапивы, острых веток, шипов роз, насекомых и даже ядовитых растений. 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140968"/>
            <a:ext cx="2592288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23528" y="5565741"/>
            <a:ext cx="561662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Непробиваемая» ткань, эластичность и удобство — вот три кита, на которых держится успех этого изобретения. Желающим сшить такие нарукавники нужно помнить, что ткань должна быть очень плотной</a:t>
            </a:r>
          </a:p>
        </p:txBody>
      </p:sp>
    </p:spTree>
    <p:extLst>
      <p:ext uri="{BB962C8B-B14F-4D97-AF65-F5344CB8AC3E}">
        <p14:creationId xmlns:p14="http://schemas.microsoft.com/office/powerpoint/2010/main" val="4095999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20688"/>
            <a:ext cx="87129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8. Оригинальный улавливатель дождевой воды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Веселый дождь стучит по крыше, а голова садовода занята мыслями о том, как бы не потерять бесценную влагу. Чтобы вода не ушла под дом, размывая почву и подтапливая фундамент, на водосточную трубу надевают специальный виниловый рукав. В нем десятки дырочек отводят воду медленно и по адресу.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домашних условиях для изготовления такого рукава можно использовать плотную пленку, которая хорошо клеится.</a:t>
            </a:r>
          </a:p>
        </p:txBody>
      </p:sp>
      <p:pic>
        <p:nvPicPr>
          <p:cNvPr id="6146" name="Picture 2" descr="Рассеиватель дождевой воды. Фото с сайта problemsolvers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328" y="2436570"/>
            <a:ext cx="4878360" cy="2647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7504" y="5345278"/>
            <a:ext cx="8928992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9. Вечно «живые» маскировочные кустарники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Блок от кондиционера, подвальная вытяжка и другие неприглядные предметы могут испортить внешний вид даже хорошо обустроенного участка. Спрятать их легко под такими кустарниками, сплетенными из искусственных веточек.  </a:t>
            </a:r>
          </a:p>
          <a:p>
            <a:r>
              <a:rPr lang="ru-RU" dirty="0"/>
              <a:t> 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276871"/>
            <a:ext cx="4320480" cy="2807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491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39952" y="764704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10. Мобильная подставка для цветов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Крупные цветы в контейнерах удобно размещать на мобильных подставках с колесиками. Это позволит перемещать их по участку без особых усилий.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Кроме того, вы легко сможете создавать садовые композиции, о которых раньше и не мечтали.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62" y="764704"/>
            <a:ext cx="3640427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23528" y="2996952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11. Переносная стойка для шланга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Полив растений — важная часть работ любого дачника. Чтобы шланг не скручивался, не путался и был всегда готов к использованию, пригодится такая подставка. Она, кроме прочего, позволит увеличить срок службы шланга. Дизайн может быть самым разным. В большей мере его диктует уже имеющееся оформление участка.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852936"/>
            <a:ext cx="2808312" cy="1988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8594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620688"/>
            <a:ext cx="87849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12. Карманная чудо-пила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Удобная в хозяйстве вещь, да и для прогулок по лесу небезынтересна. Эта пила очень острая, с ее помощью можно срезать даже сухие ветки, находящиеся высоко на дереве. Для этого к ручкам пилы привязывают веревки. Один край закидывают на дерево, затем подтягивают пилу и пилят. Точно таким же образом пила возвращается на землю.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Можно попробовать смастерить такую пилу, однако важную роль здесь играет качество ее «полотна».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36570"/>
            <a:ext cx="2947082" cy="207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087204" y="2447017"/>
            <a:ext cx="598191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13.Выращивание растений «вниз головой» 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Интересный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метод для посадки помидоров используется в частных подсобных хозяйствах. Рассада высаживается в пластиковые горшки с дырочками на дне, растение помещается в дырку и фиксируется плотной бумагой; корни в горшке засыпаются землей. Полив осуществляется сверху. Горшки сверху накрываются крышкой, чтобы почву не размыло дождем. Японские технологии в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Ямальском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районе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653135"/>
            <a:ext cx="3194993" cy="1992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263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476672"/>
            <a:ext cx="90364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14.Африканские грядки в мешках 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Выращивание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овощей и зелени в мешках, или африканские грядки, появились в Уганде. Местные жители, нуждающиеся в пище, решили проблему с плохой землей, небольшим участком и плохими погодными условиями, посадив культурные растения в мешки. Для выращивания в мешке понадобится джутовый или полипропиленовый мешок. Чтобы жуки и паразиты не добрались до растения, мешки ставятся на возвышение из камня или дерева. Обязательно наличие подпорок, чтобы грядка не упала. На дно мешка, а также по центру до самого верха насыпают камни – дренаж. Для удобства загрузки камней можно использовать пластиковую бутылку, обрезанную с двух сторон или любой цилиндр без дна и верха. Устанавливается цилиндр на камни на дне мешка и засыпается камнями; вокруг засыпается земля до верха цилиндра, затем цилиндр вынимается и вновь ставится по центру. Процедура повторяется до тех пор, пока мешок не наполнится. Растения можно сажать как в мешок сверху, так и по бокам, в прорези. Полив осуществляется в дренаж из камней.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03939"/>
            <a:ext cx="3064376" cy="1653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419872" y="3563091"/>
            <a:ext cx="55446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15 Являются ли старые шины в саду опасными для вашего здоровья при выращивании овощей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? Это полностью зависит от того, кого вы спрашиваете.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1402" y="4406074"/>
            <a:ext cx="2524125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76" y="5157192"/>
            <a:ext cx="3312368" cy="1537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444" y="4382988"/>
            <a:ext cx="2779977" cy="2229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8668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772815"/>
            <a:ext cx="7632848" cy="3816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Участок №7</a:t>
            </a:r>
          </a:p>
          <a:p>
            <a:pPr algn="ctr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работе были использованы материалы из: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1.Информационный портал 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2.Информационный портал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3.Информационный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портал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4.Информационный портал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4837" y="2925707"/>
            <a:ext cx="1944687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4837" y="3172563"/>
            <a:ext cx="4621213" cy="738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931388"/>
            <a:ext cx="1474787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5932" y="4425101"/>
            <a:ext cx="2292350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4292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58</TotalTime>
  <Words>1227</Words>
  <Application>Microsoft Office PowerPoint</Application>
  <PresentationFormat>Экран (4:3)</PresentationFormat>
  <Paragraphs>61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Поток</vt:lpstr>
      <vt:lpstr>Школа пожилого возраста Направление “Садоводы огородники” Преподаватель: Специалист по соц. работе  Киричек В.М.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1</cp:lastModifiedBy>
  <cp:revision>7</cp:revision>
  <dcterms:created xsi:type="dcterms:W3CDTF">2021-03-23T08:40:42Z</dcterms:created>
  <dcterms:modified xsi:type="dcterms:W3CDTF">2021-03-23T09:51:46Z</dcterms:modified>
</cp:coreProperties>
</file>