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404664"/>
            <a:ext cx="7594040" cy="5184576"/>
          </a:xfrm>
          <a:solidFill>
            <a:schemeClr val="accent5">
              <a:lumMod val="60000"/>
              <a:lumOff val="40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4800" dirty="0" smtClean="0"/>
              <a:t>Направление :</a:t>
            </a:r>
            <a:br>
              <a:rPr lang="ru-RU" sz="4800" dirty="0" smtClean="0"/>
            </a:br>
            <a:r>
              <a:rPr lang="ru-RU" sz="4800" dirty="0" smtClean="0"/>
              <a:t> ФИНАНСОВАЯ ГРАМОТНОСТЬ</a:t>
            </a:r>
            <a:br>
              <a:rPr lang="ru-RU" sz="4800" dirty="0" smtClean="0"/>
            </a:br>
            <a:r>
              <a:rPr lang="ru-RU" sz="4800" dirty="0" smtClean="0"/>
              <a:t>по теме:</a:t>
            </a:r>
            <a:br>
              <a:rPr lang="ru-RU" sz="4800" dirty="0" smtClean="0"/>
            </a:br>
            <a:r>
              <a:rPr lang="ru-RU" sz="4800" dirty="0" smtClean="0"/>
              <a:t>Документы для получения кредита на примере Сбербанка</a:t>
            </a:r>
            <a:r>
              <a:rPr lang="ru-RU" sz="4400" dirty="0" smtClean="0"/>
              <a:t>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661248"/>
            <a:ext cx="7772400" cy="72008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специалист по социальной работе                                                          Осинцева Елизавета Ильясовна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4.infourok.ru/uploads/ex/1188/00019827-94ecd21d/img9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4.infourok.ru/uploads/ex/1188/00019827-94ecd21d/img3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иза\важный год -ЗОЛОТОЙ 2019-2020\ШПВ 2020-2021\ПРЕЗЕНТАЦИИ\слайды по кредиту в сбербанк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Лиза\важный год -ЗОЛОТОЙ 2019-2020\ШПВ 2020-2021\ПРЕЗЕНТАЦИИ\слайды по кредиту в сбербанк\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686800" cy="478539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User\Desktop\Лиза\важный год -ЗОЛОТОЙ 2019-2020\ШПВ 2020-2021\ПРЕЗЕНТАЦИИ\слайды по кредиту в сбербанк\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4501" cy="6813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Лиза\важный год -ЗОЛОТОЙ 2019-2020\ШПВ 2020-2021\ПРЕЗЕНТАЦИИ\слайды по кредиту в сбербанк\img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Лиза\важный год -ЗОЛОТОЙ 2019-2020\ШПВ 2020-2021\ПРЕЗЕНТАЦИИ\слайды по кредиту в сбербанк\img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Лиза\важный год -ЗОЛОТОЙ 2019-2020\ШПВ 2020-2021\ПРЕЗЕНТАЦИИ\слайды по кредиту в сбербанк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0034" cy="6877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Лиза\важный год -ЗОЛОТОЙ 2019-2020\ШПВ 2020-2021\ПРЕЗЕНТАЦИИ\слайды по кредиту в сбербанк\img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Лиза\важный год -ЗОЛОТОЙ 2019-2020\ШПВ 2020-2021\ПРЕЗЕНТАЦИИ\слайды по кредиту в сбербанк\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187" y="-9890"/>
            <a:ext cx="9157187" cy="68678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Лиза\важный год -ЗОЛОТОЙ 2019-2020\ШПВ 2020-2021\ПРЕЗЕНТАЦИИ\слайды по кредиту в сбербанк\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Лиза\важный год -ЗОЛОТОЙ 2019-2020\ШПВ 2020-2021\ПРЕЗЕНТАЦИИ\слайды по кредиту в сбербанк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User\Desktop\Лиза\важный год -ЗОЛОТОЙ 2019-2020\ШПВ 2020-2021\ПРЕЗЕНТАЦИИ\слайды по кредиту в сбербанк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510"/>
            <a:ext cx="9168680" cy="6876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9</Words>
  <Application>Microsoft Office PowerPoint</Application>
  <PresentationFormat>Экран (4:3)</PresentationFormat>
  <Paragraphs>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Направление :  ФИНАНСОВАЯ ГРАМОТНОСТЬ по теме: Документы для получения кредита на примере Сбербанка.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Направление :  ФИНАНСОВАЯ ГРАМОТНОСТЬ по теме: Документы для получения кредита на примере Сбербанка.</dc:title>
  <dc:creator>Пользователь</dc:creator>
  <cp:lastModifiedBy>Пользователь</cp:lastModifiedBy>
  <cp:revision>7</cp:revision>
  <dcterms:created xsi:type="dcterms:W3CDTF">2021-02-25T08:08:59Z</dcterms:created>
  <dcterms:modified xsi:type="dcterms:W3CDTF">2021-02-25T09:14:12Z</dcterms:modified>
</cp:coreProperties>
</file>