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40" r:id="rId1"/>
  </p:sldMasterIdLst>
  <p:sldIdLst>
    <p:sldId id="256" r:id="rId2"/>
    <p:sldId id="257" r:id="rId3"/>
    <p:sldId id="258" r:id="rId4"/>
    <p:sldId id="261" r:id="rId5"/>
    <p:sldId id="270" r:id="rId6"/>
    <p:sldId id="271" r:id="rId7"/>
    <p:sldId id="272" r:id="rId8"/>
    <p:sldId id="273" r:id="rId9"/>
    <p:sldId id="274" r:id="rId10"/>
    <p:sldId id="269" r:id="rId11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4" d="100"/>
          <a:sy n="64" d="100"/>
        </p:scale>
        <p:origin x="-156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ый треугольник 9"/>
          <p:cNvSpPr/>
          <p:nvPr/>
        </p:nvSpPr>
        <p:spPr>
          <a:xfrm>
            <a:off x="-2" y="4664147"/>
            <a:ext cx="9151089" cy="0"/>
          </a:xfrm>
          <a:prstGeom prst="rtTriangle">
            <a:avLst/>
          </a:prstGeom>
          <a:gradFill flip="none" rotWithShape="1">
            <a:gsLst>
              <a:gs pos="0">
                <a:schemeClr val="accent1">
                  <a:shade val="35000"/>
                  <a:satMod val="170000"/>
                  <a:alpha val="100000"/>
                </a:schemeClr>
              </a:gs>
              <a:gs pos="55000">
                <a:schemeClr val="accent1">
                  <a:tint val="90000"/>
                  <a:satMod val="150000"/>
                  <a:alpha val="100000"/>
                </a:schemeClr>
              </a:gs>
              <a:gs pos="100000">
                <a:schemeClr val="accent1">
                  <a:shade val="35000"/>
                  <a:satMod val="170000"/>
                  <a:alpha val="100000"/>
                </a:schemeClr>
              </a:gs>
            </a:gsLst>
            <a:lin ang="3000000" scaled="1"/>
            <a:tileRect/>
          </a:gradFill>
          <a:ln w="12700" cap="rnd" cmpd="thickThin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Заголовок 8"/>
          <p:cNvSpPr>
            <a:spLocks noGrp="1"/>
          </p:cNvSpPr>
          <p:nvPr>
            <p:ph type="ctrTitle"/>
          </p:nvPr>
        </p:nvSpPr>
        <p:spPr>
          <a:xfrm>
            <a:off x="685800" y="1752601"/>
            <a:ext cx="7772400" cy="1829761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defRPr sz="4800" b="1">
                <a:solidFill>
                  <a:schemeClr val="tx2"/>
                </a:solidFill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7" name="Подзаголовок 16"/>
          <p:cNvSpPr>
            <a:spLocks noGrp="1"/>
          </p:cNvSpPr>
          <p:nvPr>
            <p:ph type="subTitle" idx="1"/>
          </p:nvPr>
        </p:nvSpPr>
        <p:spPr>
          <a:xfrm>
            <a:off x="685800" y="3611607"/>
            <a:ext cx="7772400" cy="1199704"/>
          </a:xfrm>
        </p:spPr>
        <p:txBody>
          <a:bodyPr lIns="45720" rIns="45720"/>
          <a:lstStyle>
            <a:lvl1pPr marL="0" marR="64008" indent="0" algn="r">
              <a:buNone/>
              <a:defRPr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grpSp>
        <p:nvGrpSpPr>
          <p:cNvPr id="2" name="Группа 1"/>
          <p:cNvGrpSpPr/>
          <p:nvPr/>
        </p:nvGrpSpPr>
        <p:grpSpPr>
          <a:xfrm>
            <a:off x="-3765" y="4953000"/>
            <a:ext cx="9147765" cy="1912088"/>
            <a:chOff x="-3765" y="4832896"/>
            <a:chExt cx="9147765" cy="2032192"/>
          </a:xfrm>
        </p:grpSpPr>
        <p:sp>
          <p:nvSpPr>
            <p:cNvPr id="7" name="Полилиния 6"/>
            <p:cNvSpPr>
              <a:spLocks/>
            </p:cNvSpPr>
            <p:nvPr/>
          </p:nvSpPr>
          <p:spPr bwMode="auto">
            <a:xfrm>
              <a:off x="1687513" y="4832896"/>
              <a:ext cx="7456487" cy="518816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4697" y="0"/>
                </a:cxn>
                <a:cxn ang="0">
                  <a:pos x="4697" y="367"/>
                </a:cxn>
                <a:cxn ang="0">
                  <a:pos x="0" y="218"/>
                </a:cxn>
                <a:cxn ang="0">
                  <a:pos x="4697" y="0"/>
                </a:cxn>
              </a:cxnLst>
              <a:rect l="0" t="0" r="0" b="0"/>
              <a:pathLst>
                <a:path w="4697" h="367">
                  <a:moveTo>
                    <a:pt x="4697" y="0"/>
                  </a:moveTo>
                  <a:lnTo>
                    <a:pt x="4697" y="367"/>
                  </a:lnTo>
                  <a:lnTo>
                    <a:pt x="0" y="218"/>
                  </a:lnTo>
                  <a:lnTo>
                    <a:pt x="4697" y="0"/>
                  </a:lnTo>
                  <a:close/>
                </a:path>
              </a:pathLst>
            </a:custGeom>
            <a:solidFill>
              <a:schemeClr val="accent1">
                <a:tint val="65000"/>
                <a:satMod val="115000"/>
                <a:alpha val="40000"/>
              </a:scheme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8" name="Полилиния 7"/>
            <p:cNvSpPr>
              <a:spLocks/>
            </p:cNvSpPr>
            <p:nvPr/>
          </p:nvSpPr>
          <p:spPr bwMode="auto">
            <a:xfrm>
              <a:off x="35443" y="5135526"/>
              <a:ext cx="9108557" cy="838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5760" y="0"/>
                </a:cxn>
                <a:cxn ang="0">
                  <a:pos x="5760" y="528"/>
                </a:cxn>
                <a:cxn ang="0">
                  <a:pos x="48" y="0"/>
                </a:cxn>
              </a:cxnLst>
              <a:rect l="0" t="0" r="0" b="0"/>
              <a:pathLst>
                <a:path w="5760" h="528">
                  <a:moveTo>
                    <a:pt x="0" y="0"/>
                  </a:moveTo>
                  <a:lnTo>
                    <a:pt x="5760" y="0"/>
                  </a:lnTo>
                  <a:lnTo>
                    <a:pt x="5760" y="528"/>
                  </a:lnTo>
                  <a:lnTo>
                    <a:pt x="48" y="0"/>
                  </a:lnTo>
                </a:path>
              </a:pathLst>
            </a:custGeom>
            <a:solidFill>
              <a:srgbClr val="000000">
                <a:alpha val="100000"/>
              </a:srgbClr>
            </a:solidFill>
            <a:ln w="9525" cap="flat" cmpd="sng" algn="ctr">
              <a:noFill/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 vert="horz" wrap="square" lIns="91440" tIns="45720" rIns="91440" bIns="45720" anchor="t" compatLnSpc="1"/>
            <a:lstStyle>
              <a:extLst/>
            </a:lstStyle>
            <a:p>
              <a:endParaRPr kumimoji="0" lang="en-US"/>
            </a:p>
          </p:txBody>
        </p:sp>
        <p:sp>
          <p:nvSpPr>
            <p:cNvPr id="11" name="Полилиния 10"/>
            <p:cNvSpPr>
              <a:spLocks/>
            </p:cNvSpPr>
            <p:nvPr/>
          </p:nvSpPr>
          <p:spPr bwMode="auto">
            <a:xfrm>
              <a:off x="0" y="4883888"/>
              <a:ext cx="9144000" cy="1981200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0"/>
                </a:cxn>
                <a:cxn ang="0">
                  <a:pos x="0" y="1248"/>
                </a:cxn>
                <a:cxn ang="0">
                  <a:pos x="5760" y="1248"/>
                </a:cxn>
                <a:cxn ang="0">
                  <a:pos x="5760" y="528"/>
                </a:cxn>
                <a:cxn ang="0">
                  <a:pos x="0" y="0"/>
                </a:cxn>
              </a:cxnLst>
              <a:rect l="0" t="0" r="0" b="0"/>
              <a:pathLst>
                <a:path w="5760" h="1248">
                  <a:moveTo>
                    <a:pt x="0" y="0"/>
                  </a:moveTo>
                  <a:lnTo>
                    <a:pt x="0" y="1248"/>
                  </a:lnTo>
                  <a:lnTo>
                    <a:pt x="5760" y="1248"/>
                  </a:lnTo>
                  <a:lnTo>
                    <a:pt x="5760" y="528"/>
                  </a:lnTo>
                  <a:lnTo>
                    <a:pt x="0" y="0"/>
                  </a:lnTo>
                  <a:close/>
                </a:path>
              </a:pathLst>
            </a:custGeom>
            <a:blipFill>
              <a:blip r:embed="rId2" cstate="print">
                <a:alphaModFix amt="50000"/>
              </a:blip>
              <a:tile tx="0" ty="0" sx="50000" sy="50000" flip="none" algn="t"/>
            </a:blipFill>
            <a:ln w="12700" cap="rnd" cmpd="thickThin" algn="ctr">
              <a:noFill/>
              <a:prstDash val="solid"/>
            </a:ln>
            <a:effectLst>
              <a:fillOverlay blend="mult">
                <a:gradFill flip="none" rotWithShape="1">
                  <a:gsLst>
                    <a:gs pos="0">
                      <a:schemeClr val="accent1">
                        <a:shade val="20000"/>
                        <a:satMod val="176000"/>
                        <a:alpha val="100000"/>
                      </a:schemeClr>
                    </a:gs>
                    <a:gs pos="18000">
                      <a:schemeClr val="accent1">
                        <a:shade val="48000"/>
                        <a:satMod val="153000"/>
                        <a:alpha val="100000"/>
                      </a:schemeClr>
                    </a:gs>
                    <a:gs pos="43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45000">
                      <a:schemeClr val="accent1">
                        <a:tint val="85000"/>
                        <a:satMod val="150000"/>
                        <a:alpha val="100000"/>
                      </a:schemeClr>
                    </a:gs>
                    <a:gs pos="50000">
                      <a:schemeClr val="accent1">
                        <a:tint val="86000"/>
                        <a:satMod val="149000"/>
                        <a:alpha val="100000"/>
                      </a:schemeClr>
                    </a:gs>
                    <a:gs pos="79000">
                      <a:schemeClr val="accent1">
                        <a:shade val="53000"/>
                        <a:satMod val="150000"/>
                        <a:alpha val="100000"/>
                      </a:schemeClr>
                    </a:gs>
                    <a:gs pos="100000">
                      <a:schemeClr val="accent1">
                        <a:shade val="25000"/>
                        <a:satMod val="170000"/>
                        <a:alpha val="100000"/>
                      </a:schemeClr>
                    </a:gs>
                  </a:gsLst>
                  <a:lin ang="450000" scaled="1"/>
                  <a:tileRect/>
                </a:gradFill>
              </a:fillOverlay>
            </a:effectLst>
          </p:spPr>
          <p:style>
            <a:lnRef idx="3">
              <a:schemeClr val="lt1"/>
            </a:lnRef>
            <a:fillRef idx="1">
              <a:schemeClr val="accent1"/>
            </a:fillRef>
            <a:effectRef idx="1">
              <a:schemeClr val="accent1"/>
            </a:effectRef>
            <a:fontRef idx="minor">
              <a:schemeClr val="lt1"/>
            </a:fontRef>
          </p:style>
          <p:txBody>
            <a:bodyPr vert="horz" wrap="square" lIns="91440" tIns="45720" rIns="91440" bIns="45720" anchor="ctr" compatLnSpc="1"/>
            <a:lstStyle>
              <a:extLst/>
            </a:lstStyle>
            <a:p>
              <a:pPr algn="ctr" eaLnBrk="1" latinLnBrk="0" hangingPunct="1"/>
              <a:endParaRPr kumimoji="0" lang="en-US"/>
            </a:p>
          </p:txBody>
        </p:sp>
        <p:cxnSp>
          <p:nvCxnSpPr>
            <p:cNvPr id="12" name="Прямая соединительная линия 11"/>
            <p:cNvCxnSpPr/>
            <p:nvPr/>
          </p:nvCxnSpPr>
          <p:spPr>
            <a:xfrm>
              <a:off x="-3765" y="4880373"/>
              <a:ext cx="9147765" cy="839943"/>
            </a:xfrm>
            <a:prstGeom prst="line">
              <a:avLst/>
            </a:prstGeom>
            <a:noFill/>
            <a:ln w="12065" cap="flat" cmpd="sng" algn="ctr">
              <a:gradFill>
                <a:gsLst>
                  <a:gs pos="45000">
                    <a:schemeClr val="accent1">
                      <a:tint val="70000"/>
                      <a:satMod val="110000"/>
                    </a:schemeClr>
                  </a:gs>
                  <a:gs pos="15000">
                    <a:schemeClr val="accent1">
                      <a:shade val="40000"/>
                      <a:satMod val="110000"/>
                    </a:schemeClr>
                  </a:gs>
                </a:gsLst>
                <a:lin ang="5400000" scaled="1"/>
              </a:gradFill>
              <a:prstDash val="solid"/>
              <a:miter lim="800000"/>
            </a:ln>
            <a:effectLst/>
          </p:spPr>
          <p:style>
            <a:lnRef idx="2">
              <a:schemeClr val="accent1"/>
            </a:lnRef>
            <a:fillRef idx="0">
              <a:schemeClr val="accent1"/>
            </a:fillRef>
            <a:effectRef idx="1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30" name="Дата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19" name="Нижний колонтитул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accent1">
                    <a:tint val="2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27" name="Номер слайда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Заголовок 6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76" y="1059712"/>
            <a:ext cx="7772400" cy="1828800"/>
          </a:xfrm>
        </p:spPr>
        <p:txBody>
          <a:bodyPr vert="horz" anchor="b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lvl1pPr algn="r">
              <a:buNone/>
              <a:defRPr sz="4800" b="1" cap="none" baseline="0">
                <a:effectLst>
                  <a:outerShdw blurRad="31750" dist="25400" dir="540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3922713" y="2931712"/>
            <a:ext cx="4572000" cy="1454888"/>
          </a:xfrm>
        </p:spPr>
        <p:txBody>
          <a:bodyPr lIns="91440" rIns="91440" anchor="t"/>
          <a:lstStyle>
            <a:lvl1pPr marL="0" indent="0" algn="l">
              <a:buNone/>
              <a:defRPr sz="23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Нашивка 6"/>
          <p:cNvSpPr/>
          <p:nvPr/>
        </p:nvSpPr>
        <p:spPr>
          <a:xfrm>
            <a:off x="3636680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8" name="Нашивка 7"/>
          <p:cNvSpPr/>
          <p:nvPr/>
        </p:nvSpPr>
        <p:spPr>
          <a:xfrm>
            <a:off x="3450264" y="3005472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481328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Заголовок 7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Сравнение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8229600" cy="1143000"/>
          </a:xfrm>
        </p:spPr>
        <p:txBody>
          <a:bodyPr anchor="ctr"/>
          <a:lstStyle>
            <a:lvl1pPr>
              <a:defRPr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5410200"/>
            <a:ext cx="4040188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45026" y="5410200"/>
            <a:ext cx="4041775" cy="762000"/>
          </a:xfrm>
          <a:solidFill>
            <a:schemeClr val="accent1"/>
          </a:solidFill>
          <a:ln w="9652">
            <a:solidFill>
              <a:schemeClr val="accent1"/>
            </a:solidFill>
            <a:miter lim="800000"/>
          </a:ln>
        </p:spPr>
        <p:txBody>
          <a:bodyPr lIns="182880" anchor="ctr"/>
          <a:lstStyle>
            <a:lvl1pPr marL="0" indent="0">
              <a:buNone/>
              <a:defRPr sz="2400" b="0">
                <a:solidFill>
                  <a:schemeClr val="bg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457200" y="1444294"/>
            <a:ext cx="4040188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1444294"/>
            <a:ext cx="4041775" cy="3941763"/>
          </a:xfrm>
          <a:ln>
            <a:noFill/>
            <a:prstDash val="sysDash"/>
            <a:miter lim="800000"/>
          </a:ln>
        </p:spPr>
        <p:txBody>
          <a:bodyPr/>
          <a:lstStyle>
            <a:lvl1pPr>
              <a:spcBef>
                <a:spcPts val="0"/>
              </a:spcBef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6" name="Заголовок 5"/>
          <p:cNvSpPr>
            <a:spLocks noGrp="1"/>
          </p:cNvSpPr>
          <p:nvPr>
            <p:ph type="title"/>
          </p:nvPr>
        </p:nvSpPr>
        <p:spPr/>
        <p:txBody>
          <a:bodyPr rtlCol="0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914400" y="4876800"/>
            <a:ext cx="7481776" cy="457200"/>
          </a:xfrm>
        </p:spPr>
        <p:txBody>
          <a:bodyPr vert="horz" anchor="t">
            <a:noAutofit/>
            <a:sp3d prstMaterial="softEdge">
              <a:bevelT w="0" h="0"/>
            </a:sp3d>
          </a:bodyPr>
          <a:lstStyle>
            <a:lvl1pPr algn="r">
              <a:buNone/>
              <a:defRPr sz="2500" b="0">
                <a:solidFill>
                  <a:schemeClr val="accent1"/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4419600" y="5355102"/>
            <a:ext cx="3974592" cy="914400"/>
          </a:xfrm>
        </p:spPr>
        <p:txBody>
          <a:bodyPr/>
          <a:lstStyle>
            <a:lvl1pPr marL="0" indent="0" algn="r">
              <a:buNone/>
              <a:defRPr sz="16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914400" y="274320"/>
            <a:ext cx="7479792" cy="4572000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>
          <a:xfrm>
            <a:off x="6727032" y="6407944"/>
            <a:ext cx="1920240" cy="365760"/>
          </a:xfrm>
        </p:spPr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bg>
      <p:bgRef idx="1002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141232" y="5443402"/>
            <a:ext cx="7162800" cy="648232"/>
          </a:xfrm>
          <a:noFill/>
        </p:spPr>
        <p:txBody>
          <a:bodyPr lIns="91440" tIns="0" rIns="91440" anchor="t"/>
          <a:lstStyle>
            <a:lvl1pPr marL="0" marR="18288" indent="0" algn="r">
              <a:buNone/>
              <a:defRPr sz="14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228600" y="189968"/>
            <a:ext cx="8686800" cy="4389120"/>
          </a:xfrm>
          <a:prstGeom prst="rect">
            <a:avLst/>
          </a:prstGeom>
          <a:solidFill>
            <a:schemeClr val="bg2"/>
          </a:solidFill>
          <a:ln>
            <a:solidFill>
              <a:schemeClr val="bg1"/>
            </a:solidFill>
          </a:ln>
          <a:effectLst>
            <a:innerShdw blurRad="95250">
              <a:srgbClr val="000000"/>
            </a:innerShdw>
          </a:effectLst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4380072" y="6407944"/>
            <a:ext cx="2350681" cy="365125"/>
          </a:xfrm>
        </p:spPr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" y="4865122"/>
            <a:ext cx="8075432" cy="562672"/>
          </a:xfrm>
          <a:noFill/>
        </p:spPr>
        <p:txBody>
          <a:bodyPr anchor="t">
            <a:sp3d prstMaterial="softEdge"/>
          </a:bodyPr>
          <a:lstStyle>
            <a:lvl1pPr marR="0" algn="r">
              <a:buNone/>
              <a:defRPr sz="3000" b="0">
                <a:solidFill>
                  <a:schemeClr val="accent1"/>
                </a:solidFill>
                <a:effectLst>
                  <a:outerShdw blurRad="50800" dist="25000" dir="5400000" algn="t" rotWithShape="0">
                    <a:prstClr val="black">
                      <a:alpha val="45000"/>
                    </a:prst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Полилиния 7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9" name="Полилиния 8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0" name="Прямоугольный треугольник 9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2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1" name="Прямая соединительная линия 10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12" name="Нашивка 11"/>
          <p:cNvSpPr/>
          <p:nvPr/>
        </p:nvSpPr>
        <p:spPr>
          <a:xfrm>
            <a:off x="8664112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  <p:sp>
        <p:nvSpPr>
          <p:cNvPr id="13" name="Нашивка 12"/>
          <p:cNvSpPr/>
          <p:nvPr/>
        </p:nvSpPr>
        <p:spPr>
          <a:xfrm>
            <a:off x="8477696" y="4988440"/>
            <a:ext cx="182880" cy="228600"/>
          </a:xfrm>
          <a:prstGeom prst="chevron">
            <a:avLst>
              <a:gd name="adj" fmla="val 50000"/>
            </a:avLst>
          </a:prstGeom>
          <a:gradFill flip="none" rotWithShape="1">
            <a:gsLst>
              <a:gs pos="0">
                <a:schemeClr val="accent1">
                  <a:shade val="60000"/>
                  <a:satMod val="125000"/>
                </a:schemeClr>
              </a:gs>
              <a:gs pos="72000">
                <a:schemeClr val="accent1">
                  <a:tint val="90000"/>
                  <a:satMod val="138000"/>
                </a:schemeClr>
              </a:gs>
              <a:gs pos="100000">
                <a:schemeClr val="accent1">
                  <a:tint val="76000"/>
                  <a:satMod val="136000"/>
                </a:schemeClr>
              </a:gs>
            </a:gsLst>
            <a:lin ang="16200000" scaled="0"/>
          </a:gradFill>
          <a:ln w="3175" cap="rnd" cmpd="sng" algn="ctr">
            <a:solidFill>
              <a:schemeClr val="accent1">
                <a:shade val="50000"/>
              </a:schemeClr>
            </a:solidFill>
            <a:prstDash val="solid"/>
          </a:ln>
          <a:effectLst>
            <a:outerShdw blurRad="50800" dist="25400" dir="5400000">
              <a:srgbClr val="000000">
                <a:alpha val="46000"/>
              </a:srgbClr>
            </a:outerShdw>
          </a:effectLst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l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1481329"/>
            <a:ext cx="8229600" cy="438607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844013" y="274640"/>
            <a:ext cx="1777470" cy="5592761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41"/>
            <a:ext cx="6324600" cy="5592760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Полилиния 12"/>
          <p:cNvSpPr>
            <a:spLocks/>
          </p:cNvSpPr>
          <p:nvPr/>
        </p:nvSpPr>
        <p:spPr bwMode="auto">
          <a:xfrm>
            <a:off x="499273" y="5944936"/>
            <a:ext cx="4940624" cy="9210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7485" h="337">
                <a:moveTo>
                  <a:pt x="0" y="2"/>
                </a:moveTo>
                <a:lnTo>
                  <a:pt x="7485" y="337"/>
                </a:lnTo>
                <a:lnTo>
                  <a:pt x="5558" y="337"/>
                </a:lnTo>
                <a:lnTo>
                  <a:pt x="1" y="0"/>
                </a:lnTo>
              </a:path>
            </a:pathLst>
          </a:custGeom>
          <a:solidFill>
            <a:schemeClr val="accent1">
              <a:tint val="65000"/>
              <a:satMod val="115000"/>
              <a:alpha val="40000"/>
            </a:scheme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2" name="Полилиния 11"/>
          <p:cNvSpPr>
            <a:spLocks/>
          </p:cNvSpPr>
          <p:nvPr/>
        </p:nvSpPr>
        <p:spPr bwMode="auto">
          <a:xfrm>
            <a:off x="485717" y="5939011"/>
            <a:ext cx="3690451" cy="93345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5760" y="0"/>
              </a:cxn>
              <a:cxn ang="0">
                <a:pos x="5760" y="528"/>
              </a:cxn>
              <a:cxn ang="0">
                <a:pos x="48" y="0"/>
              </a:cxn>
            </a:cxnLst>
            <a:rect l="0" t="0" r="0" b="0"/>
            <a:pathLst>
              <a:path w="5591" h="588">
                <a:moveTo>
                  <a:pt x="0" y="0"/>
                </a:moveTo>
                <a:lnTo>
                  <a:pt x="5591" y="585"/>
                </a:lnTo>
                <a:lnTo>
                  <a:pt x="4415" y="588"/>
                </a:lnTo>
                <a:lnTo>
                  <a:pt x="12" y="4"/>
                </a:lnTo>
              </a:path>
            </a:pathLst>
          </a:custGeom>
          <a:solidFill>
            <a:srgbClr val="000000">
              <a:alpha val="100000"/>
            </a:srgbClr>
          </a:soli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>
            <a:extLst/>
          </a:lstStyle>
          <a:p>
            <a:endParaRPr kumimoji="0" lang="en-US"/>
          </a:p>
        </p:txBody>
      </p:sp>
      <p:sp>
        <p:nvSpPr>
          <p:cNvPr id="14" name="Прямоугольный треугольник 13"/>
          <p:cNvSpPr>
            <a:spLocks/>
          </p:cNvSpPr>
          <p:nvPr/>
        </p:nvSpPr>
        <p:spPr bwMode="auto">
          <a:xfrm>
            <a:off x="-6042" y="5791253"/>
            <a:ext cx="3402314" cy="1080868"/>
          </a:xfrm>
          <a:prstGeom prst="rtTriangle">
            <a:avLst/>
          </a:prstGeom>
          <a:blipFill>
            <a:blip r:embed="rId13" cstate="print">
              <a:alphaModFix amt="50000"/>
            </a:blip>
            <a:tile tx="0" ty="0" sx="50000" sy="50000" flip="none" algn="t"/>
          </a:blipFill>
          <a:ln w="12700" cap="rnd" cmpd="thickThin" algn="ctr">
            <a:noFill/>
            <a:prstDash val="solid"/>
          </a:ln>
          <a:effectLst>
            <a:fillOverlay blend="mult">
              <a:gradFill flip="none" rotWithShape="1">
                <a:gsLst>
                  <a:gs pos="0">
                    <a:schemeClr val="accent1">
                      <a:shade val="20000"/>
                      <a:satMod val="176000"/>
                      <a:alpha val="100000"/>
                    </a:schemeClr>
                  </a:gs>
                  <a:gs pos="18000">
                    <a:schemeClr val="accent1">
                      <a:shade val="48000"/>
                      <a:satMod val="153000"/>
                      <a:alpha val="100000"/>
                    </a:schemeClr>
                  </a:gs>
                  <a:gs pos="43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45000">
                    <a:schemeClr val="accent1">
                      <a:tint val="85000"/>
                      <a:satMod val="150000"/>
                      <a:alpha val="100000"/>
                    </a:schemeClr>
                  </a:gs>
                  <a:gs pos="50000">
                    <a:schemeClr val="accent1">
                      <a:tint val="86000"/>
                      <a:satMod val="149000"/>
                      <a:alpha val="100000"/>
                    </a:schemeClr>
                  </a:gs>
                  <a:gs pos="79000">
                    <a:schemeClr val="accent1">
                      <a:shade val="53000"/>
                      <a:satMod val="150000"/>
                      <a:alpha val="100000"/>
                    </a:schemeClr>
                  </a:gs>
                  <a:gs pos="100000">
                    <a:schemeClr val="accent1">
                      <a:shade val="25000"/>
                      <a:satMod val="170000"/>
                      <a:alpha val="100000"/>
                    </a:schemeClr>
                  </a:gs>
                </a:gsLst>
                <a:lin ang="450000" scaled="1"/>
                <a:tileRect/>
              </a:gradFill>
            </a:fillOverlay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vert="horz" wrap="square" lIns="91440" tIns="45720" rIns="91440" bIns="45720" anchor="ctr" compatLnSpc="1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cxnSp>
        <p:nvCxnSpPr>
          <p:cNvPr id="15" name="Прямая соединительная линия 14"/>
          <p:cNvCxnSpPr/>
          <p:nvPr/>
        </p:nvCxnSpPr>
        <p:spPr>
          <a:xfrm>
            <a:off x="-9237" y="5787738"/>
            <a:ext cx="3405509" cy="1084383"/>
          </a:xfrm>
          <a:prstGeom prst="line">
            <a:avLst/>
          </a:prstGeom>
          <a:noFill/>
          <a:ln w="12065" cap="flat" cmpd="sng" algn="ctr">
            <a:gradFill>
              <a:gsLst>
                <a:gs pos="45000">
                  <a:schemeClr val="accent1">
                    <a:tint val="70000"/>
                    <a:satMod val="110000"/>
                  </a:schemeClr>
                </a:gs>
                <a:gs pos="15000">
                  <a:schemeClr val="accent1">
                    <a:shade val="40000"/>
                    <a:satMod val="110000"/>
                  </a:schemeClr>
                </a:gs>
              </a:gsLst>
              <a:lin ang="5400000" scaled="1"/>
            </a:gradFill>
            <a:prstDash val="solid"/>
            <a:miter lim="800000"/>
          </a:ln>
          <a:effectLst/>
        </p:spPr>
        <p:style>
          <a:lnRef idx="2">
            <a:schemeClr val="accent1"/>
          </a:lnRef>
          <a:fillRef idx="0">
            <a:schemeClr val="accent1"/>
          </a:fillRef>
          <a:effectRef idx="1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8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anchor="ctr">
            <a:normAutofit/>
            <a:scene3d>
              <a:camera prst="orthographicFront"/>
              <a:lightRig rig="soft" dir="t"/>
            </a:scene3d>
            <a:sp3d prstMaterial="softEdge">
              <a:bevelT w="25400" h="25400"/>
            </a:sp3d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0" name="Текст 29"/>
          <p:cNvSpPr>
            <a:spLocks noGrp="1"/>
          </p:cNvSpPr>
          <p:nvPr>
            <p:ph type="body" idx="1"/>
          </p:nvPr>
        </p:nvSpPr>
        <p:spPr>
          <a:xfrm>
            <a:off x="457200" y="1481328"/>
            <a:ext cx="8229600" cy="4525963"/>
          </a:xfrm>
          <a:prstGeom prst="rect">
            <a:avLst/>
          </a:prstGeom>
        </p:spPr>
        <p:txBody>
          <a:bodyPr vert="horz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0" name="Дата 9"/>
          <p:cNvSpPr>
            <a:spLocks noGrp="1"/>
          </p:cNvSpPr>
          <p:nvPr>
            <p:ph type="dt" sz="half" idx="2"/>
          </p:nvPr>
        </p:nvSpPr>
        <p:spPr>
          <a:xfrm>
            <a:off x="6727032" y="6407944"/>
            <a:ext cx="1920240" cy="365760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08.03.2021</a:t>
            </a:fld>
            <a:endParaRPr lang="ru-RU"/>
          </a:p>
        </p:txBody>
      </p:sp>
      <p:sp>
        <p:nvSpPr>
          <p:cNvPr id="22" name="Нижний колонтитул 21"/>
          <p:cNvSpPr>
            <a:spLocks noGrp="1"/>
          </p:cNvSpPr>
          <p:nvPr>
            <p:ph type="ftr" sz="quarter" idx="3"/>
          </p:nvPr>
        </p:nvSpPr>
        <p:spPr>
          <a:xfrm>
            <a:off x="4380072" y="6407944"/>
            <a:ext cx="2350681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tx1"/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4"/>
          </p:nvPr>
        </p:nvSpPr>
        <p:spPr>
          <a:xfrm>
            <a:off x="8647272" y="6407944"/>
            <a:ext cx="36576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 b="0">
                <a:solidFill>
                  <a:schemeClr val="tx1"/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41" r:id="rId1"/>
    <p:sldLayoutId id="2147483842" r:id="rId2"/>
    <p:sldLayoutId id="2147483843" r:id="rId3"/>
    <p:sldLayoutId id="2147483844" r:id="rId4"/>
    <p:sldLayoutId id="2147483845" r:id="rId5"/>
    <p:sldLayoutId id="2147483846" r:id="rId6"/>
    <p:sldLayoutId id="2147483847" r:id="rId7"/>
    <p:sldLayoutId id="2147483848" r:id="rId8"/>
    <p:sldLayoutId id="2147483849" r:id="rId9"/>
    <p:sldLayoutId id="2147483850" r:id="rId10"/>
    <p:sldLayoutId id="2147483851" r:id="rId11"/>
  </p:sldLayoutIdLst>
  <p:txStyles>
    <p:titleStyle>
      <a:lvl1pPr algn="l" rtl="0" eaLnBrk="1" latinLnBrk="0" hangingPunct="1">
        <a:spcBef>
          <a:spcPct val="0"/>
        </a:spcBef>
        <a:buNone/>
        <a:defRPr kumimoji="0" sz="4100" b="1" kern="1200">
          <a:solidFill>
            <a:schemeClr val="tx2"/>
          </a:solidFill>
          <a:effectLst>
            <a:outerShdw blurRad="31750" dist="25400" dir="5400000" algn="tl" rotWithShape="0">
              <a:srgbClr val="000000">
                <a:alpha val="2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56032" algn="l" rtl="0" eaLnBrk="1" latinLnBrk="0" hangingPunct="1">
        <a:spcBef>
          <a:spcPts val="400"/>
        </a:spcBef>
        <a:spcAft>
          <a:spcPts val="0"/>
        </a:spcAft>
        <a:buClr>
          <a:schemeClr val="accent1"/>
        </a:buClr>
        <a:buSzPct val="68000"/>
        <a:buFont typeface="Wingdings 3"/>
        <a:buChar char=""/>
        <a:defRPr kumimoji="0" sz="2700" kern="1200">
          <a:solidFill>
            <a:schemeClr val="tx1"/>
          </a:solidFill>
          <a:latin typeface="+mn-lt"/>
          <a:ea typeface="+mn-ea"/>
          <a:cs typeface="+mn-cs"/>
        </a:defRPr>
      </a:lvl1pPr>
      <a:lvl2pPr marL="621792" indent="-228600" algn="l" rtl="0" eaLnBrk="1" latinLnBrk="0" hangingPunct="1">
        <a:spcBef>
          <a:spcPts val="324"/>
        </a:spcBef>
        <a:buClr>
          <a:schemeClr val="accent1"/>
        </a:buClr>
        <a:buFont typeface="Verdana"/>
        <a:buChar char="◦"/>
        <a:defRPr kumimoji="0" sz="2300" kern="1200">
          <a:solidFill>
            <a:schemeClr val="tx1"/>
          </a:solidFill>
          <a:latin typeface="+mn-lt"/>
          <a:ea typeface="+mn-ea"/>
          <a:cs typeface="+mn-cs"/>
        </a:defRPr>
      </a:lvl2pPr>
      <a:lvl3pPr marL="859536" indent="-228600" algn="l" rtl="0" eaLnBrk="1" latinLnBrk="0" hangingPunct="1">
        <a:spcBef>
          <a:spcPts val="350"/>
        </a:spcBef>
        <a:buClr>
          <a:schemeClr val="accent2"/>
        </a:buClr>
        <a:buSzPct val="100000"/>
        <a:buFont typeface="Wingdings 2"/>
        <a:buChar char="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430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50"/>
        </a:spcBef>
        <a:buClr>
          <a:schemeClr val="accent2"/>
        </a:buClr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2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20574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286000" indent="-228600" algn="l" rtl="0" eaLnBrk="1" latinLnBrk="0" hangingPunct="1">
        <a:spcBef>
          <a:spcPts val="350"/>
        </a:spcBef>
        <a:buClr>
          <a:schemeClr val="accent3"/>
        </a:buClr>
        <a:buFont typeface="Wingdings 2"/>
        <a:buChar char="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286000" y="764704"/>
            <a:ext cx="6172200" cy="2592288"/>
          </a:xfrm>
        </p:spPr>
        <p:txBody>
          <a:bodyPr>
            <a:noAutofit/>
          </a:bodyPr>
          <a:lstStyle/>
          <a:p>
            <a:r>
              <a:rPr lang="ru-RU" sz="2000" dirty="0" smtClean="0"/>
              <a:t>ГАУ «КЦСОН города Каменска-Уральского»</a:t>
            </a:r>
            <a:br>
              <a:rPr lang="ru-RU" sz="20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3200" dirty="0" smtClean="0"/>
              <a:t>Школа пожилого возраста</a:t>
            </a:r>
            <a:r>
              <a:rPr lang="ru-RU" sz="2400" dirty="0" smtClean="0"/>
              <a:t/>
            </a:r>
            <a:br>
              <a:rPr lang="ru-RU" sz="2400" dirty="0" smtClean="0"/>
            </a:br>
            <a:r>
              <a:rPr lang="ru-RU" sz="2400" dirty="0" smtClean="0"/>
              <a:t>по направлению «Декоративно прикладное творчество»</a:t>
            </a:r>
            <a:br>
              <a:rPr lang="ru-RU" sz="2400" dirty="0" smtClean="0"/>
            </a:br>
            <a:r>
              <a:rPr lang="ru-RU" sz="2400" dirty="0" smtClean="0"/>
              <a:t>на тему «</a:t>
            </a:r>
            <a:r>
              <a:rPr lang="ru-RU" sz="2400" dirty="0" smtClean="0"/>
              <a:t>Сапоги из шестигранников»</a:t>
            </a:r>
            <a:endParaRPr lang="ru-RU" sz="24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685800" y="4149080"/>
            <a:ext cx="7772400" cy="1008111"/>
          </a:xfrm>
        </p:spPr>
        <p:txBody>
          <a:bodyPr>
            <a:normAutofit/>
          </a:bodyPr>
          <a:lstStyle/>
          <a:p>
            <a:r>
              <a:rPr lang="ru-RU" sz="2000" dirty="0" smtClean="0"/>
              <a:t>Специалист по социальной работе:</a:t>
            </a:r>
          </a:p>
          <a:p>
            <a:r>
              <a:rPr lang="ru-RU" sz="2000" dirty="0" err="1" smtClean="0"/>
              <a:t>Самигуллина</a:t>
            </a:r>
            <a:r>
              <a:rPr lang="ru-RU" sz="2000" dirty="0" smtClean="0"/>
              <a:t> С.К.</a:t>
            </a:r>
            <a:endParaRPr lang="ru-RU" sz="200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Необходимые  материалы:</a:t>
            </a:r>
            <a:endParaRPr lang="ru-RU" dirty="0"/>
          </a:p>
        </p:txBody>
      </p:sp>
      <p:pic>
        <p:nvPicPr>
          <p:cNvPr id="6" name="Содержимое 5" descr="praga-dla-platja-14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755577" y="1481138"/>
            <a:ext cx="7776864" cy="4828182"/>
          </a:xfr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8" name="Содержимое 7" descr="kryuchok_1486195566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051721" y="476672"/>
            <a:ext cx="5184576" cy="6048672"/>
          </a:xfr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Схема  вязания мотива</a:t>
            </a:r>
            <a:endParaRPr lang="ru-RU" dirty="0"/>
          </a:p>
        </p:txBody>
      </p:sp>
      <p:pic>
        <p:nvPicPr>
          <p:cNvPr id="5" name="Содержимое 4" descr="61ebbb853d419a146767bfca8b8ee35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979712" y="1484784"/>
            <a:ext cx="5339920" cy="4900190"/>
          </a:xfr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84849548_u2012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763688" y="1753394"/>
            <a:ext cx="5472608" cy="4555926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7d7031dd749bc41bc8fd85d7030e4b4e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2343834" y="1481138"/>
            <a:ext cx="4456332" cy="4525962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Соединение  мотивов</a:t>
            </a:r>
            <a:endParaRPr lang="ru-RU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58223935396c06415a419c0dba5b31c6--posts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691680" y="1481138"/>
            <a:ext cx="5976664" cy="497219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/>
              <a:t>Обвязываем стельки </a:t>
            </a:r>
            <a:endParaRPr lang="ru-RU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7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043608" y="836712"/>
            <a:ext cx="7200800" cy="5472608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Содержимое 3" descr="s1200 (10).jpg"/>
          <p:cNvPicPr>
            <a:picLocks noGrp="1" noChangeAspect="1"/>
          </p:cNvPicPr>
          <p:nvPr>
            <p:ph idx="1"/>
          </p:nvPr>
        </p:nvPicPr>
        <p:blipFill>
          <a:blip r:embed="rId2" cstate="print"/>
          <a:stretch>
            <a:fillRect/>
          </a:stretch>
        </p:blipFill>
        <p:spPr>
          <a:xfrm>
            <a:off x="1115616" y="692696"/>
            <a:ext cx="7056784" cy="5400600"/>
          </a:xfrm>
        </p:spPr>
      </p:pic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Содержимое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Заголовок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/>
              <a:t>Спасибо  за  внимание!</a:t>
            </a:r>
            <a:endParaRPr lang="ru-RU" dirty="0"/>
          </a:p>
        </p:txBody>
      </p:sp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Открытая">
  <a:themeElements>
    <a:clrScheme name="Открытая">
      <a:dk1>
        <a:sysClr val="windowText" lastClr="000000"/>
      </a:dk1>
      <a:lt1>
        <a:sysClr val="window" lastClr="FFFFFF"/>
      </a:lt1>
      <a:dk2>
        <a:srgbClr val="464646"/>
      </a:dk2>
      <a:lt2>
        <a:srgbClr val="DEF5FA"/>
      </a:lt2>
      <a:accent1>
        <a:srgbClr val="2DA2BF"/>
      </a:accent1>
      <a:accent2>
        <a:srgbClr val="DA1F28"/>
      </a:accent2>
      <a:accent3>
        <a:srgbClr val="EB641B"/>
      </a:accent3>
      <a:accent4>
        <a:srgbClr val="39639D"/>
      </a:accent4>
      <a:accent5>
        <a:srgbClr val="474B78"/>
      </a:accent5>
      <a:accent6>
        <a:srgbClr val="7D3C4A"/>
      </a:accent6>
      <a:hlink>
        <a:srgbClr val="FF8119"/>
      </a:hlink>
      <a:folHlink>
        <a:srgbClr val="44B9E8"/>
      </a:folHlink>
    </a:clrScheme>
    <a:fontScheme name="Открытая">
      <a:maj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ajorFont>
      <a:minorFont>
        <a:latin typeface="Lucida Sans Unicode"/>
        <a:ea typeface=""/>
        <a:cs typeface=""/>
        <a:font script="Jpan" typeface="ＭＳ Ｐゴシック"/>
        <a:font script="Hang" typeface="맑은 고딕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Uigh" typeface="Microsoft Uighur"/>
      </a:minorFont>
    </a:fontScheme>
    <a:fmtScheme name="Открытая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55000"/>
                <a:satMod val="300000"/>
              </a:schemeClr>
            </a:gs>
            <a:gs pos="40000">
              <a:schemeClr val="phClr">
                <a:tint val="65000"/>
                <a:satMod val="300000"/>
              </a:schemeClr>
            </a:gs>
            <a:gs pos="100000">
              <a:schemeClr val="phClr">
                <a:shade val="65000"/>
                <a:satMod val="300000"/>
              </a:schemeClr>
            </a:gs>
          </a:gsLst>
          <a:path path="circle">
            <a:fillToRect l="65000" b="98000"/>
          </a:path>
        </a:gradFill>
        <a:blipFill>
          <a:blip xmlns:r="http://schemas.openxmlformats.org/officeDocument/2006/relationships" r:embed="rId1">
            <a:duotone>
              <a:schemeClr val="phClr">
                <a:shade val="60000"/>
                <a:satMod val="110000"/>
              </a:schemeClr>
              <a:schemeClr val="phClr">
                <a:tint val="95000"/>
              </a:schemeClr>
            </a:duotone>
          </a:blip>
          <a:tile tx="0" ty="0" sx="50000" sy="5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Concourse</Template>
  <TotalTime>48</TotalTime>
  <Words>28</Words>
  <Application>Microsoft Office PowerPoint</Application>
  <PresentationFormat>Экран (4:3)</PresentationFormat>
  <Paragraphs>8</Paragraphs>
  <Slides>10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1" baseType="lpstr">
      <vt:lpstr>Открытая</vt:lpstr>
      <vt:lpstr>ГАУ «КЦСОН города Каменска-Уральского»   Школа пожилого возраста по направлению «Декоративно прикладное творчество» на тему «Сапоги из шестигранников»</vt:lpstr>
      <vt:lpstr>Необходимые  материалы:</vt:lpstr>
      <vt:lpstr>Слайд 3</vt:lpstr>
      <vt:lpstr>Схема  вязания мотива</vt:lpstr>
      <vt:lpstr>Слайд 5</vt:lpstr>
      <vt:lpstr>Соединение  мотивов</vt:lpstr>
      <vt:lpstr>Обвязываем стельки </vt:lpstr>
      <vt:lpstr>Слайд 8</vt:lpstr>
      <vt:lpstr>Слайд 9</vt:lpstr>
      <vt:lpstr>Спасибо  за 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ГАУ «КЦСОН города Каменска-Уральского»   Школа пожилого возраста по направлению «Декоративно прикладное творчество» на тему «Вяжем коврики»</dc:title>
  <dc:creator>Рустам</dc:creator>
  <cp:lastModifiedBy>Рустам</cp:lastModifiedBy>
  <cp:revision>8</cp:revision>
  <dcterms:created xsi:type="dcterms:W3CDTF">2020-10-11T12:02:04Z</dcterms:created>
  <dcterms:modified xsi:type="dcterms:W3CDTF">2021-03-08T05:48:55Z</dcterms:modified>
</cp:coreProperties>
</file>