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58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14480" y="428604"/>
            <a:ext cx="6858000" cy="990600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i="1" dirty="0" smtClean="0">
                <a:solidFill>
                  <a:srgbClr val="464653"/>
                </a:solidFill>
              </a:rPr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2400" i="1" dirty="0" smtClean="0">
                <a:solidFill>
                  <a:srgbClr val="464653"/>
                </a:solidFill>
              </a:rPr>
            </a:br>
            <a:r>
              <a:rPr lang="ru-RU" sz="2400" i="1" dirty="0" smtClean="0">
                <a:solidFill>
                  <a:srgbClr val="464653"/>
                </a:solidFill>
              </a:rPr>
              <a:t/>
            </a:r>
            <a:br>
              <a:rPr lang="ru-RU" sz="2400" i="1" dirty="0" smtClean="0">
                <a:solidFill>
                  <a:srgbClr val="464653"/>
                </a:solidFill>
              </a:rPr>
            </a:br>
            <a:r>
              <a:rPr lang="ru-RU" sz="2400" i="1" dirty="0" smtClean="0">
                <a:solidFill>
                  <a:srgbClr val="464653"/>
                </a:solidFill>
              </a:rPr>
              <a:t/>
            </a:r>
            <a:br>
              <a:rPr lang="ru-RU" sz="2400" i="1" dirty="0" smtClean="0">
                <a:solidFill>
                  <a:srgbClr val="464653"/>
                </a:solidFill>
              </a:rPr>
            </a:br>
            <a:r>
              <a:rPr lang="ru-RU" sz="2400" i="1" dirty="0" smtClean="0">
                <a:solidFill>
                  <a:srgbClr val="464653"/>
                </a:solidFill>
              </a:rPr>
              <a:t/>
            </a:r>
            <a:br>
              <a:rPr lang="ru-RU" sz="2400" i="1" dirty="0" smtClean="0">
                <a:solidFill>
                  <a:srgbClr val="464653"/>
                </a:solidFill>
              </a:rPr>
            </a:br>
            <a:r>
              <a:rPr lang="ru-RU" sz="2400" i="1" dirty="0" smtClean="0">
                <a:solidFill>
                  <a:srgbClr val="464653"/>
                </a:solidFill>
              </a:rPr>
              <a:t/>
            </a:r>
            <a:br>
              <a:rPr lang="ru-RU" sz="2400" i="1" dirty="0" smtClean="0">
                <a:solidFill>
                  <a:srgbClr val="464653"/>
                </a:solidFill>
              </a:rPr>
            </a:br>
            <a:r>
              <a:rPr lang="ru-RU" sz="2400" i="1" dirty="0" smtClean="0">
                <a:solidFill>
                  <a:srgbClr val="464653"/>
                </a:solidFill>
              </a:rPr>
              <a:t/>
            </a:r>
            <a:br>
              <a:rPr lang="ru-RU" sz="2400" i="1" dirty="0" smtClean="0">
                <a:solidFill>
                  <a:srgbClr val="464653"/>
                </a:solidFill>
              </a:rPr>
            </a:br>
            <a:r>
              <a:rPr lang="ru-RU" sz="2400" b="1" i="1" dirty="0" smtClean="0">
                <a:solidFill>
                  <a:srgbClr val="464653"/>
                </a:solidFill>
              </a:rPr>
              <a:t>Школа пожилого возраста по направлению «Творческая и прикладная деятельность»»</a:t>
            </a:r>
            <a:br>
              <a:rPr lang="ru-RU" sz="2400" b="1" i="1" dirty="0" smtClean="0">
                <a:solidFill>
                  <a:srgbClr val="464653"/>
                </a:solidFill>
              </a:rPr>
            </a:br>
            <a:r>
              <a:rPr lang="ru-RU" sz="2400" b="1" i="1" dirty="0" smtClean="0">
                <a:solidFill>
                  <a:srgbClr val="464653"/>
                </a:solidFill>
              </a:rPr>
              <a:t>тема: «Картины из пуговиц своими руками»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/>
              <a:t>Руководитель: специалист по социальной работе Окулова Ксения Петровна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285992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Чтобы необычно украсить интерьер, нужны умелые ручки и ваша фантазия. Большое количество подделок можно создать своими руками из пуговок. Вам понадобится много плоских пуговиц. Начнём!</a:t>
            </a:r>
            <a:endParaRPr lang="ru-RU" dirty="0"/>
          </a:p>
        </p:txBody>
      </p:sp>
      <p:pic>
        <p:nvPicPr>
          <p:cNvPr id="15362" name="Picture 2" descr="https://svoimirukamy.com/wp-content/uploads/2017/01/1-1-700x5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2924" y="3286124"/>
            <a:ext cx="3457617" cy="2924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214422"/>
            <a:ext cx="8686832" cy="3011486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Панно-часы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Вам понадобится:( клей ПВА, нить, циркуль, карандаш, пуговицы, бисер, картонный лист, белая краска, акриловая серебристая краска).</a:t>
            </a:r>
            <a:br>
              <a:rPr lang="ru-RU" sz="2000" dirty="0" smtClean="0"/>
            </a:br>
            <a:r>
              <a:rPr lang="ru-RU" sz="2000" dirty="0" smtClean="0"/>
              <a:t>Нам понадобиться</a:t>
            </a:r>
            <a:br>
              <a:rPr lang="ru-RU" sz="2000" dirty="0" smtClean="0"/>
            </a:br>
            <a:r>
              <a:rPr lang="ru-RU" sz="2000" dirty="0" smtClean="0"/>
              <a:t> На картонном листе создайте окружность с помощью циркуля.</a:t>
            </a:r>
            <a:br>
              <a:rPr lang="ru-RU" sz="2000" dirty="0" smtClean="0"/>
            </a:br>
            <a:r>
              <a:rPr lang="ru-RU" sz="2000" dirty="0" smtClean="0"/>
              <a:t>Нанесите клей ПВА на контур окружности и приклейте нить.</a:t>
            </a:r>
            <a:br>
              <a:rPr lang="ru-RU" sz="2000" dirty="0" smtClean="0"/>
            </a:br>
            <a:r>
              <a:rPr lang="ru-RU" sz="2000" dirty="0" smtClean="0"/>
              <a:t>Всю окружность закрасьте белым цветом.</a:t>
            </a:r>
            <a:br>
              <a:rPr lang="ru-RU" sz="2000" dirty="0" smtClean="0"/>
            </a:br>
            <a:r>
              <a:rPr lang="ru-RU" sz="2000" dirty="0" smtClean="0"/>
              <a:t>С помощью губки нанесите серебристую акриловую краску.</a:t>
            </a:r>
            <a:br>
              <a:rPr lang="ru-RU" sz="2000" dirty="0" smtClean="0"/>
            </a:br>
            <a:r>
              <a:rPr lang="ru-RU" sz="2000" dirty="0" smtClean="0"/>
              <a:t>В центр круга приклейте большую пуговицу.</a:t>
            </a:r>
            <a:br>
              <a:rPr lang="ru-RU" sz="2000" dirty="0" smtClean="0"/>
            </a:br>
            <a:r>
              <a:rPr lang="ru-RU" sz="2000" dirty="0" smtClean="0"/>
              <a:t>Мысленно разделите окружность на 6 </a:t>
            </a:r>
            <a:r>
              <a:rPr lang="ru-RU" sz="2000" dirty="0" err="1" smtClean="0"/>
              <a:t>частей-сигментов</a:t>
            </a:r>
            <a:r>
              <a:rPr lang="ru-RU" sz="2000" dirty="0" smtClean="0"/>
              <a:t>, и выложите по кругу пуговицы.</a:t>
            </a:r>
            <a:br>
              <a:rPr lang="ru-RU" sz="2000" dirty="0" smtClean="0"/>
            </a:br>
            <a:r>
              <a:rPr lang="ru-RU" sz="2000" dirty="0" smtClean="0"/>
              <a:t>Украсьте по своему желанию.</a:t>
            </a:r>
            <a:endParaRPr lang="ru-RU" sz="2000" dirty="0"/>
          </a:p>
        </p:txBody>
      </p:sp>
      <p:pic>
        <p:nvPicPr>
          <p:cNvPr id="31746" name="Picture 2" descr="https://svoimirukamy.com/wp-content/uploads/2017/01/3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4286256"/>
            <a:ext cx="5751517" cy="19382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071546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>Панно «Дерево»</a:t>
            </a:r>
            <a:br>
              <a:rPr lang="ru-RU" sz="2200" b="1" dirty="0" smtClean="0"/>
            </a:br>
            <a:r>
              <a:rPr lang="ru-RU" sz="2200" b="1" dirty="0" smtClean="0"/>
              <a:t>Деревья из пуговиц — это уникальная творческая иллюстрация. Чтобы панно выглядело, интересней используйте пуговки разного стиля.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785926"/>
            <a:ext cx="8229600" cy="392909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Для создания композиции вам понадобится деревянная доска, шаблон дерева, фломастер, клей и пуговки. На доске обведите шаблон дерева фломастером, либо нарисуйте его от руки. Ствол дерева обклейте пуговками коричневого либо песочного оттенка. Листики – зелёным, красным, оранжевым…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Триптих с веточкой сакуры. Для создания вам потребуется три холста с белым либо нейтральным фоном. Положите их рядом и проведите сплошную линию-ветку. Закрасьте её в коричневый цвет. Выложите цветы из пуговок, затем приклейте их.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Вы можете взять уже готовую картинку и выложить её пуговками разных цветов. Пространство между пуговками закрасьте бусинками, бисером, блёстками.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4338" name="Picture 2" descr="дерево из пуговиц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4169526"/>
            <a:ext cx="3548054" cy="2462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92867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Вы можете выбрать не только дерево, солнце или радугу но, и объёмные буквы, письменные послания, иероглифы.</a:t>
            </a:r>
            <a:endParaRPr lang="ru-RU" dirty="0"/>
          </a:p>
        </p:txBody>
      </p:sp>
      <p:pic>
        <p:nvPicPr>
          <p:cNvPr id="37890" name="Picture 2" descr="пан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71678"/>
            <a:ext cx="6667500" cy="4305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736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>Цветочный букет</a:t>
            </a:r>
            <a:r>
              <a:rPr lang="ru-RU" sz="2200" dirty="0" smtClean="0"/>
              <a:t>. Подчеркнуть красоту букета можно с помощью атласной ленточки.</a:t>
            </a:r>
            <a:br>
              <a:rPr lang="ru-RU" sz="2200" dirty="0" smtClean="0"/>
            </a:br>
            <a:r>
              <a:rPr lang="ru-RU" sz="2200" b="1" dirty="0" smtClean="0"/>
              <a:t>Рыбки</a:t>
            </a:r>
            <a:r>
              <a:rPr lang="ru-RU" sz="2200" dirty="0" smtClean="0"/>
              <a:t>. Создайте холст, цветом морской глубины. Отразите красоту подводного мира.</a:t>
            </a:r>
            <a:br>
              <a:rPr lang="ru-RU" sz="2200" dirty="0" smtClean="0"/>
            </a:br>
            <a:r>
              <a:rPr lang="ru-RU" sz="2200" b="1" dirty="0" smtClean="0"/>
              <a:t>Балерина</a:t>
            </a:r>
            <a:r>
              <a:rPr lang="ru-RU" sz="2200" dirty="0" smtClean="0"/>
              <a:t>. Создайте холст, чёрного цвета. Балерину выложите в изящной позе перламутровыми светлыми пуговками.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6866" name="Picture 2" descr="балерин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071678"/>
            <a:ext cx="6667500" cy="4629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Вот такие весёлые и милые слоники может сделать даже ребёнок.</a:t>
            </a:r>
            <a:endParaRPr lang="ru-RU" dirty="0"/>
          </a:p>
        </p:txBody>
      </p:sp>
      <p:pic>
        <p:nvPicPr>
          <p:cNvPr id="35842" name="Picture 2" descr="Картины из пуговиц не слож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285860"/>
            <a:ext cx="3516273" cy="3143272"/>
          </a:xfrm>
          <a:prstGeom prst="rect">
            <a:avLst/>
          </a:prstGeom>
          <a:noFill/>
        </p:spPr>
      </p:pic>
      <p:pic>
        <p:nvPicPr>
          <p:cNvPr id="35844" name="Picture 4" descr="Картины из пуговиц не сложн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46" y="1285860"/>
            <a:ext cx="4192411" cy="51720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Может показаться сложным, но поверьте эта работа очень лёгкая если отсортировать заранее пуговицы.</a:t>
            </a:r>
            <a:endParaRPr lang="ru-RU" dirty="0"/>
          </a:p>
        </p:txBody>
      </p:sp>
      <p:pic>
        <p:nvPicPr>
          <p:cNvPr id="34818" name="Picture 2" descr="Картины из пуговиц не слож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571612"/>
            <a:ext cx="4566767" cy="48101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Прекрасная незнакомка в желтом, незабываемые мгновения, запечатленные в картине.</a:t>
            </a:r>
            <a:endParaRPr lang="ru-RU" dirty="0"/>
          </a:p>
        </p:txBody>
      </p:sp>
      <p:pic>
        <p:nvPicPr>
          <p:cNvPr id="33794" name="Picture 2" descr="Поделки из пуговиц: 12 самы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357298"/>
            <a:ext cx="3929090" cy="52346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500174"/>
            <a:ext cx="832043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Спасибо за </a:t>
            </a: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внимание ! </a:t>
            </a:r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107</TotalTime>
  <Words>246</Words>
  <Application>Microsoft Office PowerPoint</Application>
  <PresentationFormat>Экран (4:3)</PresentationFormat>
  <Paragraphs>14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Начальная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    Школа пожилого возраста по направлению «Творческая и прикладная деятельность»» тема: «Картины из пуговиц своими руками»</vt:lpstr>
      <vt:lpstr>Чтобы необычно украсить интерьер, нужны умелые ручки и ваша фантазия. Большое количество подделок можно создать своими руками из пуговок. Вам понадобится много плоских пуговиц. Начнём!</vt:lpstr>
      <vt:lpstr>Панно-часы Вам понадобится:( клей ПВА, нить, циркуль, карандаш, пуговицы, бисер, картонный лист, белая краска, акриловая серебристая краска). Нам понадобиться  На картонном листе создайте окружность с помощью циркуля. Нанесите клей ПВА на контур окружности и приклейте нить. Всю окружность закрасьте белым цветом. С помощью губки нанесите серебристую акриловую краску. В центр круга приклейте большую пуговицу. Мысленно разделите окружность на 6 частей-сигментов, и выложите по кругу пуговицы. Украсьте по своему желанию.</vt:lpstr>
      <vt:lpstr>Панно «Дерево» Деревья из пуговиц — это уникальная творческая иллюстрация. Чтобы панно выглядело, интересней используйте пуговки разного стиля. </vt:lpstr>
      <vt:lpstr>Вы можете выбрать не только дерево, солнце или радугу но, и объёмные буквы, письменные послания, иероглифы.</vt:lpstr>
      <vt:lpstr>Цветочный букет. Подчеркнуть красоту букета можно с помощью атласной ленточки. Рыбки. Создайте холст, цветом морской глубины. Отразите красоту подводного мира. Балерина. Создайте холст, чёрного цвета. Балерину выложите в изящной позе перламутровыми светлыми пуговками. </vt:lpstr>
      <vt:lpstr>Вот такие весёлые и милые слоники может сделать даже ребёнок.</vt:lpstr>
      <vt:lpstr>Может показаться сложным, но поверьте эта работа очень лёгкая если отсортировать заранее пуговицы.</vt:lpstr>
      <vt:lpstr>Прекрасная незнакомка в желтом, незабываемые мгновения, запечатленные в картине.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Рома</dc:creator>
  <cp:lastModifiedBy>Maksunova_EV</cp:lastModifiedBy>
  <cp:revision>13</cp:revision>
  <dcterms:created xsi:type="dcterms:W3CDTF">2021-03-11T12:26:24Z</dcterms:created>
  <dcterms:modified xsi:type="dcterms:W3CDTF">2021-03-15T08:20:54Z</dcterms:modified>
</cp:coreProperties>
</file>