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64425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7808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09912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90913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80968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5724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78360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21742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3188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2332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36753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788046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130286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866246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91306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71272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E50C3-05F0-4BF1-95C5-FA28BD6D6692}" type="datetimeFigureOut">
              <a:rPr lang="ru-RU" smtClean="0"/>
              <a:pPr/>
              <a:t>17.03.2021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ADC9215-E365-4B9E-AA67-8862CC8E2A8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75374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landshaftdesign.org/wp-content/uploads/2019/04/Alpijskaya-gorka-svoimi-rukami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78258" y="1541225"/>
            <a:ext cx="9717205" cy="266034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«Беседки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газоны, альпийские горки, садовые скульптуры и куклы, подсветка садового участка»</a:t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Дистанционное </a:t>
            </a:r>
            <a:r>
              <a:rPr 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занятие </a:t>
            </a:r>
            <a:r>
              <a:rPr lang="ru-RU" sz="28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«Школы пожилого возраста» по направлению «Садоводы и огородники»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5009" y="4051441"/>
            <a:ext cx="10144836" cy="2607693"/>
          </a:xfrm>
        </p:spPr>
        <p:txBody>
          <a:bodyPr>
            <a:normAutofit/>
          </a:bodyPr>
          <a:lstStyle/>
          <a:p>
            <a:pPr algn="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</a:p>
          <a:p>
            <a:pPr algn="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</a:t>
            </a:r>
          </a:p>
          <a:p>
            <a:pPr algn="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Халтурина Алевтина Викторовна</a:t>
            </a:r>
          </a:p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03. 2021 г.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291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7143" y="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Беседки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85596"/>
            <a:ext cx="5063319" cy="575253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дополнить участок зоной отдыха, хозяева строят навесы, закрытые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домики.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самый популярный вариант ‒ беседки. В зависимости от конструкции это может быть легкое укрытие от солнца или массивное сооружение с печкой, где комфортно отдыхать даже зимой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319" y="968992"/>
            <a:ext cx="6828809" cy="52484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0258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77" y="273714"/>
            <a:ext cx="8406984" cy="6305238"/>
          </a:xfrm>
        </p:spPr>
      </p:pic>
    </p:spTree>
    <p:extLst>
      <p:ext uri="{BB962C8B-B14F-4D97-AF65-F5344CB8AC3E}">
        <p14:creationId xmlns="" xmlns:p14="http://schemas.microsoft.com/office/powerpoint/2010/main" val="135276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574" y="206213"/>
            <a:ext cx="8605778" cy="6429746"/>
          </a:xfrm>
        </p:spPr>
      </p:pic>
    </p:spTree>
    <p:extLst>
      <p:ext uri="{BB962C8B-B14F-4D97-AF65-F5344CB8AC3E}">
        <p14:creationId xmlns="" xmlns:p14="http://schemas.microsoft.com/office/powerpoint/2010/main" val="266621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5132" y="69756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Газоны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75347" y="1152477"/>
            <a:ext cx="5916653" cy="3880773"/>
          </a:xfrm>
        </p:spPr>
        <p:txBody>
          <a:bodyPr>
            <a:noAutofit/>
          </a:bodyPr>
          <a:lstStyle/>
          <a:p>
            <a:pPr marL="0" indent="0" algn="ctr" fontAlgn="base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определимся, что же такое «газон»? Под газоном понимают участок, на котором плотным покровом произрастают травянистые растения, подвергающиеся периодическому кошению. Чаще используют многолетние злаковые травы: райграс, мятлик, овсяница.</a:t>
            </a:r>
          </a:p>
          <a:p>
            <a:pPr marL="0" indent="0" algn="ctr" fontAlgn="base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Видов газонов существует большое разнообразие, но как создать газон своими руками самым простым способом и с легким дальнейшим уходом? Таким является обыкновенный садово-парковый газон с высотой скашивания 20-40 мм.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людей, желающих получать удовольствие от своей лужайки, лучше придерживаться принципа минимально необходимого ухода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23" y="1390556"/>
            <a:ext cx="6079824" cy="45598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7145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izainexpert.ru/wp-content/uploads/2019/11/foto-dachnogo-gazona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76" y="329673"/>
            <a:ext cx="8758829" cy="61393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885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prosadovnik.ru/wp-content/uploads/2019/06/sadovuyu-dorozhku-1024x709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26" y="363939"/>
            <a:ext cx="8916076" cy="6173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4499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8779" y="145576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Альпийские горки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9948" y="1241946"/>
            <a:ext cx="4244454" cy="575935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Кто хоть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 видел альпийскую горку, обязательно загорится идеей выстроить у себя на участке такое же чудо. Любителей флоры заинтересует упорядоченное нагромождение камней, искусственно созданные террасы, пестреющие яркими цветами и мягкими травяными подушками.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418" y="1193421"/>
            <a:ext cx="6960359" cy="52226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4882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97" y="371344"/>
            <a:ext cx="11436764" cy="6059423"/>
          </a:xfrm>
        </p:spPr>
      </p:pic>
    </p:spTree>
    <p:extLst>
      <p:ext uri="{BB962C8B-B14F-4D97-AF65-F5344CB8AC3E}">
        <p14:creationId xmlns="" xmlns:p14="http://schemas.microsoft.com/office/powerpoint/2010/main" val="221013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28" y="145488"/>
            <a:ext cx="8688499" cy="6519388"/>
          </a:xfrm>
        </p:spPr>
      </p:pic>
    </p:spTree>
    <p:extLst>
      <p:ext uri="{BB962C8B-B14F-4D97-AF65-F5344CB8AC3E}">
        <p14:creationId xmlns="" xmlns:p14="http://schemas.microsoft.com/office/powerpoint/2010/main" val="391356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9597" y="131928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Садовые скульптуры и куклы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324844"/>
            <a:ext cx="5145206" cy="5445457"/>
          </a:xfrm>
        </p:spPr>
        <p:txBody>
          <a:bodyPr>
            <a:normAutofit lnSpcReduction="10000"/>
          </a:bodyPr>
          <a:lstStyle/>
          <a:p>
            <a:pPr marL="0" indent="0" algn="ctr" fontAlgn="base">
              <a:buNone/>
            </a:pP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неповторимый дизайн и яркий экстерьер помогают садовые фигуры, выполненные своими руками. </a:t>
            </a:r>
          </a:p>
          <a:p>
            <a:pPr marL="0" indent="0" algn="ctr" fontAlgn="base">
              <a:buNone/>
            </a:pP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приложить немного стараний и подключить фантазию, можно соорудить необыкновенные скульптуры из самых доступных материалов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31" y="1354155"/>
            <a:ext cx="6393692" cy="47908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8255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Чудесные и яркие ромаш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245682"/>
            <a:ext cx="7919171" cy="63461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03492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Нежные колокольчи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638" y="180100"/>
            <a:ext cx="8455470" cy="63473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6001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6075" y="159224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Подсветка садового участка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127" y="4354429"/>
            <a:ext cx="12087873" cy="388077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сожалению, освещению дачного участка иногда отводят незаслуженно второстепенное место, хотя «луч света в темном царстве» необходим элементарно для того, чтобы вечером беспрепятственно передвигаться по своим владениям. Не говоря уже о том, что красота растений, скрытая в темноте, способна засветиться новыми красками и приобрести неожиданные фантастические формы. Достаточно лишь искусно «поиграть» со светом, применив несколько интересных идей подсветки и оформления садовых светильников.</a:t>
            </a:r>
            <a:endParaRPr lang="ru-RU" sz="23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078" y="1025133"/>
            <a:ext cx="8466665" cy="32223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13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Струнные огни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87" y="208104"/>
            <a:ext cx="9589344" cy="63837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8116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Светильник Цветочный горшок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00" y="184266"/>
            <a:ext cx="9425154" cy="65302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1669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5699" y="2310714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3635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</TotalTime>
  <Words>290</Words>
  <Application>Microsoft Office PowerPoint</Application>
  <PresentationFormat>Произвольный</PresentationFormat>
  <Paragraphs>20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Грань</vt:lpstr>
      <vt:lpstr>                       ГАУ «КЦСОН города Каменска-Уральского»   тема: «Беседки, газоны, альпийские горки, садовые скульптуры и куклы, подсветка садового участка»  Дистанционное занятие «Школы пожилого возраста» по направлению «Садоводы и огородники» </vt:lpstr>
      <vt:lpstr>Беседки</vt:lpstr>
      <vt:lpstr>Слайд 3</vt:lpstr>
      <vt:lpstr>Слайд 4</vt:lpstr>
      <vt:lpstr>Газоны</vt:lpstr>
      <vt:lpstr>Слайд 6</vt:lpstr>
      <vt:lpstr>Слайд 7</vt:lpstr>
      <vt:lpstr>Альпийские горки</vt:lpstr>
      <vt:lpstr>Слайд 9</vt:lpstr>
      <vt:lpstr>Слайд 10</vt:lpstr>
      <vt:lpstr>Садовые скульптуры и куклы</vt:lpstr>
      <vt:lpstr>Слайд 12</vt:lpstr>
      <vt:lpstr>Слайд 13</vt:lpstr>
      <vt:lpstr>Подсветка садового участка</vt:lpstr>
      <vt:lpstr>Слайд 15</vt:lpstr>
      <vt:lpstr>Слайд 16</vt:lpstr>
      <vt:lpstr>Слайд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 «Беседки, газоны, альпийские горки, садовые скульптуры и куклы, подсветка садового участка»  Дистанционное практическое занятие «Школы пожилого возраста» по направлению «Садоводы и огородники» </dc:title>
  <dc:creator>Ирина Зырянова</dc:creator>
  <cp:lastModifiedBy>Shafikova_GA</cp:lastModifiedBy>
  <cp:revision>12</cp:revision>
  <dcterms:created xsi:type="dcterms:W3CDTF">2020-06-26T11:55:35Z</dcterms:created>
  <dcterms:modified xsi:type="dcterms:W3CDTF">2021-03-17T09:19:07Z</dcterms:modified>
</cp:coreProperties>
</file>