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64" y="-2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2855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8402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3241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9035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329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684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838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4443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5326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4162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7333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4790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1753364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1166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7974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2074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5146F-8E5E-4A59-8956-2A763DF5C678}" type="datetimeFigureOut">
              <a:rPr lang="ru-RU" smtClean="0"/>
              <a:pPr/>
              <a:t>22.03.2021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6029C28-D4AE-41F2-B9D5-FFCAEF8D710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5534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355600"/>
            <a:ext cx="12191999" cy="4050836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  <a:b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b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«Обучение навыкам ухода»</a:t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10 способов применения касторового масла, о которых вы не знали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Окунцева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Т.В.</a:t>
            </a:r>
            <a:endParaRPr lang="ru-RU" sz="40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" y="3623799"/>
            <a:ext cx="4648200" cy="31956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967" y="3623799"/>
            <a:ext cx="5681132" cy="319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911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00" y="203200"/>
            <a:ext cx="10858500" cy="642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3097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6096000" cy="67403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способов применения касторового масла, о которых вы не знали: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Стимулирует рост волос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добавляю касторовое масло в различные маски для роста волос, бровей и ресниц. Оно стимулирует фолликулы и улучшает структуру.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Натуральная тушь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Ее можно приготовить при помощи пчелиного воска, какао-порошка и касторового масла. Все компоненты нужно смешать. Такая тушь не содержит вредных химикатов и будет улучшать структуру ресниц.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2307" y="1493728"/>
            <a:ext cx="6289693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2678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330200"/>
            <a:ext cx="11328400" cy="615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2147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Здоровый сон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наношу небольшое количество масла на веки и могу быстрее уснуть. Также оно способствует приятному глубокому сну.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Пищевой консервант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покрываю крупы касторовым маслом, тогда они не портятся и в них нет вредителей и микробов.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0" y="2677656"/>
            <a:ext cx="6985000" cy="392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5164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07139"/>
            <a:ext cx="54229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Массаж лица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касторовом масле содержится жирные кислоты, которые увлажняют и питают кожу. Я беру чайную ложку масла, растираю ладошками и наношу на лицо перед массажем. После процедуры смываю и наношу крем.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Кутикула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Касторовое масло увлажняет кутикулу можно нанести его при помощи ватной палочки. Оно избавляет от ломкости ногтей и шелушащийся кожи.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0" y="984646"/>
            <a:ext cx="6667500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6149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7112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Убирает папилломы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пораженный участок наносится касторовое масло, можно это сделать ватной палочкой. Старайтесь не травмировать кожу и делать все аккуратно. Процедуру нужно повторять 5-6 раз. После папиллома начинает темнеть и высыхать.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Кожаные вещи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касторовому маслу можно сохранить привлекательный вид кожаным вещам. Приготовьте состав льняное масло 2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ч.л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касторовое масло 2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ч.л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 1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ч.л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пчелиного воска. Нанесите на поверхность при помощи ватного диска и ваши кожаные вещи всегда будут выглядеть привлекательно.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0" y="1921509"/>
            <a:ext cx="5054600" cy="2653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7057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54000"/>
            <a:ext cx="10477500" cy="612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7553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64400" y="0"/>
            <a:ext cx="49276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Мягкие пятки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Касторовое масло будет отлично смягчать пятки. Вечером необходимо наносить средство на сухую кожу. Обмотать пищевой пленкой и надеть носки. Утром снять ороговевший слой при помощи щетки. Повторить процедуру 3-4 раза.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Комнатные растения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Касторка является отличным удобрением для комнатных растений. Необходимо развести масло в воде и поливать цветы.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1050"/>
            <a:ext cx="741680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7828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876300"/>
            <a:ext cx="11493500" cy="482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8847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660034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</TotalTime>
  <Words>329</Words>
  <Application>Microsoft Office PowerPoint</Application>
  <PresentationFormat>Произвольный</PresentationFormat>
  <Paragraphs>22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 ШКОЛА ПОЖИЛОГО ВОЗРАСТА ПО НАПРАВЛЕНИЮ: «Обучение навыкам ухода» Тема: 10 способов применения касторового масла, о которых вы не знали. Руководитель: специалист по социальной работе Окунцева Т.В.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ПО НАПРАВЛЕНИЮ: «Обучение навыкам ухода» Тема: 10 способов применения касторового масла, о которых вы не знали. Исполнитель: специалист по социальной работе Попкова А.В.</dc:title>
  <dc:creator>111</dc:creator>
  <cp:lastModifiedBy>Shafikova_GA</cp:lastModifiedBy>
  <cp:revision>5</cp:revision>
  <dcterms:created xsi:type="dcterms:W3CDTF">2020-10-30T05:02:53Z</dcterms:created>
  <dcterms:modified xsi:type="dcterms:W3CDTF">2021-03-22T08:17:09Z</dcterms:modified>
</cp:coreProperties>
</file>