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rawing7.xml" ContentType="application/vnd.ms-office.drawingml.diagramDrawing+xml"/>
  <Override PartName="/ppt/diagrams/quickStyle8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5DDE28-E047-4AAC-9F3E-FED395B005D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7E898F-C5AD-4655-85E0-C855EE56823A}">
      <dgm:prSet custT="1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sz="1400" b="1" dirty="0" smtClean="0">
              <a:solidFill>
                <a:schemeClr val="bg1"/>
              </a:solidFill>
            </a:rPr>
            <a:t>Вам звонят не друзья, а мошенники. Их цель - ваши деньги </a:t>
          </a:r>
          <a:endParaRPr lang="ru-RU" sz="1400" b="1" dirty="0">
            <a:solidFill>
              <a:schemeClr val="bg1"/>
            </a:solidFill>
          </a:endParaRPr>
        </a:p>
      </dgm:t>
    </dgm:pt>
    <dgm:pt modelId="{325067EC-8165-4B7E-9D34-0A30E7D3D03A}" type="parTrans" cxnId="{88003D84-E893-481A-8F90-ED9576FBB594}">
      <dgm:prSet/>
      <dgm:spPr/>
      <dgm:t>
        <a:bodyPr/>
        <a:lstStyle/>
        <a:p>
          <a:endParaRPr lang="ru-RU"/>
        </a:p>
      </dgm:t>
    </dgm:pt>
    <dgm:pt modelId="{15499EB0-29C6-45E7-9B6B-352F4368DEEF}" type="sibTrans" cxnId="{88003D84-E893-481A-8F90-ED9576FBB594}">
      <dgm:prSet/>
      <dgm:spPr/>
      <dgm:t>
        <a:bodyPr/>
        <a:lstStyle/>
        <a:p>
          <a:endParaRPr lang="ru-RU"/>
        </a:p>
      </dgm:t>
    </dgm:pt>
    <dgm:pt modelId="{6E004637-CE15-43A6-A5AD-0495A934CB4D}">
      <dgm:prSet custT="1"/>
      <dgm:spPr>
        <a:solidFill>
          <a:schemeClr val="accent2"/>
        </a:solidFill>
      </dgm:spPr>
      <dgm:t>
        <a:bodyPr/>
        <a:lstStyle/>
        <a:p>
          <a:pPr rtl="0"/>
          <a:r>
            <a:rPr lang="ru-RU" sz="1400" b="1" dirty="0" smtClean="0">
              <a:solidFill>
                <a:schemeClr val="bg1"/>
              </a:solidFill>
            </a:rPr>
            <a:t>Ответное СМС, звонок оказываются платными и очень доро</a:t>
          </a:r>
          <a:r>
            <a:rPr lang="ru-RU" sz="1400" dirty="0" smtClean="0">
              <a:solidFill>
                <a:schemeClr val="bg1"/>
              </a:solidFill>
            </a:rPr>
            <a:t>гими</a:t>
          </a:r>
          <a:endParaRPr lang="ru-RU" sz="1400" dirty="0">
            <a:solidFill>
              <a:schemeClr val="bg1"/>
            </a:solidFill>
          </a:endParaRPr>
        </a:p>
      </dgm:t>
    </dgm:pt>
    <dgm:pt modelId="{56881A64-DE81-499C-886C-0E5480D36633}" type="parTrans" cxnId="{287086B0-A3FC-4CA6-8172-2AA546E4E19E}">
      <dgm:prSet/>
      <dgm:spPr/>
      <dgm:t>
        <a:bodyPr/>
        <a:lstStyle/>
        <a:p>
          <a:endParaRPr lang="ru-RU"/>
        </a:p>
      </dgm:t>
    </dgm:pt>
    <dgm:pt modelId="{498D822B-1494-432F-8DC7-3582BE46974D}" type="sibTrans" cxnId="{287086B0-A3FC-4CA6-8172-2AA546E4E19E}">
      <dgm:prSet/>
      <dgm:spPr/>
      <dgm:t>
        <a:bodyPr/>
        <a:lstStyle/>
        <a:p>
          <a:endParaRPr lang="ru-RU"/>
        </a:p>
      </dgm:t>
    </dgm:pt>
    <dgm:pt modelId="{C6259524-26FA-4C90-A701-EF4E6B1FE7D7}">
      <dgm:prSet custT="1"/>
      <dgm:spPr>
        <a:solidFill>
          <a:schemeClr val="accent2"/>
        </a:solidFill>
      </dgm:spPr>
      <dgm:t>
        <a:bodyPr/>
        <a:lstStyle/>
        <a:p>
          <a:pPr rtl="0"/>
          <a:r>
            <a:rPr lang="ru-RU" sz="1400" b="1" dirty="0" smtClean="0">
              <a:solidFill>
                <a:schemeClr val="bg1"/>
              </a:solidFill>
            </a:rPr>
            <a:t>Вы попадаете на «</a:t>
          </a:r>
          <a:r>
            <a:rPr lang="ru-RU" sz="1400" b="1" dirty="0" err="1" smtClean="0">
              <a:solidFill>
                <a:schemeClr val="bg1"/>
              </a:solidFill>
            </a:rPr>
            <a:t>фишинговый</a:t>
          </a:r>
          <a:r>
            <a:rPr lang="ru-RU" sz="1400" b="1" dirty="0" smtClean="0">
              <a:solidFill>
                <a:schemeClr val="bg1"/>
              </a:solidFill>
            </a:rPr>
            <a:t>» сайт, он скачивает вашу личную информацию </a:t>
          </a:r>
          <a:endParaRPr lang="ru-RU" sz="1400" b="1" dirty="0">
            <a:solidFill>
              <a:schemeClr val="bg1"/>
            </a:solidFill>
          </a:endParaRPr>
        </a:p>
      </dgm:t>
    </dgm:pt>
    <dgm:pt modelId="{32FBFDDA-8B7D-4A8F-B854-D33578EA10C3}" type="parTrans" cxnId="{A79A8AA9-88A1-43AA-AFB7-3E6C84EB32D5}">
      <dgm:prSet/>
      <dgm:spPr/>
      <dgm:t>
        <a:bodyPr/>
        <a:lstStyle/>
        <a:p>
          <a:endParaRPr lang="ru-RU"/>
        </a:p>
      </dgm:t>
    </dgm:pt>
    <dgm:pt modelId="{68198DDB-F06E-412E-B5CF-D5CCF11BE8C6}" type="sibTrans" cxnId="{A79A8AA9-88A1-43AA-AFB7-3E6C84EB32D5}">
      <dgm:prSet/>
      <dgm:spPr/>
      <dgm:t>
        <a:bodyPr/>
        <a:lstStyle/>
        <a:p>
          <a:endParaRPr lang="ru-RU"/>
        </a:p>
      </dgm:t>
    </dgm:pt>
    <dgm:pt modelId="{EFE11D0C-B063-43AF-A616-5FC092209D45}">
      <dgm:prSet custT="1"/>
      <dgm:spPr>
        <a:solidFill>
          <a:schemeClr val="accent2"/>
        </a:solidFill>
      </dgm:spPr>
      <dgm:t>
        <a:bodyPr/>
        <a:lstStyle/>
        <a:p>
          <a:pPr rtl="0"/>
          <a:r>
            <a:rPr lang="ru-RU" sz="1400" b="1" dirty="0" smtClean="0"/>
            <a:t>Мошенники выспрашивают у вас конфиденциальную информацию</a:t>
          </a:r>
          <a:endParaRPr lang="ru-RU" sz="1400" b="1" dirty="0"/>
        </a:p>
      </dgm:t>
    </dgm:pt>
    <dgm:pt modelId="{9650D1EE-AFDB-4D2A-9CE8-7808FAC1E45A}" type="parTrans" cxnId="{374A89C9-620C-4DCC-9C25-730C32EFBCC2}">
      <dgm:prSet/>
      <dgm:spPr/>
      <dgm:t>
        <a:bodyPr/>
        <a:lstStyle/>
        <a:p>
          <a:endParaRPr lang="ru-RU"/>
        </a:p>
      </dgm:t>
    </dgm:pt>
    <dgm:pt modelId="{A72731E7-35CA-4F55-BD5B-7F9CAFD91D35}" type="sibTrans" cxnId="{374A89C9-620C-4DCC-9C25-730C32EFBCC2}">
      <dgm:prSet/>
      <dgm:spPr/>
      <dgm:t>
        <a:bodyPr/>
        <a:lstStyle/>
        <a:p>
          <a:endParaRPr lang="ru-RU"/>
        </a:p>
      </dgm:t>
    </dgm:pt>
    <dgm:pt modelId="{7E1B8C52-866A-489B-8DC7-2E4161048EDF}" type="pres">
      <dgm:prSet presAssocID="{565DDE28-E047-4AAC-9F3E-FED395B005D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5F67A2-EB78-4FA0-B0DE-2550491E39EF}" type="pres">
      <dgm:prSet presAssocID="{4B7E898F-C5AD-4655-85E0-C855EE56823A}" presName="linNode" presStyleCnt="0"/>
      <dgm:spPr/>
    </dgm:pt>
    <dgm:pt modelId="{A604E69F-448E-4CF8-A473-66CFC1B59DD8}" type="pres">
      <dgm:prSet presAssocID="{4B7E898F-C5AD-4655-85E0-C855EE56823A}" presName="parentText" presStyleLbl="node1" presStyleIdx="0" presStyleCnt="4" custScaleX="277778" custScaleY="55797" custLinFactNeighborX="-7453" custLinFactNeighborY="-20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DA7CF6-4B7C-4CA4-94ED-87F8192DB9F5}" type="pres">
      <dgm:prSet presAssocID="{15499EB0-29C6-45E7-9B6B-352F4368DEEF}" presName="sp" presStyleCnt="0"/>
      <dgm:spPr/>
    </dgm:pt>
    <dgm:pt modelId="{3606C9EE-7EB8-4B57-A938-7A072C820AEA}" type="pres">
      <dgm:prSet presAssocID="{6E004637-CE15-43A6-A5AD-0495A934CB4D}" presName="linNode" presStyleCnt="0"/>
      <dgm:spPr/>
    </dgm:pt>
    <dgm:pt modelId="{B01B3D10-4BFD-4D5F-A726-BC9484484FB4}" type="pres">
      <dgm:prSet presAssocID="{6E004637-CE15-43A6-A5AD-0495A934CB4D}" presName="parentText" presStyleLbl="node1" presStyleIdx="1" presStyleCnt="4" custScaleX="277778" custScaleY="56167" custLinFactNeighborX="-7453" custLinFactNeighborY="316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8DB335-57CE-4860-B3F5-8E4C0D2A9808}" type="pres">
      <dgm:prSet presAssocID="{498D822B-1494-432F-8DC7-3582BE46974D}" presName="sp" presStyleCnt="0"/>
      <dgm:spPr/>
    </dgm:pt>
    <dgm:pt modelId="{FEDDFA27-CECC-416C-9A39-92A5145E01EE}" type="pres">
      <dgm:prSet presAssocID="{C6259524-26FA-4C90-A701-EF4E6B1FE7D7}" presName="linNode" presStyleCnt="0"/>
      <dgm:spPr/>
    </dgm:pt>
    <dgm:pt modelId="{C0FE1208-AC82-4CF0-9F61-1E0506D5DE27}" type="pres">
      <dgm:prSet presAssocID="{C6259524-26FA-4C90-A701-EF4E6B1FE7D7}" presName="parentText" presStyleLbl="node1" presStyleIdx="2" presStyleCnt="4" custScaleX="277778" custScaleY="69968" custLinFactNeighborX="-7453" custLinFactNeighborY="-23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585277-906A-4AC7-B86F-E85D0AFD9F60}" type="pres">
      <dgm:prSet presAssocID="{68198DDB-F06E-412E-B5CF-D5CCF11BE8C6}" presName="sp" presStyleCnt="0"/>
      <dgm:spPr/>
    </dgm:pt>
    <dgm:pt modelId="{3CE69FDF-5D7B-4FC0-9C1D-570AB31F325B}" type="pres">
      <dgm:prSet presAssocID="{EFE11D0C-B063-43AF-A616-5FC092209D45}" presName="linNode" presStyleCnt="0"/>
      <dgm:spPr/>
    </dgm:pt>
    <dgm:pt modelId="{17CB2388-F0C0-497E-948D-E3B2E93AD373}" type="pres">
      <dgm:prSet presAssocID="{EFE11D0C-B063-43AF-A616-5FC092209D45}" presName="parentText" presStyleLbl="node1" presStyleIdx="3" presStyleCnt="4" custScaleX="277778" custScaleY="5158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74A89C9-620C-4DCC-9C25-730C32EFBCC2}" srcId="{565DDE28-E047-4AAC-9F3E-FED395B005DB}" destId="{EFE11D0C-B063-43AF-A616-5FC092209D45}" srcOrd="3" destOrd="0" parTransId="{9650D1EE-AFDB-4D2A-9CE8-7808FAC1E45A}" sibTransId="{A72731E7-35CA-4F55-BD5B-7F9CAFD91D35}"/>
    <dgm:cxn modelId="{2853636E-C871-4A02-9176-EF5BDB057FAD}" type="presOf" srcId="{C6259524-26FA-4C90-A701-EF4E6B1FE7D7}" destId="{C0FE1208-AC82-4CF0-9F61-1E0506D5DE27}" srcOrd="0" destOrd="0" presId="urn:microsoft.com/office/officeart/2005/8/layout/vList5"/>
    <dgm:cxn modelId="{E7D749AB-2408-459F-8633-7C41B617808E}" type="presOf" srcId="{6E004637-CE15-43A6-A5AD-0495A934CB4D}" destId="{B01B3D10-4BFD-4D5F-A726-BC9484484FB4}" srcOrd="0" destOrd="0" presId="urn:microsoft.com/office/officeart/2005/8/layout/vList5"/>
    <dgm:cxn modelId="{88003D84-E893-481A-8F90-ED9576FBB594}" srcId="{565DDE28-E047-4AAC-9F3E-FED395B005DB}" destId="{4B7E898F-C5AD-4655-85E0-C855EE56823A}" srcOrd="0" destOrd="0" parTransId="{325067EC-8165-4B7E-9D34-0A30E7D3D03A}" sibTransId="{15499EB0-29C6-45E7-9B6B-352F4368DEEF}"/>
    <dgm:cxn modelId="{7E6A56E3-79C9-4132-BE6E-B5D147EAA9F6}" type="presOf" srcId="{4B7E898F-C5AD-4655-85E0-C855EE56823A}" destId="{A604E69F-448E-4CF8-A473-66CFC1B59DD8}" srcOrd="0" destOrd="0" presId="urn:microsoft.com/office/officeart/2005/8/layout/vList5"/>
    <dgm:cxn modelId="{A79A8AA9-88A1-43AA-AFB7-3E6C84EB32D5}" srcId="{565DDE28-E047-4AAC-9F3E-FED395B005DB}" destId="{C6259524-26FA-4C90-A701-EF4E6B1FE7D7}" srcOrd="2" destOrd="0" parTransId="{32FBFDDA-8B7D-4A8F-B854-D33578EA10C3}" sibTransId="{68198DDB-F06E-412E-B5CF-D5CCF11BE8C6}"/>
    <dgm:cxn modelId="{13475EF2-3DBA-4526-B992-1C48323C98EB}" type="presOf" srcId="{EFE11D0C-B063-43AF-A616-5FC092209D45}" destId="{17CB2388-F0C0-497E-948D-E3B2E93AD373}" srcOrd="0" destOrd="0" presId="urn:microsoft.com/office/officeart/2005/8/layout/vList5"/>
    <dgm:cxn modelId="{0AF0E5C0-DC5F-4AE7-8F8B-AE3ADC904151}" type="presOf" srcId="{565DDE28-E047-4AAC-9F3E-FED395B005DB}" destId="{7E1B8C52-866A-489B-8DC7-2E4161048EDF}" srcOrd="0" destOrd="0" presId="urn:microsoft.com/office/officeart/2005/8/layout/vList5"/>
    <dgm:cxn modelId="{287086B0-A3FC-4CA6-8172-2AA546E4E19E}" srcId="{565DDE28-E047-4AAC-9F3E-FED395B005DB}" destId="{6E004637-CE15-43A6-A5AD-0495A934CB4D}" srcOrd="1" destOrd="0" parTransId="{56881A64-DE81-499C-886C-0E5480D36633}" sibTransId="{498D822B-1494-432F-8DC7-3582BE46974D}"/>
    <dgm:cxn modelId="{349D237C-AC59-4F13-A5E9-D72F49A2E0BA}" type="presParOf" srcId="{7E1B8C52-866A-489B-8DC7-2E4161048EDF}" destId="{905F67A2-EB78-4FA0-B0DE-2550491E39EF}" srcOrd="0" destOrd="0" presId="urn:microsoft.com/office/officeart/2005/8/layout/vList5"/>
    <dgm:cxn modelId="{9447E374-8937-40AC-AFDB-22A20B769062}" type="presParOf" srcId="{905F67A2-EB78-4FA0-B0DE-2550491E39EF}" destId="{A604E69F-448E-4CF8-A473-66CFC1B59DD8}" srcOrd="0" destOrd="0" presId="urn:microsoft.com/office/officeart/2005/8/layout/vList5"/>
    <dgm:cxn modelId="{2CB8493B-9156-402F-9231-CC6A2A530136}" type="presParOf" srcId="{7E1B8C52-866A-489B-8DC7-2E4161048EDF}" destId="{2EDA7CF6-4B7C-4CA4-94ED-87F8192DB9F5}" srcOrd="1" destOrd="0" presId="urn:microsoft.com/office/officeart/2005/8/layout/vList5"/>
    <dgm:cxn modelId="{4AA6B62D-1EDC-4307-A902-9D044267CAF4}" type="presParOf" srcId="{7E1B8C52-866A-489B-8DC7-2E4161048EDF}" destId="{3606C9EE-7EB8-4B57-A938-7A072C820AEA}" srcOrd="2" destOrd="0" presId="urn:microsoft.com/office/officeart/2005/8/layout/vList5"/>
    <dgm:cxn modelId="{9E2DDEEB-48E1-4799-B09E-D313401A4ECC}" type="presParOf" srcId="{3606C9EE-7EB8-4B57-A938-7A072C820AEA}" destId="{B01B3D10-4BFD-4D5F-A726-BC9484484FB4}" srcOrd="0" destOrd="0" presId="urn:microsoft.com/office/officeart/2005/8/layout/vList5"/>
    <dgm:cxn modelId="{BEBF3D8F-05B0-477D-A1FF-3AEB5FA2B4CC}" type="presParOf" srcId="{7E1B8C52-866A-489B-8DC7-2E4161048EDF}" destId="{E78DB335-57CE-4860-B3F5-8E4C0D2A9808}" srcOrd="3" destOrd="0" presId="urn:microsoft.com/office/officeart/2005/8/layout/vList5"/>
    <dgm:cxn modelId="{8C0E0621-9C06-4DD4-9F79-E54FBE72D579}" type="presParOf" srcId="{7E1B8C52-866A-489B-8DC7-2E4161048EDF}" destId="{FEDDFA27-CECC-416C-9A39-92A5145E01EE}" srcOrd="4" destOrd="0" presId="urn:microsoft.com/office/officeart/2005/8/layout/vList5"/>
    <dgm:cxn modelId="{BC1106A8-78D0-4A04-ADE6-65EC17B01F22}" type="presParOf" srcId="{FEDDFA27-CECC-416C-9A39-92A5145E01EE}" destId="{C0FE1208-AC82-4CF0-9F61-1E0506D5DE27}" srcOrd="0" destOrd="0" presId="urn:microsoft.com/office/officeart/2005/8/layout/vList5"/>
    <dgm:cxn modelId="{27B4F4A5-A6A8-4993-8426-41787A1F96C6}" type="presParOf" srcId="{7E1B8C52-866A-489B-8DC7-2E4161048EDF}" destId="{9E585277-906A-4AC7-B86F-E85D0AFD9F60}" srcOrd="5" destOrd="0" presId="urn:microsoft.com/office/officeart/2005/8/layout/vList5"/>
    <dgm:cxn modelId="{AEB15DF5-921C-4F5D-A554-6900205E6085}" type="presParOf" srcId="{7E1B8C52-866A-489B-8DC7-2E4161048EDF}" destId="{3CE69FDF-5D7B-4FC0-9C1D-570AB31F325B}" srcOrd="6" destOrd="0" presId="urn:microsoft.com/office/officeart/2005/8/layout/vList5"/>
    <dgm:cxn modelId="{8697076A-9522-42D8-88D9-5BB11659F62F}" type="presParOf" srcId="{3CE69FDF-5D7B-4FC0-9C1D-570AB31F325B}" destId="{17CB2388-F0C0-497E-948D-E3B2E93AD373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C385718-3D46-421A-9FF8-BA54DD071362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7AD54D0-6C2A-4D2B-90DE-8ED73127EEA3}">
      <dgm:prSet custT="1"/>
      <dgm:spPr/>
      <dgm:t>
        <a:bodyPr/>
        <a:lstStyle/>
        <a:p>
          <a:pPr algn="just"/>
          <a:r>
            <a:rPr lang="ru-RU" sz="1400" b="1" dirty="0" smtClean="0"/>
            <a:t>СМС с информацией о выигрыше и предложением направить ответное СМС, позвонить, отписаться от рассылки </a:t>
          </a:r>
        </a:p>
      </dgm:t>
    </dgm:pt>
    <dgm:pt modelId="{21769082-36FB-4C41-8B92-0D057A9812A3}" type="parTrans" cxnId="{4C75EF04-59C9-424A-BABE-CC9B42EC83EC}">
      <dgm:prSet/>
      <dgm:spPr/>
      <dgm:t>
        <a:bodyPr/>
        <a:lstStyle/>
        <a:p>
          <a:endParaRPr lang="ru-RU"/>
        </a:p>
      </dgm:t>
    </dgm:pt>
    <dgm:pt modelId="{EDD95028-EC9D-48D8-8495-6DBCDAD4BAAE}" type="sibTrans" cxnId="{4C75EF04-59C9-424A-BABE-CC9B42EC83EC}">
      <dgm:prSet/>
      <dgm:spPr/>
      <dgm:t>
        <a:bodyPr/>
        <a:lstStyle/>
        <a:p>
          <a:endParaRPr lang="ru-RU"/>
        </a:p>
      </dgm:t>
    </dgm:pt>
    <dgm:pt modelId="{99D2752B-57F3-4666-9532-03BDDE562856}">
      <dgm:prSet custT="1"/>
      <dgm:spPr/>
      <dgm:t>
        <a:bodyPr/>
        <a:lstStyle/>
        <a:p>
          <a:r>
            <a:rPr lang="ru-RU" sz="1400" b="1" dirty="0" smtClean="0"/>
            <a:t>СМС от якобы </a:t>
          </a:r>
          <a:r>
            <a:rPr lang="ru-RU" sz="1400" b="1" dirty="0" smtClean="0"/>
            <a:t>друга/родственника с просьбой срочно перевести деньги </a:t>
          </a:r>
          <a:endParaRPr lang="ru-RU" sz="1400" b="1" dirty="0" smtClean="0"/>
        </a:p>
      </dgm:t>
    </dgm:pt>
    <dgm:pt modelId="{E0242F9F-216A-41FF-AA36-F986FCCDBA53}" type="parTrans" cxnId="{94D08E90-AAA4-4CB9-8A15-D9F8EE490CE4}">
      <dgm:prSet/>
      <dgm:spPr/>
      <dgm:t>
        <a:bodyPr/>
        <a:lstStyle/>
        <a:p>
          <a:endParaRPr lang="ru-RU"/>
        </a:p>
      </dgm:t>
    </dgm:pt>
    <dgm:pt modelId="{D6A8E137-49E1-4640-B709-9101D977A8D3}" type="sibTrans" cxnId="{94D08E90-AAA4-4CB9-8A15-D9F8EE490CE4}">
      <dgm:prSet/>
      <dgm:spPr/>
      <dgm:t>
        <a:bodyPr/>
        <a:lstStyle/>
        <a:p>
          <a:endParaRPr lang="ru-RU"/>
        </a:p>
      </dgm:t>
    </dgm:pt>
    <dgm:pt modelId="{F579A128-595C-42E9-8000-99573A258A9F}">
      <dgm:prSet custT="1"/>
      <dgm:spPr/>
      <dgm:t>
        <a:bodyPr/>
        <a:lstStyle/>
        <a:p>
          <a:pPr algn="just"/>
          <a:r>
            <a:rPr lang="ru-RU" sz="1400" b="1" dirty="0" smtClean="0"/>
            <a:t>СМС со ссылкой, по которой нужно обязательно перейти</a:t>
          </a:r>
          <a:endParaRPr lang="ru-RU" sz="1400" b="1" dirty="0"/>
        </a:p>
      </dgm:t>
    </dgm:pt>
    <dgm:pt modelId="{5AB6E052-37B9-443C-902B-AD309989B347}" type="parTrans" cxnId="{CAF56026-4F69-4B82-8133-18F3E361B57C}">
      <dgm:prSet/>
      <dgm:spPr/>
      <dgm:t>
        <a:bodyPr/>
        <a:lstStyle/>
        <a:p>
          <a:endParaRPr lang="ru-RU"/>
        </a:p>
      </dgm:t>
    </dgm:pt>
    <dgm:pt modelId="{85BDAFF7-729D-4BA3-80F2-9B099172608F}" type="sibTrans" cxnId="{CAF56026-4F69-4B82-8133-18F3E361B57C}">
      <dgm:prSet/>
      <dgm:spPr/>
      <dgm:t>
        <a:bodyPr/>
        <a:lstStyle/>
        <a:p>
          <a:endParaRPr lang="ru-RU"/>
        </a:p>
      </dgm:t>
    </dgm:pt>
    <dgm:pt modelId="{CDB92E36-6C2A-4E0D-AF52-312EE174F253}">
      <dgm:prSet custT="1"/>
      <dgm:spPr/>
      <dgm:t>
        <a:bodyPr/>
        <a:lstStyle/>
        <a:p>
          <a:r>
            <a:rPr lang="ru-RU" sz="1400" b="1" dirty="0" smtClean="0"/>
            <a:t>СМС с информацией, что у вас задолженность по кредиту и просьбой перезвонить по указанному номеру </a:t>
          </a:r>
          <a:endParaRPr lang="ru-RU" sz="1400" b="1" dirty="0"/>
        </a:p>
      </dgm:t>
    </dgm:pt>
    <dgm:pt modelId="{0B9C952F-F6E6-4201-A3DE-984A89AB67CA}" type="parTrans" cxnId="{E9C13440-847F-4DE5-A23E-51FF702BD4DD}">
      <dgm:prSet/>
      <dgm:spPr/>
      <dgm:t>
        <a:bodyPr/>
        <a:lstStyle/>
        <a:p>
          <a:endParaRPr lang="ru-RU"/>
        </a:p>
      </dgm:t>
    </dgm:pt>
    <dgm:pt modelId="{9E562011-A28B-452B-9F97-7BE6BE794BE0}" type="sibTrans" cxnId="{E9C13440-847F-4DE5-A23E-51FF702BD4DD}">
      <dgm:prSet/>
      <dgm:spPr/>
      <dgm:t>
        <a:bodyPr/>
        <a:lstStyle/>
        <a:p>
          <a:endParaRPr lang="ru-RU"/>
        </a:p>
      </dgm:t>
    </dgm:pt>
    <dgm:pt modelId="{969CCB2B-1686-4E7C-AFBD-EF9C7C1B8ECD}" type="pres">
      <dgm:prSet presAssocID="{5C385718-3D46-421A-9FF8-BA54DD07136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232AB32-EA6A-403F-8B30-A6C760ED73E4}" type="pres">
      <dgm:prSet presAssocID="{87AD54D0-6C2A-4D2B-90DE-8ED73127EEA3}" presName="parentLin" presStyleCnt="0"/>
      <dgm:spPr/>
    </dgm:pt>
    <dgm:pt modelId="{90D00DDC-7271-41CC-AFD8-751E290759BF}" type="pres">
      <dgm:prSet presAssocID="{87AD54D0-6C2A-4D2B-90DE-8ED73127EEA3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D1D9474E-2187-4F2D-B063-991AC4EA0C0B}" type="pres">
      <dgm:prSet presAssocID="{87AD54D0-6C2A-4D2B-90DE-8ED73127EEA3}" presName="parentText" presStyleLbl="node1" presStyleIdx="0" presStyleCnt="4" custScaleX="140856" custScaleY="278103" custLinFactNeighborX="17188" custLinFactNeighborY="-1960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37C9CA-45E5-404F-8AB4-89310580EFD2}" type="pres">
      <dgm:prSet presAssocID="{87AD54D0-6C2A-4D2B-90DE-8ED73127EEA3}" presName="negativeSpace" presStyleCnt="0"/>
      <dgm:spPr/>
    </dgm:pt>
    <dgm:pt modelId="{093F1353-F23B-4060-9600-3B28BC3AAAC6}" type="pres">
      <dgm:prSet presAssocID="{87AD54D0-6C2A-4D2B-90DE-8ED73127EEA3}" presName="childText" presStyleLbl="conFgAcc1" presStyleIdx="0" presStyleCnt="4">
        <dgm:presLayoutVars>
          <dgm:bulletEnabled val="1"/>
        </dgm:presLayoutVars>
      </dgm:prSet>
      <dgm:spPr/>
    </dgm:pt>
    <dgm:pt modelId="{73373AFD-A976-4D71-976A-103CF0E9B0B6}" type="pres">
      <dgm:prSet presAssocID="{EDD95028-EC9D-48D8-8495-6DBCDAD4BAAE}" presName="spaceBetweenRectangles" presStyleCnt="0"/>
      <dgm:spPr/>
    </dgm:pt>
    <dgm:pt modelId="{58C78CD9-0DB1-42D6-880D-7E869FAECF5C}" type="pres">
      <dgm:prSet presAssocID="{99D2752B-57F3-4666-9532-03BDDE562856}" presName="parentLin" presStyleCnt="0"/>
      <dgm:spPr/>
    </dgm:pt>
    <dgm:pt modelId="{02151A43-E00A-43F6-A36C-C35A9956F089}" type="pres">
      <dgm:prSet presAssocID="{99D2752B-57F3-4666-9532-03BDDE562856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4ED1FBEC-A9D2-431B-80E2-FCFC935CF330}" type="pres">
      <dgm:prSet presAssocID="{99D2752B-57F3-4666-9532-03BDDE562856}" presName="parentText" presStyleLbl="node1" presStyleIdx="1" presStyleCnt="4" custScaleX="140510" custScaleY="18623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63CB9B-5420-4234-971E-763F7C7DBB2E}" type="pres">
      <dgm:prSet presAssocID="{99D2752B-57F3-4666-9532-03BDDE562856}" presName="negativeSpace" presStyleCnt="0"/>
      <dgm:spPr/>
    </dgm:pt>
    <dgm:pt modelId="{2454651D-500B-478A-A51E-7E2932DD856B}" type="pres">
      <dgm:prSet presAssocID="{99D2752B-57F3-4666-9532-03BDDE562856}" presName="childText" presStyleLbl="conFgAcc1" presStyleIdx="1" presStyleCnt="4">
        <dgm:presLayoutVars>
          <dgm:bulletEnabled val="1"/>
        </dgm:presLayoutVars>
      </dgm:prSet>
      <dgm:spPr/>
    </dgm:pt>
    <dgm:pt modelId="{0F8FED81-F383-436E-ADA6-8EE3E6904D95}" type="pres">
      <dgm:prSet presAssocID="{D6A8E137-49E1-4640-B709-9101D977A8D3}" presName="spaceBetweenRectangles" presStyleCnt="0"/>
      <dgm:spPr/>
    </dgm:pt>
    <dgm:pt modelId="{B2052FE4-4B2F-426E-AD54-0D67F32DAF56}" type="pres">
      <dgm:prSet presAssocID="{F579A128-595C-42E9-8000-99573A258A9F}" presName="parentLin" presStyleCnt="0"/>
      <dgm:spPr/>
    </dgm:pt>
    <dgm:pt modelId="{0E07B5BC-02BB-46DD-B2A6-01025D5A734C}" type="pres">
      <dgm:prSet presAssocID="{F579A128-595C-42E9-8000-99573A258A9F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50F372C4-4336-4E58-8F9F-751534881C90}" type="pres">
      <dgm:prSet presAssocID="{F579A128-595C-42E9-8000-99573A258A9F}" presName="parentText" presStyleLbl="node1" presStyleIdx="2" presStyleCnt="4" custScaleX="140816" custScaleY="15460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50D6BE-072C-4CF8-AF6A-22A6F499F4C7}" type="pres">
      <dgm:prSet presAssocID="{F579A128-595C-42E9-8000-99573A258A9F}" presName="negativeSpace" presStyleCnt="0"/>
      <dgm:spPr/>
    </dgm:pt>
    <dgm:pt modelId="{B62AADE8-061F-4548-B199-44BD4B652547}" type="pres">
      <dgm:prSet presAssocID="{F579A128-595C-42E9-8000-99573A258A9F}" presName="childText" presStyleLbl="conFgAcc1" presStyleIdx="2" presStyleCnt="4">
        <dgm:presLayoutVars>
          <dgm:bulletEnabled val="1"/>
        </dgm:presLayoutVars>
      </dgm:prSet>
      <dgm:spPr/>
    </dgm:pt>
    <dgm:pt modelId="{114FD2C1-1F91-4409-BC97-F60BDCCE50DE}" type="pres">
      <dgm:prSet presAssocID="{85BDAFF7-729D-4BA3-80F2-9B099172608F}" presName="spaceBetweenRectangles" presStyleCnt="0"/>
      <dgm:spPr/>
    </dgm:pt>
    <dgm:pt modelId="{37E00641-381F-4E5C-8759-6D081239BADF}" type="pres">
      <dgm:prSet presAssocID="{CDB92E36-6C2A-4E0D-AF52-312EE174F253}" presName="parentLin" presStyleCnt="0"/>
      <dgm:spPr/>
    </dgm:pt>
    <dgm:pt modelId="{08D272D5-D1FA-4ED9-958B-0BB14D138171}" type="pres">
      <dgm:prSet presAssocID="{CDB92E36-6C2A-4E0D-AF52-312EE174F253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6737D038-3B32-4DAA-919F-76284A5A5B89}" type="pres">
      <dgm:prSet presAssocID="{CDB92E36-6C2A-4E0D-AF52-312EE174F253}" presName="parentText" presStyleLbl="node1" presStyleIdx="3" presStyleCnt="4" custScaleX="142857" custScaleY="21191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D0FBC2-A771-421B-B730-94A54501E4BC}" type="pres">
      <dgm:prSet presAssocID="{CDB92E36-6C2A-4E0D-AF52-312EE174F253}" presName="negativeSpace" presStyleCnt="0"/>
      <dgm:spPr/>
    </dgm:pt>
    <dgm:pt modelId="{D619B5DD-E827-4AF7-913D-86BB2CA40364}" type="pres">
      <dgm:prSet presAssocID="{CDB92E36-6C2A-4E0D-AF52-312EE174F253}" presName="childText" presStyleLbl="conFgAcc1" presStyleIdx="3" presStyleCnt="4" custLinFactNeighborX="2553" custLinFactNeighborY="-43676">
        <dgm:presLayoutVars>
          <dgm:bulletEnabled val="1"/>
        </dgm:presLayoutVars>
      </dgm:prSet>
      <dgm:spPr/>
    </dgm:pt>
  </dgm:ptLst>
  <dgm:cxnLst>
    <dgm:cxn modelId="{5589A41C-4142-4174-955B-5DFA851798A9}" type="presOf" srcId="{99D2752B-57F3-4666-9532-03BDDE562856}" destId="{4ED1FBEC-A9D2-431B-80E2-FCFC935CF330}" srcOrd="1" destOrd="0" presId="urn:microsoft.com/office/officeart/2005/8/layout/list1"/>
    <dgm:cxn modelId="{94153414-BEF7-4703-AA03-CBA1B676F9CF}" type="presOf" srcId="{87AD54D0-6C2A-4D2B-90DE-8ED73127EEA3}" destId="{90D00DDC-7271-41CC-AFD8-751E290759BF}" srcOrd="0" destOrd="0" presId="urn:microsoft.com/office/officeart/2005/8/layout/list1"/>
    <dgm:cxn modelId="{94D08E90-AAA4-4CB9-8A15-D9F8EE490CE4}" srcId="{5C385718-3D46-421A-9FF8-BA54DD071362}" destId="{99D2752B-57F3-4666-9532-03BDDE562856}" srcOrd="1" destOrd="0" parTransId="{E0242F9F-216A-41FF-AA36-F986FCCDBA53}" sibTransId="{D6A8E137-49E1-4640-B709-9101D977A8D3}"/>
    <dgm:cxn modelId="{4C75EF04-59C9-424A-BABE-CC9B42EC83EC}" srcId="{5C385718-3D46-421A-9FF8-BA54DD071362}" destId="{87AD54D0-6C2A-4D2B-90DE-8ED73127EEA3}" srcOrd="0" destOrd="0" parTransId="{21769082-36FB-4C41-8B92-0D057A9812A3}" sibTransId="{EDD95028-EC9D-48D8-8495-6DBCDAD4BAAE}"/>
    <dgm:cxn modelId="{002D4176-A90F-43B1-BC80-3A853144FA95}" type="presOf" srcId="{CDB92E36-6C2A-4E0D-AF52-312EE174F253}" destId="{08D272D5-D1FA-4ED9-958B-0BB14D138171}" srcOrd="0" destOrd="0" presId="urn:microsoft.com/office/officeart/2005/8/layout/list1"/>
    <dgm:cxn modelId="{60A8FF05-FC6F-44F8-816C-4ECB4A88B521}" type="presOf" srcId="{F579A128-595C-42E9-8000-99573A258A9F}" destId="{50F372C4-4336-4E58-8F9F-751534881C90}" srcOrd="1" destOrd="0" presId="urn:microsoft.com/office/officeart/2005/8/layout/list1"/>
    <dgm:cxn modelId="{6D9DCB6D-12DE-4D27-ADA2-255F80D944E1}" type="presOf" srcId="{5C385718-3D46-421A-9FF8-BA54DD071362}" destId="{969CCB2B-1686-4E7C-AFBD-EF9C7C1B8ECD}" srcOrd="0" destOrd="0" presId="urn:microsoft.com/office/officeart/2005/8/layout/list1"/>
    <dgm:cxn modelId="{CAF56026-4F69-4B82-8133-18F3E361B57C}" srcId="{5C385718-3D46-421A-9FF8-BA54DD071362}" destId="{F579A128-595C-42E9-8000-99573A258A9F}" srcOrd="2" destOrd="0" parTransId="{5AB6E052-37B9-443C-902B-AD309989B347}" sibTransId="{85BDAFF7-729D-4BA3-80F2-9B099172608F}"/>
    <dgm:cxn modelId="{F864B458-21E8-403E-B102-846124F50C77}" type="presOf" srcId="{F579A128-595C-42E9-8000-99573A258A9F}" destId="{0E07B5BC-02BB-46DD-B2A6-01025D5A734C}" srcOrd="0" destOrd="0" presId="urn:microsoft.com/office/officeart/2005/8/layout/list1"/>
    <dgm:cxn modelId="{DFE3B38E-559A-4E70-AA1D-CFB41BA7B1B1}" type="presOf" srcId="{99D2752B-57F3-4666-9532-03BDDE562856}" destId="{02151A43-E00A-43F6-A36C-C35A9956F089}" srcOrd="0" destOrd="0" presId="urn:microsoft.com/office/officeart/2005/8/layout/list1"/>
    <dgm:cxn modelId="{E9C13440-847F-4DE5-A23E-51FF702BD4DD}" srcId="{5C385718-3D46-421A-9FF8-BA54DD071362}" destId="{CDB92E36-6C2A-4E0D-AF52-312EE174F253}" srcOrd="3" destOrd="0" parTransId="{0B9C952F-F6E6-4201-A3DE-984A89AB67CA}" sibTransId="{9E562011-A28B-452B-9F97-7BE6BE794BE0}"/>
    <dgm:cxn modelId="{494DF924-3B39-4CEC-8280-22B52E4EBC64}" type="presOf" srcId="{CDB92E36-6C2A-4E0D-AF52-312EE174F253}" destId="{6737D038-3B32-4DAA-919F-76284A5A5B89}" srcOrd="1" destOrd="0" presId="urn:microsoft.com/office/officeart/2005/8/layout/list1"/>
    <dgm:cxn modelId="{7A5BBD5E-C3B5-4593-AADD-65EDF60FBF28}" type="presOf" srcId="{87AD54D0-6C2A-4D2B-90DE-8ED73127EEA3}" destId="{D1D9474E-2187-4F2D-B063-991AC4EA0C0B}" srcOrd="1" destOrd="0" presId="urn:microsoft.com/office/officeart/2005/8/layout/list1"/>
    <dgm:cxn modelId="{D45C4520-CFC7-47A8-84C8-88EFA346774A}" type="presParOf" srcId="{969CCB2B-1686-4E7C-AFBD-EF9C7C1B8ECD}" destId="{0232AB32-EA6A-403F-8B30-A6C760ED73E4}" srcOrd="0" destOrd="0" presId="urn:microsoft.com/office/officeart/2005/8/layout/list1"/>
    <dgm:cxn modelId="{43F329FA-BF55-478C-B873-2C14F468F8E1}" type="presParOf" srcId="{0232AB32-EA6A-403F-8B30-A6C760ED73E4}" destId="{90D00DDC-7271-41CC-AFD8-751E290759BF}" srcOrd="0" destOrd="0" presId="urn:microsoft.com/office/officeart/2005/8/layout/list1"/>
    <dgm:cxn modelId="{54123D80-AD1A-4634-885B-61A29C3A45E9}" type="presParOf" srcId="{0232AB32-EA6A-403F-8B30-A6C760ED73E4}" destId="{D1D9474E-2187-4F2D-B063-991AC4EA0C0B}" srcOrd="1" destOrd="0" presId="urn:microsoft.com/office/officeart/2005/8/layout/list1"/>
    <dgm:cxn modelId="{74637C61-D329-49AB-850D-92514B664DC4}" type="presParOf" srcId="{969CCB2B-1686-4E7C-AFBD-EF9C7C1B8ECD}" destId="{A237C9CA-45E5-404F-8AB4-89310580EFD2}" srcOrd="1" destOrd="0" presId="urn:microsoft.com/office/officeart/2005/8/layout/list1"/>
    <dgm:cxn modelId="{99CB88CE-278D-4E14-8357-4066DE7AE1F2}" type="presParOf" srcId="{969CCB2B-1686-4E7C-AFBD-EF9C7C1B8ECD}" destId="{093F1353-F23B-4060-9600-3B28BC3AAAC6}" srcOrd="2" destOrd="0" presId="urn:microsoft.com/office/officeart/2005/8/layout/list1"/>
    <dgm:cxn modelId="{E4C565BF-A78C-4807-9AEC-88C37AB4CCDE}" type="presParOf" srcId="{969CCB2B-1686-4E7C-AFBD-EF9C7C1B8ECD}" destId="{73373AFD-A976-4D71-976A-103CF0E9B0B6}" srcOrd="3" destOrd="0" presId="urn:microsoft.com/office/officeart/2005/8/layout/list1"/>
    <dgm:cxn modelId="{133A6681-A4E6-4E20-9828-C7C3BFEF9876}" type="presParOf" srcId="{969CCB2B-1686-4E7C-AFBD-EF9C7C1B8ECD}" destId="{58C78CD9-0DB1-42D6-880D-7E869FAECF5C}" srcOrd="4" destOrd="0" presId="urn:microsoft.com/office/officeart/2005/8/layout/list1"/>
    <dgm:cxn modelId="{FD189944-40EC-4390-A5B5-791909A3BDEA}" type="presParOf" srcId="{58C78CD9-0DB1-42D6-880D-7E869FAECF5C}" destId="{02151A43-E00A-43F6-A36C-C35A9956F089}" srcOrd="0" destOrd="0" presId="urn:microsoft.com/office/officeart/2005/8/layout/list1"/>
    <dgm:cxn modelId="{39EFC8FD-EB62-4F46-B9E5-2CFE8D0CC2F1}" type="presParOf" srcId="{58C78CD9-0DB1-42D6-880D-7E869FAECF5C}" destId="{4ED1FBEC-A9D2-431B-80E2-FCFC935CF330}" srcOrd="1" destOrd="0" presId="urn:microsoft.com/office/officeart/2005/8/layout/list1"/>
    <dgm:cxn modelId="{091C6789-454F-4EA8-A0D7-70E8FAA9BDBB}" type="presParOf" srcId="{969CCB2B-1686-4E7C-AFBD-EF9C7C1B8ECD}" destId="{7263CB9B-5420-4234-971E-763F7C7DBB2E}" srcOrd="5" destOrd="0" presId="urn:microsoft.com/office/officeart/2005/8/layout/list1"/>
    <dgm:cxn modelId="{6CC6F784-F238-4ED7-951E-33935B3C661C}" type="presParOf" srcId="{969CCB2B-1686-4E7C-AFBD-EF9C7C1B8ECD}" destId="{2454651D-500B-478A-A51E-7E2932DD856B}" srcOrd="6" destOrd="0" presId="urn:microsoft.com/office/officeart/2005/8/layout/list1"/>
    <dgm:cxn modelId="{755F1619-AB5C-4384-99F4-77C5A1B26936}" type="presParOf" srcId="{969CCB2B-1686-4E7C-AFBD-EF9C7C1B8ECD}" destId="{0F8FED81-F383-436E-ADA6-8EE3E6904D95}" srcOrd="7" destOrd="0" presId="urn:microsoft.com/office/officeart/2005/8/layout/list1"/>
    <dgm:cxn modelId="{1C3076D0-36F5-4A60-86F8-CAF3CD53CECE}" type="presParOf" srcId="{969CCB2B-1686-4E7C-AFBD-EF9C7C1B8ECD}" destId="{B2052FE4-4B2F-426E-AD54-0D67F32DAF56}" srcOrd="8" destOrd="0" presId="urn:microsoft.com/office/officeart/2005/8/layout/list1"/>
    <dgm:cxn modelId="{E3E5ADD5-CBEA-4952-9CC6-DD875F0176EB}" type="presParOf" srcId="{B2052FE4-4B2F-426E-AD54-0D67F32DAF56}" destId="{0E07B5BC-02BB-46DD-B2A6-01025D5A734C}" srcOrd="0" destOrd="0" presId="urn:microsoft.com/office/officeart/2005/8/layout/list1"/>
    <dgm:cxn modelId="{A021B178-2CCB-45F3-AB55-B6C0FE5AC829}" type="presParOf" srcId="{B2052FE4-4B2F-426E-AD54-0D67F32DAF56}" destId="{50F372C4-4336-4E58-8F9F-751534881C90}" srcOrd="1" destOrd="0" presId="urn:microsoft.com/office/officeart/2005/8/layout/list1"/>
    <dgm:cxn modelId="{063FAF75-8FCD-4CD2-8A3C-C721523AB690}" type="presParOf" srcId="{969CCB2B-1686-4E7C-AFBD-EF9C7C1B8ECD}" destId="{2250D6BE-072C-4CF8-AF6A-22A6F499F4C7}" srcOrd="9" destOrd="0" presId="urn:microsoft.com/office/officeart/2005/8/layout/list1"/>
    <dgm:cxn modelId="{D0B56255-2BEA-43C1-B6C9-7BC6635538EB}" type="presParOf" srcId="{969CCB2B-1686-4E7C-AFBD-EF9C7C1B8ECD}" destId="{B62AADE8-061F-4548-B199-44BD4B652547}" srcOrd="10" destOrd="0" presId="urn:microsoft.com/office/officeart/2005/8/layout/list1"/>
    <dgm:cxn modelId="{9FE64FD4-2B37-4746-9668-746C1C942B5D}" type="presParOf" srcId="{969CCB2B-1686-4E7C-AFBD-EF9C7C1B8ECD}" destId="{114FD2C1-1F91-4409-BC97-F60BDCCE50DE}" srcOrd="11" destOrd="0" presId="urn:microsoft.com/office/officeart/2005/8/layout/list1"/>
    <dgm:cxn modelId="{50D7355C-488A-48A7-BD7B-1CE966729A04}" type="presParOf" srcId="{969CCB2B-1686-4E7C-AFBD-EF9C7C1B8ECD}" destId="{37E00641-381F-4E5C-8759-6D081239BADF}" srcOrd="12" destOrd="0" presId="urn:microsoft.com/office/officeart/2005/8/layout/list1"/>
    <dgm:cxn modelId="{5DA862B3-79C8-435B-B245-909F678FE74D}" type="presParOf" srcId="{37E00641-381F-4E5C-8759-6D081239BADF}" destId="{08D272D5-D1FA-4ED9-958B-0BB14D138171}" srcOrd="0" destOrd="0" presId="urn:microsoft.com/office/officeart/2005/8/layout/list1"/>
    <dgm:cxn modelId="{98D12336-675E-4732-A221-4522BB78F610}" type="presParOf" srcId="{37E00641-381F-4E5C-8759-6D081239BADF}" destId="{6737D038-3B32-4DAA-919F-76284A5A5B89}" srcOrd="1" destOrd="0" presId="urn:microsoft.com/office/officeart/2005/8/layout/list1"/>
    <dgm:cxn modelId="{FBD7B6BE-F3C5-471B-B1D2-C7B83B09B6C8}" type="presParOf" srcId="{969CCB2B-1686-4E7C-AFBD-EF9C7C1B8ECD}" destId="{0DD0FBC2-A771-421B-B730-94A54501E4BC}" srcOrd="13" destOrd="0" presId="urn:microsoft.com/office/officeart/2005/8/layout/list1"/>
    <dgm:cxn modelId="{743C3880-DFBE-439E-B23C-967C91B8DC0B}" type="presParOf" srcId="{969CCB2B-1686-4E7C-AFBD-EF9C7C1B8ECD}" destId="{D619B5DD-E827-4AF7-913D-86BB2CA4036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769BBA3-27F7-4479-ACF5-86C6701CAF8E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6B28911-E137-4E7F-B473-AD573250318A}">
      <dgm:prSet/>
      <dgm:spPr/>
      <dgm:t>
        <a:bodyPr/>
        <a:lstStyle/>
        <a:p>
          <a:pPr rtl="0"/>
          <a:endParaRPr lang="ru-RU" dirty="0"/>
        </a:p>
      </dgm:t>
    </dgm:pt>
    <dgm:pt modelId="{E164B834-A7EB-4F3B-8B22-0FDBA1C1016D}" type="parTrans" cxnId="{6BD20BF5-B538-43D5-92C4-24F66BEE5590}">
      <dgm:prSet/>
      <dgm:spPr/>
      <dgm:t>
        <a:bodyPr/>
        <a:lstStyle/>
        <a:p>
          <a:endParaRPr lang="ru-RU"/>
        </a:p>
      </dgm:t>
    </dgm:pt>
    <dgm:pt modelId="{F26841A5-EABA-47E4-AB27-8A42F251CE89}" type="sibTrans" cxnId="{6BD20BF5-B538-43D5-92C4-24F66BEE5590}">
      <dgm:prSet/>
      <dgm:spPr/>
      <dgm:t>
        <a:bodyPr/>
        <a:lstStyle/>
        <a:p>
          <a:endParaRPr lang="ru-RU"/>
        </a:p>
      </dgm:t>
    </dgm:pt>
    <dgm:pt modelId="{66427F58-0834-4902-BD0E-AAA95DB3965B}">
      <dgm:prSet custT="1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sz="1600" b="1" dirty="0" smtClean="0">
              <a:solidFill>
                <a:schemeClr val="bg1"/>
              </a:solidFill>
            </a:rPr>
            <a:t>По электронной почте с незнакомого адреса </a:t>
          </a:r>
          <a:endParaRPr lang="ru-RU" sz="1600" dirty="0">
            <a:solidFill>
              <a:schemeClr val="bg1"/>
            </a:solidFill>
          </a:endParaRPr>
        </a:p>
      </dgm:t>
    </dgm:pt>
    <dgm:pt modelId="{477CF1B0-9E47-4507-84CA-6BAA34FC846B}" type="parTrans" cxnId="{0F26B43B-C31D-4540-ACD4-F791AFABE38D}">
      <dgm:prSet/>
      <dgm:spPr/>
      <dgm:t>
        <a:bodyPr/>
        <a:lstStyle/>
        <a:p>
          <a:endParaRPr lang="ru-RU"/>
        </a:p>
      </dgm:t>
    </dgm:pt>
    <dgm:pt modelId="{DA195A7F-2179-4889-9A23-95CDD32664B8}" type="sibTrans" cxnId="{0F26B43B-C31D-4540-ACD4-F791AFABE38D}">
      <dgm:prSet/>
      <dgm:spPr/>
      <dgm:t>
        <a:bodyPr/>
        <a:lstStyle/>
        <a:p>
          <a:endParaRPr lang="ru-RU"/>
        </a:p>
      </dgm:t>
    </dgm:pt>
    <dgm:pt modelId="{8C126DF9-DA00-4F43-9ACE-80C708636855}" type="pres">
      <dgm:prSet presAssocID="{1769BBA3-27F7-4479-ACF5-86C6701CAF8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6E5F13A-07C7-48AE-B104-D951D0887F41}" type="pres">
      <dgm:prSet presAssocID="{1769BBA3-27F7-4479-ACF5-86C6701CAF8E}" presName="dummy" presStyleCnt="0"/>
      <dgm:spPr/>
    </dgm:pt>
    <dgm:pt modelId="{17A9AC8F-FA53-4C9A-B1F2-AD494567EE3F}" type="pres">
      <dgm:prSet presAssocID="{1769BBA3-27F7-4479-ACF5-86C6701CAF8E}" presName="linH" presStyleCnt="0"/>
      <dgm:spPr/>
    </dgm:pt>
    <dgm:pt modelId="{D44A5AE2-D005-4F62-97A3-A94AF51F00F8}" type="pres">
      <dgm:prSet presAssocID="{1769BBA3-27F7-4479-ACF5-86C6701CAF8E}" presName="padding1" presStyleCnt="0"/>
      <dgm:spPr/>
    </dgm:pt>
    <dgm:pt modelId="{0D270E82-68A8-4252-B39B-F0BC1CF2DE0D}" type="pres">
      <dgm:prSet presAssocID="{46B28911-E137-4E7F-B473-AD573250318A}" presName="linV" presStyleCnt="0"/>
      <dgm:spPr/>
    </dgm:pt>
    <dgm:pt modelId="{22AE4148-80CD-40BC-B8DE-305BFF3B4FCE}" type="pres">
      <dgm:prSet presAssocID="{46B28911-E137-4E7F-B473-AD573250318A}" presName="spVertical1" presStyleCnt="0"/>
      <dgm:spPr/>
    </dgm:pt>
    <dgm:pt modelId="{311177A6-79E0-4FCA-8BED-83570C240731}" type="pres">
      <dgm:prSet presAssocID="{46B28911-E137-4E7F-B473-AD573250318A}" presName="parTx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6F3AED-1246-4340-8DCE-546B0ADECEC8}" type="pres">
      <dgm:prSet presAssocID="{46B28911-E137-4E7F-B473-AD573250318A}" presName="spVertical2" presStyleCnt="0"/>
      <dgm:spPr/>
    </dgm:pt>
    <dgm:pt modelId="{34DA9A05-4B3B-4898-A21C-1BF63E43ABAE}" type="pres">
      <dgm:prSet presAssocID="{46B28911-E137-4E7F-B473-AD573250318A}" presName="spVertical3" presStyleCnt="0"/>
      <dgm:spPr/>
    </dgm:pt>
    <dgm:pt modelId="{F0A6404E-B449-4C73-9484-03ECE4F4EF8C}" type="pres">
      <dgm:prSet presAssocID="{F26841A5-EABA-47E4-AB27-8A42F251CE89}" presName="space" presStyleCnt="0"/>
      <dgm:spPr/>
    </dgm:pt>
    <dgm:pt modelId="{9DE398D5-C9F3-4160-A9A0-EB93F8FDF53B}" type="pres">
      <dgm:prSet presAssocID="{66427F58-0834-4902-BD0E-AAA95DB3965B}" presName="linV" presStyleCnt="0"/>
      <dgm:spPr/>
    </dgm:pt>
    <dgm:pt modelId="{F577AB0C-31D3-4D0F-97A4-6585BC74F30E}" type="pres">
      <dgm:prSet presAssocID="{66427F58-0834-4902-BD0E-AAA95DB3965B}" presName="spVertical1" presStyleCnt="0"/>
      <dgm:spPr/>
    </dgm:pt>
    <dgm:pt modelId="{0042ACBF-6081-4E69-8C31-5980BBA51113}" type="pres">
      <dgm:prSet presAssocID="{66427F58-0834-4902-BD0E-AAA95DB3965B}" presName="parTx" presStyleLbl="revTx" presStyleIdx="1" presStyleCnt="2" custScaleX="704328" custScaleY="103362" custLinFactX="-58248" custLinFactNeighborX="-100000" custLinFactNeighborY="2318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3D9E12-ADB2-430E-8935-265ECC008601}" type="pres">
      <dgm:prSet presAssocID="{66427F58-0834-4902-BD0E-AAA95DB3965B}" presName="spVertical2" presStyleCnt="0"/>
      <dgm:spPr/>
    </dgm:pt>
    <dgm:pt modelId="{092FFFC1-7832-4266-B4EC-0786974C2413}" type="pres">
      <dgm:prSet presAssocID="{66427F58-0834-4902-BD0E-AAA95DB3965B}" presName="spVertical3" presStyleCnt="0"/>
      <dgm:spPr/>
    </dgm:pt>
    <dgm:pt modelId="{B70C6CE9-6E99-4AE1-9E6E-F61472560D36}" type="pres">
      <dgm:prSet presAssocID="{1769BBA3-27F7-4479-ACF5-86C6701CAF8E}" presName="padding2" presStyleCnt="0"/>
      <dgm:spPr/>
    </dgm:pt>
    <dgm:pt modelId="{0F41D936-82DC-4ACD-A30B-95E5D44BEED2}" type="pres">
      <dgm:prSet presAssocID="{1769BBA3-27F7-4479-ACF5-86C6701CAF8E}" presName="negArrow" presStyleCnt="0"/>
      <dgm:spPr/>
    </dgm:pt>
    <dgm:pt modelId="{5658AABB-8494-43A5-8AB7-4941EE4BD0C2}" type="pres">
      <dgm:prSet presAssocID="{1769BBA3-27F7-4479-ACF5-86C6701CAF8E}" presName="backgroundArrow" presStyleLbl="node1" presStyleIdx="0" presStyleCnt="1" custLinFactNeighborX="3670" custLinFactNeighborY="-1381"/>
      <dgm:spPr/>
    </dgm:pt>
  </dgm:ptLst>
  <dgm:cxnLst>
    <dgm:cxn modelId="{B0079ED2-27CF-4170-A875-AC6CBEC5CB3A}" type="presOf" srcId="{1769BBA3-27F7-4479-ACF5-86C6701CAF8E}" destId="{8C126DF9-DA00-4F43-9ACE-80C708636855}" srcOrd="0" destOrd="0" presId="urn:microsoft.com/office/officeart/2005/8/layout/hProcess3"/>
    <dgm:cxn modelId="{972C604B-F2B3-46F5-AC20-74AB44AD858B}" type="presOf" srcId="{46B28911-E137-4E7F-B473-AD573250318A}" destId="{311177A6-79E0-4FCA-8BED-83570C240731}" srcOrd="0" destOrd="0" presId="urn:microsoft.com/office/officeart/2005/8/layout/hProcess3"/>
    <dgm:cxn modelId="{0F26B43B-C31D-4540-ACD4-F791AFABE38D}" srcId="{1769BBA3-27F7-4479-ACF5-86C6701CAF8E}" destId="{66427F58-0834-4902-BD0E-AAA95DB3965B}" srcOrd="1" destOrd="0" parTransId="{477CF1B0-9E47-4507-84CA-6BAA34FC846B}" sibTransId="{DA195A7F-2179-4889-9A23-95CDD32664B8}"/>
    <dgm:cxn modelId="{883ADB87-6C6A-480C-AECD-29C8BF6850BD}" type="presOf" srcId="{66427F58-0834-4902-BD0E-AAA95DB3965B}" destId="{0042ACBF-6081-4E69-8C31-5980BBA51113}" srcOrd="0" destOrd="0" presId="urn:microsoft.com/office/officeart/2005/8/layout/hProcess3"/>
    <dgm:cxn modelId="{6BD20BF5-B538-43D5-92C4-24F66BEE5590}" srcId="{1769BBA3-27F7-4479-ACF5-86C6701CAF8E}" destId="{46B28911-E137-4E7F-B473-AD573250318A}" srcOrd="0" destOrd="0" parTransId="{E164B834-A7EB-4F3B-8B22-0FDBA1C1016D}" sibTransId="{F26841A5-EABA-47E4-AB27-8A42F251CE89}"/>
    <dgm:cxn modelId="{8206AE7D-DBCA-4594-B071-00A5BFA90BB6}" type="presParOf" srcId="{8C126DF9-DA00-4F43-9ACE-80C708636855}" destId="{96E5F13A-07C7-48AE-B104-D951D0887F41}" srcOrd="0" destOrd="0" presId="urn:microsoft.com/office/officeart/2005/8/layout/hProcess3"/>
    <dgm:cxn modelId="{68EECBAC-6BFF-4654-B40A-C254BB39F9B7}" type="presParOf" srcId="{8C126DF9-DA00-4F43-9ACE-80C708636855}" destId="{17A9AC8F-FA53-4C9A-B1F2-AD494567EE3F}" srcOrd="1" destOrd="0" presId="urn:microsoft.com/office/officeart/2005/8/layout/hProcess3"/>
    <dgm:cxn modelId="{9159FFD7-633A-489B-969F-5FB76D9260EF}" type="presParOf" srcId="{17A9AC8F-FA53-4C9A-B1F2-AD494567EE3F}" destId="{D44A5AE2-D005-4F62-97A3-A94AF51F00F8}" srcOrd="0" destOrd="0" presId="urn:microsoft.com/office/officeart/2005/8/layout/hProcess3"/>
    <dgm:cxn modelId="{E12F347D-0018-414E-92EB-C5560E564D2F}" type="presParOf" srcId="{17A9AC8F-FA53-4C9A-B1F2-AD494567EE3F}" destId="{0D270E82-68A8-4252-B39B-F0BC1CF2DE0D}" srcOrd="1" destOrd="0" presId="urn:microsoft.com/office/officeart/2005/8/layout/hProcess3"/>
    <dgm:cxn modelId="{E5F59E7B-40D2-43B6-9DFF-D0F71F7BCF1B}" type="presParOf" srcId="{0D270E82-68A8-4252-B39B-F0BC1CF2DE0D}" destId="{22AE4148-80CD-40BC-B8DE-305BFF3B4FCE}" srcOrd="0" destOrd="0" presId="urn:microsoft.com/office/officeart/2005/8/layout/hProcess3"/>
    <dgm:cxn modelId="{C0F03B56-1BCC-4DC5-936D-E1E1275616AF}" type="presParOf" srcId="{0D270E82-68A8-4252-B39B-F0BC1CF2DE0D}" destId="{311177A6-79E0-4FCA-8BED-83570C240731}" srcOrd="1" destOrd="0" presId="urn:microsoft.com/office/officeart/2005/8/layout/hProcess3"/>
    <dgm:cxn modelId="{A5791E32-61B9-4659-B014-B524044C50E9}" type="presParOf" srcId="{0D270E82-68A8-4252-B39B-F0BC1CF2DE0D}" destId="{F46F3AED-1246-4340-8DCE-546B0ADECEC8}" srcOrd="2" destOrd="0" presId="urn:microsoft.com/office/officeart/2005/8/layout/hProcess3"/>
    <dgm:cxn modelId="{A7C6E501-1596-485B-A489-E281E4B81E11}" type="presParOf" srcId="{0D270E82-68A8-4252-B39B-F0BC1CF2DE0D}" destId="{34DA9A05-4B3B-4898-A21C-1BF63E43ABAE}" srcOrd="3" destOrd="0" presId="urn:microsoft.com/office/officeart/2005/8/layout/hProcess3"/>
    <dgm:cxn modelId="{2A8799DC-8439-4528-AE4A-CD30A8325FCB}" type="presParOf" srcId="{17A9AC8F-FA53-4C9A-B1F2-AD494567EE3F}" destId="{F0A6404E-B449-4C73-9484-03ECE4F4EF8C}" srcOrd="2" destOrd="0" presId="urn:microsoft.com/office/officeart/2005/8/layout/hProcess3"/>
    <dgm:cxn modelId="{87C07F7E-F9E7-42DA-8406-570D12264BFA}" type="presParOf" srcId="{17A9AC8F-FA53-4C9A-B1F2-AD494567EE3F}" destId="{9DE398D5-C9F3-4160-A9A0-EB93F8FDF53B}" srcOrd="3" destOrd="0" presId="urn:microsoft.com/office/officeart/2005/8/layout/hProcess3"/>
    <dgm:cxn modelId="{7CA8FA0F-F094-44B1-B338-DD74AD8A4241}" type="presParOf" srcId="{9DE398D5-C9F3-4160-A9A0-EB93F8FDF53B}" destId="{F577AB0C-31D3-4D0F-97A4-6585BC74F30E}" srcOrd="0" destOrd="0" presId="urn:microsoft.com/office/officeart/2005/8/layout/hProcess3"/>
    <dgm:cxn modelId="{431D5104-2B72-470E-A93E-940396707B62}" type="presParOf" srcId="{9DE398D5-C9F3-4160-A9A0-EB93F8FDF53B}" destId="{0042ACBF-6081-4E69-8C31-5980BBA51113}" srcOrd="1" destOrd="0" presId="urn:microsoft.com/office/officeart/2005/8/layout/hProcess3"/>
    <dgm:cxn modelId="{66FFF246-281F-43D3-87B2-2B929CC6AD87}" type="presParOf" srcId="{9DE398D5-C9F3-4160-A9A0-EB93F8FDF53B}" destId="{4B3D9E12-ADB2-430E-8935-265ECC008601}" srcOrd="2" destOrd="0" presId="urn:microsoft.com/office/officeart/2005/8/layout/hProcess3"/>
    <dgm:cxn modelId="{0DA990CF-C15F-43FF-A901-B57657BC6E72}" type="presParOf" srcId="{9DE398D5-C9F3-4160-A9A0-EB93F8FDF53B}" destId="{092FFFC1-7832-4266-B4EC-0786974C2413}" srcOrd="3" destOrd="0" presId="urn:microsoft.com/office/officeart/2005/8/layout/hProcess3"/>
    <dgm:cxn modelId="{2C1A5410-27FA-4086-BF97-D3E84B8DEF17}" type="presParOf" srcId="{17A9AC8F-FA53-4C9A-B1F2-AD494567EE3F}" destId="{B70C6CE9-6E99-4AE1-9E6E-F61472560D36}" srcOrd="4" destOrd="0" presId="urn:microsoft.com/office/officeart/2005/8/layout/hProcess3"/>
    <dgm:cxn modelId="{284EF372-E3DB-4A7A-B9AA-9597A2A3D023}" type="presParOf" srcId="{17A9AC8F-FA53-4C9A-B1F2-AD494567EE3F}" destId="{0F41D936-82DC-4ACD-A30B-95E5D44BEED2}" srcOrd="5" destOrd="0" presId="urn:microsoft.com/office/officeart/2005/8/layout/hProcess3"/>
    <dgm:cxn modelId="{FCC04B44-C768-4926-8176-1512DE41E964}" type="presParOf" srcId="{17A9AC8F-FA53-4C9A-B1F2-AD494567EE3F}" destId="{5658AABB-8494-43A5-8AB7-4941EE4BD0C2}" srcOrd="6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E9739C-B861-4FC4-BF78-66A755F696F0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5E81247-6E95-4AFD-95E2-30112D31BDBC}">
      <dgm:prSet custT="1"/>
      <dgm:spPr/>
      <dgm:t>
        <a:bodyPr/>
        <a:lstStyle/>
        <a:p>
          <a:pPr rtl="0"/>
          <a:r>
            <a:rPr lang="ru-RU" sz="1200" b="1" dirty="0" smtClean="0"/>
            <a:t>О получении вами очень хорошей работы за рубежом, только надо оплатить визу, страховку, стажировку и т.п. </a:t>
          </a:r>
          <a:endParaRPr lang="ru-RU" sz="1200" b="1" dirty="0"/>
        </a:p>
      </dgm:t>
    </dgm:pt>
    <dgm:pt modelId="{848AAED0-6988-4413-92BA-75A21A9B6667}" type="parTrans" cxnId="{9F2B471E-0562-4CD2-9451-68C02A215564}">
      <dgm:prSet/>
      <dgm:spPr/>
      <dgm:t>
        <a:bodyPr/>
        <a:lstStyle/>
        <a:p>
          <a:endParaRPr lang="ru-RU"/>
        </a:p>
      </dgm:t>
    </dgm:pt>
    <dgm:pt modelId="{EF47ED96-A5EF-42C7-BCC3-3C5DD02EA5BF}" type="sibTrans" cxnId="{9F2B471E-0562-4CD2-9451-68C02A215564}">
      <dgm:prSet/>
      <dgm:spPr/>
      <dgm:t>
        <a:bodyPr/>
        <a:lstStyle/>
        <a:p>
          <a:endParaRPr lang="ru-RU"/>
        </a:p>
      </dgm:t>
    </dgm:pt>
    <dgm:pt modelId="{FD87D64B-601F-4DCB-9E98-AB416A33CC2B}">
      <dgm:prSet custT="1"/>
      <dgm:spPr/>
      <dgm:t>
        <a:bodyPr/>
        <a:lstStyle/>
        <a:p>
          <a:pPr rtl="0"/>
          <a:r>
            <a:rPr lang="ru-RU" sz="1200" b="1" dirty="0" smtClean="0"/>
            <a:t>О получении вами приза, выигрыша, только сначала надо заплатить налоги, комиссионные и т.п. </a:t>
          </a:r>
          <a:endParaRPr lang="ru-RU" sz="1200" b="1" dirty="0"/>
        </a:p>
      </dgm:t>
    </dgm:pt>
    <dgm:pt modelId="{C5BFDB4E-BC24-4EDB-9E47-9FEDE73D00E0}" type="parTrans" cxnId="{66DB783F-FA94-4484-AAE9-1250D3007F2F}">
      <dgm:prSet/>
      <dgm:spPr/>
      <dgm:t>
        <a:bodyPr/>
        <a:lstStyle/>
        <a:p>
          <a:endParaRPr lang="ru-RU"/>
        </a:p>
      </dgm:t>
    </dgm:pt>
    <dgm:pt modelId="{BB5BB6FC-6F1F-4450-BE1E-345B5170E584}" type="sibTrans" cxnId="{66DB783F-FA94-4484-AAE9-1250D3007F2F}">
      <dgm:prSet/>
      <dgm:spPr/>
      <dgm:t>
        <a:bodyPr/>
        <a:lstStyle/>
        <a:p>
          <a:endParaRPr lang="ru-RU"/>
        </a:p>
      </dgm:t>
    </dgm:pt>
    <dgm:pt modelId="{5BE57D2A-05BC-45B2-BDD7-22BD431B3AD5}">
      <dgm:prSet custT="1"/>
      <dgm:spPr/>
      <dgm:t>
        <a:bodyPr/>
        <a:lstStyle/>
        <a:p>
          <a:pPr rtl="0"/>
          <a:r>
            <a:rPr lang="ru-RU" sz="1200" b="1" dirty="0" smtClean="0"/>
            <a:t>О необходимости перехода по ссылке, приведенной в письме. </a:t>
          </a:r>
          <a:endParaRPr lang="ru-RU" sz="1200" b="1" dirty="0"/>
        </a:p>
      </dgm:t>
    </dgm:pt>
    <dgm:pt modelId="{27460507-A25D-46BD-B868-569614D989A3}" type="parTrans" cxnId="{252BA448-0E72-4FF1-97B3-FB6A26958813}">
      <dgm:prSet/>
      <dgm:spPr/>
      <dgm:t>
        <a:bodyPr/>
        <a:lstStyle/>
        <a:p>
          <a:endParaRPr lang="ru-RU"/>
        </a:p>
      </dgm:t>
    </dgm:pt>
    <dgm:pt modelId="{F856BB55-F49D-404B-BDC8-10F95021BA08}" type="sibTrans" cxnId="{252BA448-0E72-4FF1-97B3-FB6A26958813}">
      <dgm:prSet/>
      <dgm:spPr/>
      <dgm:t>
        <a:bodyPr/>
        <a:lstStyle/>
        <a:p>
          <a:endParaRPr lang="ru-RU"/>
        </a:p>
      </dgm:t>
    </dgm:pt>
    <dgm:pt modelId="{731D20A4-170A-4F1B-B917-304E1712EBF2}">
      <dgm:prSet custT="1"/>
      <dgm:spPr/>
      <dgm:t>
        <a:bodyPr/>
        <a:lstStyle/>
        <a:p>
          <a:pPr rtl="0"/>
          <a:r>
            <a:rPr lang="ru-RU" sz="1200" b="1" dirty="0" smtClean="0"/>
            <a:t>С просьбой помочь перевести крупную сумму денег из-за рубежа, за что вы получите % от суммы, только надо оплатить какие-то услуги, таможню и т.п.</a:t>
          </a:r>
          <a:r>
            <a:rPr lang="ru-RU" sz="1200" dirty="0" smtClean="0"/>
            <a:t> </a:t>
          </a:r>
          <a:endParaRPr lang="ru-RU" sz="1200" dirty="0"/>
        </a:p>
      </dgm:t>
    </dgm:pt>
    <dgm:pt modelId="{8F13A3AD-B8F7-45AE-89D6-A9E2AFEB35D1}" type="parTrans" cxnId="{B60DCB17-931F-4E6B-A08C-17AD12297D29}">
      <dgm:prSet/>
      <dgm:spPr/>
      <dgm:t>
        <a:bodyPr/>
        <a:lstStyle/>
        <a:p>
          <a:endParaRPr lang="ru-RU"/>
        </a:p>
      </dgm:t>
    </dgm:pt>
    <dgm:pt modelId="{17488A06-8F51-43B3-839C-60E3B4C8ECA5}" type="sibTrans" cxnId="{B60DCB17-931F-4E6B-A08C-17AD12297D29}">
      <dgm:prSet/>
      <dgm:spPr/>
      <dgm:t>
        <a:bodyPr/>
        <a:lstStyle/>
        <a:p>
          <a:endParaRPr lang="ru-RU"/>
        </a:p>
      </dgm:t>
    </dgm:pt>
    <dgm:pt modelId="{7049A835-0E53-4969-AF7B-A9674A2B32EE}" type="pres">
      <dgm:prSet presAssocID="{BDE9739C-B861-4FC4-BF78-66A755F696F0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B4BA836-2C51-4857-9854-5FAAC7A10315}" type="pres">
      <dgm:prSet presAssocID="{25E81247-6E95-4AFD-95E2-30112D31BDBC}" presName="horFlow" presStyleCnt="0"/>
      <dgm:spPr/>
    </dgm:pt>
    <dgm:pt modelId="{DAE33887-F6C8-4A88-9114-21A5BF153150}" type="pres">
      <dgm:prSet presAssocID="{25E81247-6E95-4AFD-95E2-30112D31BDBC}" presName="bigChev" presStyleLbl="node1" presStyleIdx="0" presStyleCnt="4" custScaleX="196545"/>
      <dgm:spPr/>
      <dgm:t>
        <a:bodyPr/>
        <a:lstStyle/>
        <a:p>
          <a:endParaRPr lang="ru-RU"/>
        </a:p>
      </dgm:t>
    </dgm:pt>
    <dgm:pt modelId="{ACCD61CF-F227-4A47-9700-6CC1FED4F5CE}" type="pres">
      <dgm:prSet presAssocID="{25E81247-6E95-4AFD-95E2-30112D31BDBC}" presName="vSp" presStyleCnt="0"/>
      <dgm:spPr/>
    </dgm:pt>
    <dgm:pt modelId="{408C012C-54E5-44CF-868A-CA1D6840A1BC}" type="pres">
      <dgm:prSet presAssocID="{FD87D64B-601F-4DCB-9E98-AB416A33CC2B}" presName="horFlow" presStyleCnt="0"/>
      <dgm:spPr/>
    </dgm:pt>
    <dgm:pt modelId="{BF4C3438-FBC3-40BF-801B-AF7F2F615AB0}" type="pres">
      <dgm:prSet presAssocID="{FD87D64B-601F-4DCB-9E98-AB416A33CC2B}" presName="bigChev" presStyleLbl="node1" presStyleIdx="1" presStyleCnt="4" custScaleX="196545"/>
      <dgm:spPr/>
      <dgm:t>
        <a:bodyPr/>
        <a:lstStyle/>
        <a:p>
          <a:endParaRPr lang="ru-RU"/>
        </a:p>
      </dgm:t>
    </dgm:pt>
    <dgm:pt modelId="{A9E2D4AA-219E-4B3B-AABD-3D9E2788D7CD}" type="pres">
      <dgm:prSet presAssocID="{FD87D64B-601F-4DCB-9E98-AB416A33CC2B}" presName="vSp" presStyleCnt="0"/>
      <dgm:spPr/>
    </dgm:pt>
    <dgm:pt modelId="{393AC46E-5B1D-4639-B838-509CA2A49010}" type="pres">
      <dgm:prSet presAssocID="{5BE57D2A-05BC-45B2-BDD7-22BD431B3AD5}" presName="horFlow" presStyleCnt="0"/>
      <dgm:spPr/>
    </dgm:pt>
    <dgm:pt modelId="{12BD9600-95E6-400E-9093-F0D9F7D2E9F3}" type="pres">
      <dgm:prSet presAssocID="{5BE57D2A-05BC-45B2-BDD7-22BD431B3AD5}" presName="bigChev" presStyleLbl="node1" presStyleIdx="2" presStyleCnt="4" custScaleX="196545" custScaleY="62485"/>
      <dgm:spPr/>
      <dgm:t>
        <a:bodyPr/>
        <a:lstStyle/>
        <a:p>
          <a:endParaRPr lang="ru-RU"/>
        </a:p>
      </dgm:t>
    </dgm:pt>
    <dgm:pt modelId="{7C4B079E-672F-4499-B580-A9577A28DEF3}" type="pres">
      <dgm:prSet presAssocID="{5BE57D2A-05BC-45B2-BDD7-22BD431B3AD5}" presName="vSp" presStyleCnt="0"/>
      <dgm:spPr/>
    </dgm:pt>
    <dgm:pt modelId="{0BBABB09-A80F-4393-B4A5-BBBAA22748A5}" type="pres">
      <dgm:prSet presAssocID="{731D20A4-170A-4F1B-B917-304E1712EBF2}" presName="horFlow" presStyleCnt="0"/>
      <dgm:spPr/>
    </dgm:pt>
    <dgm:pt modelId="{366FC53B-7C2C-4F76-901F-E3565A55AD76}" type="pres">
      <dgm:prSet presAssocID="{731D20A4-170A-4F1B-B917-304E1712EBF2}" presName="bigChev" presStyleLbl="node1" presStyleIdx="3" presStyleCnt="4" custScaleX="196545" custScaleY="118242"/>
      <dgm:spPr/>
      <dgm:t>
        <a:bodyPr/>
        <a:lstStyle/>
        <a:p>
          <a:endParaRPr lang="ru-RU"/>
        </a:p>
      </dgm:t>
    </dgm:pt>
  </dgm:ptLst>
  <dgm:cxnLst>
    <dgm:cxn modelId="{9F2B471E-0562-4CD2-9451-68C02A215564}" srcId="{BDE9739C-B861-4FC4-BF78-66A755F696F0}" destId="{25E81247-6E95-4AFD-95E2-30112D31BDBC}" srcOrd="0" destOrd="0" parTransId="{848AAED0-6988-4413-92BA-75A21A9B6667}" sibTransId="{EF47ED96-A5EF-42C7-BCC3-3C5DD02EA5BF}"/>
    <dgm:cxn modelId="{B60DCB17-931F-4E6B-A08C-17AD12297D29}" srcId="{BDE9739C-B861-4FC4-BF78-66A755F696F0}" destId="{731D20A4-170A-4F1B-B917-304E1712EBF2}" srcOrd="3" destOrd="0" parTransId="{8F13A3AD-B8F7-45AE-89D6-A9E2AFEB35D1}" sibTransId="{17488A06-8F51-43B3-839C-60E3B4C8ECA5}"/>
    <dgm:cxn modelId="{BA0C2FA7-218C-49B8-90B5-08271E23C607}" type="presOf" srcId="{731D20A4-170A-4F1B-B917-304E1712EBF2}" destId="{366FC53B-7C2C-4F76-901F-E3565A55AD76}" srcOrd="0" destOrd="0" presId="urn:microsoft.com/office/officeart/2005/8/layout/lProcess3"/>
    <dgm:cxn modelId="{AD10D6ED-E9C8-4457-9E1F-56EF9D096322}" type="presOf" srcId="{5BE57D2A-05BC-45B2-BDD7-22BD431B3AD5}" destId="{12BD9600-95E6-400E-9093-F0D9F7D2E9F3}" srcOrd="0" destOrd="0" presId="urn:microsoft.com/office/officeart/2005/8/layout/lProcess3"/>
    <dgm:cxn modelId="{96FDFDC5-969B-4979-B315-8B4751FC2A69}" type="presOf" srcId="{FD87D64B-601F-4DCB-9E98-AB416A33CC2B}" destId="{BF4C3438-FBC3-40BF-801B-AF7F2F615AB0}" srcOrd="0" destOrd="0" presId="urn:microsoft.com/office/officeart/2005/8/layout/lProcess3"/>
    <dgm:cxn modelId="{3EC710FE-A595-4BBA-BF9C-A1480FD4A011}" type="presOf" srcId="{BDE9739C-B861-4FC4-BF78-66A755F696F0}" destId="{7049A835-0E53-4969-AF7B-A9674A2B32EE}" srcOrd="0" destOrd="0" presId="urn:microsoft.com/office/officeart/2005/8/layout/lProcess3"/>
    <dgm:cxn modelId="{252BA448-0E72-4FF1-97B3-FB6A26958813}" srcId="{BDE9739C-B861-4FC4-BF78-66A755F696F0}" destId="{5BE57D2A-05BC-45B2-BDD7-22BD431B3AD5}" srcOrd="2" destOrd="0" parTransId="{27460507-A25D-46BD-B868-569614D989A3}" sibTransId="{F856BB55-F49D-404B-BDC8-10F95021BA08}"/>
    <dgm:cxn modelId="{66DB783F-FA94-4484-AAE9-1250D3007F2F}" srcId="{BDE9739C-B861-4FC4-BF78-66A755F696F0}" destId="{FD87D64B-601F-4DCB-9E98-AB416A33CC2B}" srcOrd="1" destOrd="0" parTransId="{C5BFDB4E-BC24-4EDB-9E47-9FEDE73D00E0}" sibTransId="{BB5BB6FC-6F1F-4450-BE1E-345B5170E584}"/>
    <dgm:cxn modelId="{DB4C960C-7962-41E8-829F-ED9E860BA512}" type="presOf" srcId="{25E81247-6E95-4AFD-95E2-30112D31BDBC}" destId="{DAE33887-F6C8-4A88-9114-21A5BF153150}" srcOrd="0" destOrd="0" presId="urn:microsoft.com/office/officeart/2005/8/layout/lProcess3"/>
    <dgm:cxn modelId="{D20E1B6A-2DCB-41E3-9DBC-2D92F4B527AE}" type="presParOf" srcId="{7049A835-0E53-4969-AF7B-A9674A2B32EE}" destId="{BB4BA836-2C51-4857-9854-5FAAC7A10315}" srcOrd="0" destOrd="0" presId="urn:microsoft.com/office/officeart/2005/8/layout/lProcess3"/>
    <dgm:cxn modelId="{8D339ED5-81A1-4AFA-B474-41BF779EC94F}" type="presParOf" srcId="{BB4BA836-2C51-4857-9854-5FAAC7A10315}" destId="{DAE33887-F6C8-4A88-9114-21A5BF153150}" srcOrd="0" destOrd="0" presId="urn:microsoft.com/office/officeart/2005/8/layout/lProcess3"/>
    <dgm:cxn modelId="{C5818DAB-B0EF-487D-8F5F-2A63B0F9A742}" type="presParOf" srcId="{7049A835-0E53-4969-AF7B-A9674A2B32EE}" destId="{ACCD61CF-F227-4A47-9700-6CC1FED4F5CE}" srcOrd="1" destOrd="0" presId="urn:microsoft.com/office/officeart/2005/8/layout/lProcess3"/>
    <dgm:cxn modelId="{C3872064-FEFB-4845-B2F6-92C3709831C6}" type="presParOf" srcId="{7049A835-0E53-4969-AF7B-A9674A2B32EE}" destId="{408C012C-54E5-44CF-868A-CA1D6840A1BC}" srcOrd="2" destOrd="0" presId="urn:microsoft.com/office/officeart/2005/8/layout/lProcess3"/>
    <dgm:cxn modelId="{0C6379BE-0630-461D-8E51-D3B4356E1619}" type="presParOf" srcId="{408C012C-54E5-44CF-868A-CA1D6840A1BC}" destId="{BF4C3438-FBC3-40BF-801B-AF7F2F615AB0}" srcOrd="0" destOrd="0" presId="urn:microsoft.com/office/officeart/2005/8/layout/lProcess3"/>
    <dgm:cxn modelId="{DCCDF16C-AB12-49A7-825E-E8C5AD529823}" type="presParOf" srcId="{7049A835-0E53-4969-AF7B-A9674A2B32EE}" destId="{A9E2D4AA-219E-4B3B-AABD-3D9E2788D7CD}" srcOrd="3" destOrd="0" presId="urn:microsoft.com/office/officeart/2005/8/layout/lProcess3"/>
    <dgm:cxn modelId="{ACC8DCD7-CE96-4C28-AB22-B57CCE5F106B}" type="presParOf" srcId="{7049A835-0E53-4969-AF7B-A9674A2B32EE}" destId="{393AC46E-5B1D-4639-B838-509CA2A49010}" srcOrd="4" destOrd="0" presId="urn:microsoft.com/office/officeart/2005/8/layout/lProcess3"/>
    <dgm:cxn modelId="{377F57F2-BB42-47B5-9956-CC859B1FE3A3}" type="presParOf" srcId="{393AC46E-5B1D-4639-B838-509CA2A49010}" destId="{12BD9600-95E6-400E-9093-F0D9F7D2E9F3}" srcOrd="0" destOrd="0" presId="urn:microsoft.com/office/officeart/2005/8/layout/lProcess3"/>
    <dgm:cxn modelId="{B8A69690-F1CD-4846-9734-D4460D3A8B26}" type="presParOf" srcId="{7049A835-0E53-4969-AF7B-A9674A2B32EE}" destId="{7C4B079E-672F-4499-B580-A9577A28DEF3}" srcOrd="5" destOrd="0" presId="urn:microsoft.com/office/officeart/2005/8/layout/lProcess3"/>
    <dgm:cxn modelId="{A5FF4937-4273-4C42-A432-B9CA0CAECF17}" type="presParOf" srcId="{7049A835-0E53-4969-AF7B-A9674A2B32EE}" destId="{0BBABB09-A80F-4393-B4A5-BBBAA22748A5}" srcOrd="6" destOrd="0" presId="urn:microsoft.com/office/officeart/2005/8/layout/lProcess3"/>
    <dgm:cxn modelId="{712FEBD1-7E0C-4198-9E34-EA812DF40902}" type="presParOf" srcId="{0BBABB09-A80F-4393-B4A5-BBBAA22748A5}" destId="{366FC53B-7C2C-4F76-901F-E3565A55AD76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7D04810-0F79-42DA-A883-406E46728485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F8E9BE8-FC7B-439F-8281-4F8CFD7D2B02}">
      <dgm:prSet custT="1"/>
      <dgm:spPr>
        <a:solidFill>
          <a:schemeClr val="accent2"/>
        </a:solidFill>
      </dgm:spPr>
      <dgm:t>
        <a:bodyPr/>
        <a:lstStyle/>
        <a:p>
          <a:pPr rtl="0"/>
          <a:r>
            <a:rPr lang="ru-RU" sz="1600" b="1" dirty="0" smtClean="0"/>
            <a:t>Вам пишут не друзья, а мошенники. Их цель - ваши деньги. </a:t>
          </a:r>
          <a:endParaRPr lang="ru-RU" sz="1600" b="1" dirty="0"/>
        </a:p>
      </dgm:t>
    </dgm:pt>
    <dgm:pt modelId="{D75FDFFB-E56C-4DF8-828D-91CC9E57B960}" type="parTrans" cxnId="{40867F36-0BF4-49C8-89C8-B5D609D0EA5A}">
      <dgm:prSet/>
      <dgm:spPr/>
      <dgm:t>
        <a:bodyPr/>
        <a:lstStyle/>
        <a:p>
          <a:endParaRPr lang="ru-RU"/>
        </a:p>
      </dgm:t>
    </dgm:pt>
    <dgm:pt modelId="{9A42FEC7-93BA-4459-8D19-161891D16C70}" type="sibTrans" cxnId="{40867F36-0BF4-49C8-89C8-B5D609D0EA5A}">
      <dgm:prSet/>
      <dgm:spPr/>
      <dgm:t>
        <a:bodyPr/>
        <a:lstStyle/>
        <a:p>
          <a:endParaRPr lang="ru-RU"/>
        </a:p>
      </dgm:t>
    </dgm:pt>
    <dgm:pt modelId="{446F6061-4E0A-467A-914B-4841920F23CE}">
      <dgm:prSet custT="1"/>
      <dgm:spPr>
        <a:solidFill>
          <a:schemeClr val="accent2"/>
        </a:solidFill>
      </dgm:spPr>
      <dgm:t>
        <a:bodyPr/>
        <a:lstStyle/>
        <a:p>
          <a:pPr rtl="0"/>
          <a:r>
            <a:rPr lang="ru-RU" sz="1600" b="1" dirty="0" smtClean="0"/>
            <a:t>Вы попадаете на «</a:t>
          </a:r>
          <a:r>
            <a:rPr lang="ru-RU" sz="1600" b="1" dirty="0" err="1" smtClean="0"/>
            <a:t>фишинговый</a:t>
          </a:r>
          <a:r>
            <a:rPr lang="ru-RU" sz="1600" b="1" dirty="0" smtClean="0"/>
            <a:t>» сайт, он скачивает вашу личную информацию.</a:t>
          </a:r>
          <a:endParaRPr lang="ru-RU" sz="1600" b="1" dirty="0"/>
        </a:p>
      </dgm:t>
    </dgm:pt>
    <dgm:pt modelId="{9F9D5449-2750-4DA3-B19C-4CB7D3831AB3}" type="parTrans" cxnId="{2EDFC726-3730-4E6F-BB68-2A3F29A7B9D8}">
      <dgm:prSet/>
      <dgm:spPr/>
      <dgm:t>
        <a:bodyPr/>
        <a:lstStyle/>
        <a:p>
          <a:endParaRPr lang="ru-RU"/>
        </a:p>
      </dgm:t>
    </dgm:pt>
    <dgm:pt modelId="{B8C97BE6-76EC-4F45-9FCD-0228BD6B2520}" type="sibTrans" cxnId="{2EDFC726-3730-4E6F-BB68-2A3F29A7B9D8}">
      <dgm:prSet/>
      <dgm:spPr/>
      <dgm:t>
        <a:bodyPr/>
        <a:lstStyle/>
        <a:p>
          <a:endParaRPr lang="ru-RU"/>
        </a:p>
      </dgm:t>
    </dgm:pt>
    <dgm:pt modelId="{2FAF2739-7A8B-41D3-B8C8-0395FE708C31}" type="pres">
      <dgm:prSet presAssocID="{07D04810-0F79-42DA-A883-406E4672848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E54A181-80DF-48A0-B7F2-8BB0B0F89D76}" type="pres">
      <dgm:prSet presAssocID="{7F8E9BE8-FC7B-439F-8281-4F8CFD7D2B02}" presName="linNode" presStyleCnt="0"/>
      <dgm:spPr/>
    </dgm:pt>
    <dgm:pt modelId="{24D76570-CE16-482F-85C4-C18EEEA40491}" type="pres">
      <dgm:prSet presAssocID="{7F8E9BE8-FC7B-439F-8281-4F8CFD7D2B02}" presName="parentText" presStyleLbl="node1" presStyleIdx="0" presStyleCnt="2" custScaleX="277778" custLinFactNeighborX="-12774" custLinFactNeighborY="-615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E4D630-6FCA-475E-A5E6-6418E8FA0AD3}" type="pres">
      <dgm:prSet presAssocID="{9A42FEC7-93BA-4459-8D19-161891D16C70}" presName="sp" presStyleCnt="0"/>
      <dgm:spPr/>
    </dgm:pt>
    <dgm:pt modelId="{5B0727F3-767B-417B-87B9-6063AB20D9A8}" type="pres">
      <dgm:prSet presAssocID="{446F6061-4E0A-467A-914B-4841920F23CE}" presName="linNode" presStyleCnt="0"/>
      <dgm:spPr/>
    </dgm:pt>
    <dgm:pt modelId="{D750E0E5-8A50-4D20-B5C2-44C6C7D3AFB2}" type="pres">
      <dgm:prSet presAssocID="{446F6061-4E0A-467A-914B-4841920F23CE}" presName="parentText" presStyleLbl="node1" presStyleIdx="1" presStyleCnt="2" custScaleX="277778" custLinFactNeighborX="136" custLinFactNeighborY="5500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55D8443-CE0E-4D97-891D-63473A55492C}" type="presOf" srcId="{446F6061-4E0A-467A-914B-4841920F23CE}" destId="{D750E0E5-8A50-4D20-B5C2-44C6C7D3AFB2}" srcOrd="0" destOrd="0" presId="urn:microsoft.com/office/officeart/2005/8/layout/vList5"/>
    <dgm:cxn modelId="{81C5C759-0E35-46B0-BD4F-0A88CF119877}" type="presOf" srcId="{7F8E9BE8-FC7B-439F-8281-4F8CFD7D2B02}" destId="{24D76570-CE16-482F-85C4-C18EEEA40491}" srcOrd="0" destOrd="0" presId="urn:microsoft.com/office/officeart/2005/8/layout/vList5"/>
    <dgm:cxn modelId="{40867F36-0BF4-49C8-89C8-B5D609D0EA5A}" srcId="{07D04810-0F79-42DA-A883-406E46728485}" destId="{7F8E9BE8-FC7B-439F-8281-4F8CFD7D2B02}" srcOrd="0" destOrd="0" parTransId="{D75FDFFB-E56C-4DF8-828D-91CC9E57B960}" sibTransId="{9A42FEC7-93BA-4459-8D19-161891D16C70}"/>
    <dgm:cxn modelId="{3B76D0A8-9CA3-4BD0-AF95-65ED56B817EA}" type="presOf" srcId="{07D04810-0F79-42DA-A883-406E46728485}" destId="{2FAF2739-7A8B-41D3-B8C8-0395FE708C31}" srcOrd="0" destOrd="0" presId="urn:microsoft.com/office/officeart/2005/8/layout/vList5"/>
    <dgm:cxn modelId="{2EDFC726-3730-4E6F-BB68-2A3F29A7B9D8}" srcId="{07D04810-0F79-42DA-A883-406E46728485}" destId="{446F6061-4E0A-467A-914B-4841920F23CE}" srcOrd="1" destOrd="0" parTransId="{9F9D5449-2750-4DA3-B19C-4CB7D3831AB3}" sibTransId="{B8C97BE6-76EC-4F45-9FCD-0228BD6B2520}"/>
    <dgm:cxn modelId="{4A36BF57-52CF-45D7-BC90-FD5D6C3F656A}" type="presParOf" srcId="{2FAF2739-7A8B-41D3-B8C8-0395FE708C31}" destId="{7E54A181-80DF-48A0-B7F2-8BB0B0F89D76}" srcOrd="0" destOrd="0" presId="urn:microsoft.com/office/officeart/2005/8/layout/vList5"/>
    <dgm:cxn modelId="{D431C972-7E25-46ED-9866-3453463D1FD3}" type="presParOf" srcId="{7E54A181-80DF-48A0-B7F2-8BB0B0F89D76}" destId="{24D76570-CE16-482F-85C4-C18EEEA40491}" srcOrd="0" destOrd="0" presId="urn:microsoft.com/office/officeart/2005/8/layout/vList5"/>
    <dgm:cxn modelId="{0F63DA9E-7BD3-4831-8C9E-F4A64455365F}" type="presParOf" srcId="{2FAF2739-7A8B-41D3-B8C8-0395FE708C31}" destId="{6AE4D630-6FCA-475E-A5E6-6418E8FA0AD3}" srcOrd="1" destOrd="0" presId="urn:microsoft.com/office/officeart/2005/8/layout/vList5"/>
    <dgm:cxn modelId="{AE89B007-9DCD-4819-AAFE-B18A9CD5C361}" type="presParOf" srcId="{2FAF2739-7A8B-41D3-B8C8-0395FE708C31}" destId="{5B0727F3-767B-417B-87B9-6063AB20D9A8}" srcOrd="2" destOrd="0" presId="urn:microsoft.com/office/officeart/2005/8/layout/vList5"/>
    <dgm:cxn modelId="{F185E4B4-49E2-4683-8020-11B226B4A5C4}" type="presParOf" srcId="{5B0727F3-767B-417B-87B9-6063AB20D9A8}" destId="{D750E0E5-8A50-4D20-B5C2-44C6C7D3AFB2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FDA0BDB-88C5-4730-87C5-E13EA1CB441D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375DA4E-2A12-42E9-9E4A-152FD0CBEE2F}">
      <dgm:prSet/>
      <dgm:spPr/>
      <dgm:t>
        <a:bodyPr/>
        <a:lstStyle/>
        <a:p>
          <a:pPr rtl="0"/>
          <a:r>
            <a:rPr lang="ru-RU" b="1" dirty="0" smtClean="0"/>
            <a:t>При совершении платежей с использованием банкоматов </a:t>
          </a:r>
          <a:endParaRPr lang="ru-RU" dirty="0"/>
        </a:p>
      </dgm:t>
    </dgm:pt>
    <dgm:pt modelId="{B0B1C822-CEE6-449F-8D5E-E459BF4CD4C4}" type="parTrans" cxnId="{CB22467D-54CD-48A6-91A3-0ED4EA76C54C}">
      <dgm:prSet/>
      <dgm:spPr/>
      <dgm:t>
        <a:bodyPr/>
        <a:lstStyle/>
        <a:p>
          <a:endParaRPr lang="ru-RU"/>
        </a:p>
      </dgm:t>
    </dgm:pt>
    <dgm:pt modelId="{7524B21D-0FB3-4EAC-AC67-E774E7902EFF}" type="sibTrans" cxnId="{CB22467D-54CD-48A6-91A3-0ED4EA76C54C}">
      <dgm:prSet/>
      <dgm:spPr/>
      <dgm:t>
        <a:bodyPr/>
        <a:lstStyle/>
        <a:p>
          <a:endParaRPr lang="ru-RU"/>
        </a:p>
      </dgm:t>
    </dgm:pt>
    <dgm:pt modelId="{BAD3B2DE-C1F4-4F32-8D33-D6A4BEFDDFB4}" type="pres">
      <dgm:prSet presAssocID="{3FDA0BDB-88C5-4730-87C5-E13EA1CB441D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BEFA05A-A0D6-48CE-B67C-2DE61CB4251C}" type="pres">
      <dgm:prSet presAssocID="{7375DA4E-2A12-42E9-9E4A-152FD0CBEE2F}" presName="horFlow" presStyleCnt="0"/>
      <dgm:spPr/>
    </dgm:pt>
    <dgm:pt modelId="{5B898282-840C-457A-9F68-50663F1B843A}" type="pres">
      <dgm:prSet presAssocID="{7375DA4E-2A12-42E9-9E4A-152FD0CBEE2F}" presName="bigChev" presStyleLbl="node1" presStyleIdx="0" presStyleCnt="1"/>
      <dgm:spPr/>
      <dgm:t>
        <a:bodyPr/>
        <a:lstStyle/>
        <a:p>
          <a:endParaRPr lang="ru-RU"/>
        </a:p>
      </dgm:t>
    </dgm:pt>
  </dgm:ptLst>
  <dgm:cxnLst>
    <dgm:cxn modelId="{84A15FCA-F634-42F8-ADE6-D5892297F8C4}" type="presOf" srcId="{3FDA0BDB-88C5-4730-87C5-E13EA1CB441D}" destId="{BAD3B2DE-C1F4-4F32-8D33-D6A4BEFDDFB4}" srcOrd="0" destOrd="0" presId="urn:microsoft.com/office/officeart/2005/8/layout/lProcess3"/>
    <dgm:cxn modelId="{CB22467D-54CD-48A6-91A3-0ED4EA76C54C}" srcId="{3FDA0BDB-88C5-4730-87C5-E13EA1CB441D}" destId="{7375DA4E-2A12-42E9-9E4A-152FD0CBEE2F}" srcOrd="0" destOrd="0" parTransId="{B0B1C822-CEE6-449F-8D5E-E459BF4CD4C4}" sibTransId="{7524B21D-0FB3-4EAC-AC67-E774E7902EFF}"/>
    <dgm:cxn modelId="{5CCA7A1C-7B8E-417E-AFB5-66689BF713AD}" type="presOf" srcId="{7375DA4E-2A12-42E9-9E4A-152FD0CBEE2F}" destId="{5B898282-840C-457A-9F68-50663F1B843A}" srcOrd="0" destOrd="0" presId="urn:microsoft.com/office/officeart/2005/8/layout/lProcess3"/>
    <dgm:cxn modelId="{9C9FD598-1E22-4B0C-A56E-54E72D8B330C}" type="presParOf" srcId="{BAD3B2DE-C1F4-4F32-8D33-D6A4BEFDDFB4}" destId="{0BEFA05A-A0D6-48CE-B67C-2DE61CB4251C}" srcOrd="0" destOrd="0" presId="urn:microsoft.com/office/officeart/2005/8/layout/lProcess3"/>
    <dgm:cxn modelId="{C366E86D-A375-406E-B019-09668F47D5D0}" type="presParOf" srcId="{0BEFA05A-A0D6-48CE-B67C-2DE61CB4251C}" destId="{5B898282-840C-457A-9F68-50663F1B843A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86C5453-09CC-4DDE-B2D2-D82B13B0248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EC648D-74F5-4A76-BD73-89575870CB33}">
      <dgm:prSet custT="1"/>
      <dgm:spPr/>
      <dgm:t>
        <a:bodyPr/>
        <a:lstStyle/>
        <a:p>
          <a:pPr rtl="0"/>
          <a:r>
            <a:rPr lang="ru-RU" sz="1600" b="1" dirty="0" err="1" smtClean="0">
              <a:solidFill>
                <a:schemeClr val="tx1"/>
              </a:solidFill>
            </a:rPr>
            <a:t>Скимминг</a:t>
          </a:r>
          <a:r>
            <a:rPr lang="ru-RU" sz="1600" b="1" dirty="0" smtClean="0">
              <a:solidFill>
                <a:schemeClr val="tx1"/>
              </a:solidFill>
            </a:rPr>
            <a:t> </a:t>
          </a:r>
          <a:r>
            <a:rPr lang="ru-RU" sz="1600" b="1" dirty="0" smtClean="0"/>
            <a:t>- кража данных с помощью различных замаскированных устройств, устанавливаемых на банкомат. За банкоматом ведется видеонаблюдение с целью получения PIN-кода.</a:t>
          </a:r>
          <a:endParaRPr lang="ru-RU" sz="1600" b="1" dirty="0"/>
        </a:p>
      </dgm:t>
    </dgm:pt>
    <dgm:pt modelId="{78D83F8D-53C9-4B99-BC40-7FE769D75924}" type="parTrans" cxnId="{EDA7A9D5-9CE0-4B74-B527-EF4140D5C51E}">
      <dgm:prSet/>
      <dgm:spPr/>
      <dgm:t>
        <a:bodyPr/>
        <a:lstStyle/>
        <a:p>
          <a:endParaRPr lang="ru-RU"/>
        </a:p>
      </dgm:t>
    </dgm:pt>
    <dgm:pt modelId="{16595785-DD67-4F3D-96B7-0275E9B1159A}" type="sibTrans" cxnId="{EDA7A9D5-9CE0-4B74-B527-EF4140D5C51E}">
      <dgm:prSet/>
      <dgm:spPr/>
      <dgm:t>
        <a:bodyPr/>
        <a:lstStyle/>
        <a:p>
          <a:endParaRPr lang="ru-RU"/>
        </a:p>
      </dgm:t>
    </dgm:pt>
    <dgm:pt modelId="{41C73901-A4A8-4A2D-AFDB-9DEF9F616179}">
      <dgm:prSet custT="1"/>
      <dgm:spPr/>
      <dgm:t>
        <a:bodyPr/>
        <a:lstStyle/>
        <a:p>
          <a:pPr rtl="0"/>
          <a:endParaRPr lang="ru-RU" sz="2000" b="1" dirty="0" smtClean="0"/>
        </a:p>
        <a:p>
          <a:pPr rtl="0"/>
          <a:endParaRPr lang="ru-RU" sz="1600" b="1" dirty="0" smtClean="0">
            <a:solidFill>
              <a:schemeClr val="tx1"/>
            </a:solidFill>
          </a:endParaRPr>
        </a:p>
        <a:p>
          <a:pPr rtl="0"/>
          <a:r>
            <a:rPr lang="ru-RU" sz="1600" b="1" dirty="0" err="1" smtClean="0">
              <a:solidFill>
                <a:schemeClr val="tx1"/>
              </a:solidFill>
            </a:rPr>
            <a:t>Траппинг</a:t>
          </a:r>
          <a:r>
            <a:rPr lang="ru-RU" sz="1600" b="1" dirty="0" smtClean="0"/>
            <a:t> - блокировка карты в банкомате с помощью различных устройств. Карта извлекается мошенником непосредственно после ухода владельца и используется с применением PIN-кода, полученного с видеозаписи</a:t>
          </a:r>
          <a:r>
            <a:rPr lang="ru-RU" sz="2000" b="1" dirty="0" smtClean="0"/>
            <a:t>. </a:t>
          </a:r>
        </a:p>
        <a:p>
          <a:pPr rtl="0"/>
          <a:endParaRPr lang="ru-RU" sz="2000" b="1" dirty="0" smtClean="0"/>
        </a:p>
        <a:p>
          <a:pPr rtl="0"/>
          <a:r>
            <a:rPr lang="ru-RU" sz="2000" b="1" dirty="0" err="1" smtClean="0"/>
            <a:t>ввидеозаписи</a:t>
          </a:r>
          <a:r>
            <a:rPr lang="ru-RU" sz="2000" b="1" dirty="0" smtClean="0"/>
            <a:t>. </a:t>
          </a:r>
          <a:endParaRPr lang="ru-RU" sz="2000" b="1" dirty="0"/>
        </a:p>
      </dgm:t>
    </dgm:pt>
    <dgm:pt modelId="{E1CD11FB-158F-4618-BEA5-80FB3DFC0617}" type="parTrans" cxnId="{02EEDF6D-D92F-4E3D-87A0-85780C993A4A}">
      <dgm:prSet/>
      <dgm:spPr/>
      <dgm:t>
        <a:bodyPr/>
        <a:lstStyle/>
        <a:p>
          <a:endParaRPr lang="ru-RU"/>
        </a:p>
      </dgm:t>
    </dgm:pt>
    <dgm:pt modelId="{A9D430F6-91DA-4313-9EBA-9086047336B0}" type="sibTrans" cxnId="{02EEDF6D-D92F-4E3D-87A0-85780C993A4A}">
      <dgm:prSet/>
      <dgm:spPr/>
      <dgm:t>
        <a:bodyPr/>
        <a:lstStyle/>
        <a:p>
          <a:endParaRPr lang="ru-RU"/>
        </a:p>
      </dgm:t>
    </dgm:pt>
    <dgm:pt modelId="{B6823D68-423D-4FD6-88FC-30953B6BE9E0}">
      <dgm:prSet custT="1"/>
      <dgm:spPr/>
      <dgm:t>
        <a:bodyPr/>
        <a:lstStyle/>
        <a:p>
          <a:pPr rtl="0"/>
          <a:r>
            <a:rPr lang="ru-RU" sz="1600" b="1" dirty="0" smtClean="0">
              <a:solidFill>
                <a:schemeClr val="tx1"/>
              </a:solidFill>
            </a:rPr>
            <a:t>Скотч-метод</a:t>
          </a:r>
          <a:r>
            <a:rPr lang="ru-RU" sz="1600" b="1" dirty="0" smtClean="0"/>
            <a:t> - прикрепленный к </a:t>
          </a:r>
          <a:r>
            <a:rPr lang="ru-RU" sz="1600" b="1" dirty="0" err="1" smtClean="0"/>
            <a:t>диспенсеру</a:t>
          </a:r>
          <a:r>
            <a:rPr lang="ru-RU" sz="1600" b="1" dirty="0" smtClean="0"/>
            <a:t> двухсторонний скотч не дает получить банкноты. </a:t>
          </a:r>
          <a:endParaRPr lang="ru-RU" sz="1600" b="1" dirty="0"/>
        </a:p>
      </dgm:t>
    </dgm:pt>
    <dgm:pt modelId="{8E359537-AEB6-45CD-8A9F-1EC89062DCFB}" type="parTrans" cxnId="{D2D4DB8B-2EC2-43AD-AF24-D1E4F899AE77}">
      <dgm:prSet/>
      <dgm:spPr/>
      <dgm:t>
        <a:bodyPr/>
        <a:lstStyle/>
        <a:p>
          <a:endParaRPr lang="ru-RU"/>
        </a:p>
      </dgm:t>
    </dgm:pt>
    <dgm:pt modelId="{21EF0A33-92F2-4D2A-97EF-7681D291B984}" type="sibTrans" cxnId="{D2D4DB8B-2EC2-43AD-AF24-D1E4F899AE77}">
      <dgm:prSet/>
      <dgm:spPr/>
      <dgm:t>
        <a:bodyPr/>
        <a:lstStyle/>
        <a:p>
          <a:endParaRPr lang="ru-RU"/>
        </a:p>
      </dgm:t>
    </dgm:pt>
    <dgm:pt modelId="{D70BBB02-CFB2-4B1E-8FD8-0CA85E501BC1}" type="pres">
      <dgm:prSet presAssocID="{886C5453-09CC-4DDE-B2D2-D82B13B0248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252999B-3F5D-4377-AFEA-0FEDD936A7AA}" type="pres">
      <dgm:prSet presAssocID="{9AEC648D-74F5-4A76-BD73-89575870CB33}" presName="parentText" presStyleLbl="node1" presStyleIdx="0" presStyleCnt="3" custScaleY="117354" custLinFactY="5553" custLinFactNeighborX="0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571E8C-DE45-4EC2-BDA8-ED3EC7F2A563}" type="pres">
      <dgm:prSet presAssocID="{16595785-DD67-4F3D-96B7-0275E9B1159A}" presName="spacer" presStyleCnt="0"/>
      <dgm:spPr/>
    </dgm:pt>
    <dgm:pt modelId="{E43E25BC-83CA-4B68-A76B-7756C221F005}" type="pres">
      <dgm:prSet presAssocID="{41C73901-A4A8-4A2D-AFDB-9DEF9F616179}" presName="parentText" presStyleLbl="node1" presStyleIdx="1" presStyleCnt="3" custScaleY="105021" custLinFactY="6898" custLinFactNeighborX="0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F937CA-B2FC-4F55-8B45-2EB124E925A0}" type="pres">
      <dgm:prSet presAssocID="{A9D430F6-91DA-4313-9EBA-9086047336B0}" presName="spacer" presStyleCnt="0"/>
      <dgm:spPr/>
    </dgm:pt>
    <dgm:pt modelId="{047A4DB4-A481-4215-8071-8657CF98CE25}" type="pres">
      <dgm:prSet presAssocID="{B6823D68-423D-4FD6-88FC-30953B6BE9E0}" presName="parentText" presStyleLbl="node1" presStyleIdx="2" presStyleCnt="3" custScaleY="66902" custLinFactY="13138" custLinFactNeighborX="0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06586BF-26A9-4C5F-B57F-01C8A137EE65}" type="presOf" srcId="{B6823D68-423D-4FD6-88FC-30953B6BE9E0}" destId="{047A4DB4-A481-4215-8071-8657CF98CE25}" srcOrd="0" destOrd="0" presId="urn:microsoft.com/office/officeart/2005/8/layout/vList2"/>
    <dgm:cxn modelId="{D2D4DB8B-2EC2-43AD-AF24-D1E4F899AE77}" srcId="{886C5453-09CC-4DDE-B2D2-D82B13B02487}" destId="{B6823D68-423D-4FD6-88FC-30953B6BE9E0}" srcOrd="2" destOrd="0" parTransId="{8E359537-AEB6-45CD-8A9F-1EC89062DCFB}" sibTransId="{21EF0A33-92F2-4D2A-97EF-7681D291B984}"/>
    <dgm:cxn modelId="{02EEDF6D-D92F-4E3D-87A0-85780C993A4A}" srcId="{886C5453-09CC-4DDE-B2D2-D82B13B02487}" destId="{41C73901-A4A8-4A2D-AFDB-9DEF9F616179}" srcOrd="1" destOrd="0" parTransId="{E1CD11FB-158F-4618-BEA5-80FB3DFC0617}" sibTransId="{A9D430F6-91DA-4313-9EBA-9086047336B0}"/>
    <dgm:cxn modelId="{94BE679D-C04F-4386-A253-14B3C90A117C}" type="presOf" srcId="{9AEC648D-74F5-4A76-BD73-89575870CB33}" destId="{C252999B-3F5D-4377-AFEA-0FEDD936A7AA}" srcOrd="0" destOrd="0" presId="urn:microsoft.com/office/officeart/2005/8/layout/vList2"/>
    <dgm:cxn modelId="{90BC5319-CC41-4A80-B677-5C881C862954}" type="presOf" srcId="{41C73901-A4A8-4A2D-AFDB-9DEF9F616179}" destId="{E43E25BC-83CA-4B68-A76B-7756C221F005}" srcOrd="0" destOrd="0" presId="urn:microsoft.com/office/officeart/2005/8/layout/vList2"/>
    <dgm:cxn modelId="{3719B120-ACEF-4236-9383-5BCE9B9D1239}" type="presOf" srcId="{886C5453-09CC-4DDE-B2D2-D82B13B02487}" destId="{D70BBB02-CFB2-4B1E-8FD8-0CA85E501BC1}" srcOrd="0" destOrd="0" presId="urn:microsoft.com/office/officeart/2005/8/layout/vList2"/>
    <dgm:cxn modelId="{EDA7A9D5-9CE0-4B74-B527-EF4140D5C51E}" srcId="{886C5453-09CC-4DDE-B2D2-D82B13B02487}" destId="{9AEC648D-74F5-4A76-BD73-89575870CB33}" srcOrd="0" destOrd="0" parTransId="{78D83F8D-53C9-4B99-BC40-7FE769D75924}" sibTransId="{16595785-DD67-4F3D-96B7-0275E9B1159A}"/>
    <dgm:cxn modelId="{F0A83268-1CF6-432C-BC53-C2538EE12FFD}" type="presParOf" srcId="{D70BBB02-CFB2-4B1E-8FD8-0CA85E501BC1}" destId="{C252999B-3F5D-4377-AFEA-0FEDD936A7AA}" srcOrd="0" destOrd="0" presId="urn:microsoft.com/office/officeart/2005/8/layout/vList2"/>
    <dgm:cxn modelId="{9D977282-E04D-4CC2-AB7C-A9AABE7BEA51}" type="presParOf" srcId="{D70BBB02-CFB2-4B1E-8FD8-0CA85E501BC1}" destId="{9B571E8C-DE45-4EC2-BDA8-ED3EC7F2A563}" srcOrd="1" destOrd="0" presId="urn:microsoft.com/office/officeart/2005/8/layout/vList2"/>
    <dgm:cxn modelId="{09D7DD3D-EB77-4FAF-A548-A6E8AFFFE0E0}" type="presParOf" srcId="{D70BBB02-CFB2-4B1E-8FD8-0CA85E501BC1}" destId="{E43E25BC-83CA-4B68-A76B-7756C221F005}" srcOrd="2" destOrd="0" presId="urn:microsoft.com/office/officeart/2005/8/layout/vList2"/>
    <dgm:cxn modelId="{4FDF7B20-843A-4352-A3D6-5F456BDDC36D}" type="presParOf" srcId="{D70BBB02-CFB2-4B1E-8FD8-0CA85E501BC1}" destId="{35F937CA-B2FC-4F55-8B45-2EB124E925A0}" srcOrd="3" destOrd="0" presId="urn:microsoft.com/office/officeart/2005/8/layout/vList2"/>
    <dgm:cxn modelId="{0D769E37-2943-416F-BBD2-D688A1BD64FA}" type="presParOf" srcId="{D70BBB02-CFB2-4B1E-8FD8-0CA85E501BC1}" destId="{047A4DB4-A481-4215-8071-8657CF98CE2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4E8DB6E-B9AB-4A2F-A525-2F43ED1DC307}" type="doc">
      <dgm:prSet loTypeId="urn:microsoft.com/office/officeart/2005/8/layout/process4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46C2B089-2D94-4384-B940-C8EB590E68A9}">
      <dgm:prSet custT="1"/>
      <dgm:spPr/>
      <dgm:t>
        <a:bodyPr/>
        <a:lstStyle/>
        <a:p>
          <a:pPr algn="just" rtl="0"/>
          <a:r>
            <a:rPr lang="ru-RU" sz="1200" b="1" dirty="0" smtClean="0"/>
            <a:t>Желательно </a:t>
          </a:r>
          <a:r>
            <a:rPr lang="ru-RU" sz="1200" b="1" dirty="0" smtClean="0"/>
            <a:t>подключить </a:t>
          </a:r>
          <a:r>
            <a:rPr lang="en-US" sz="1200" b="1" dirty="0" smtClean="0"/>
            <a:t>SMS-</a:t>
          </a:r>
          <a:r>
            <a:rPr lang="ru-RU" sz="1200" b="1" dirty="0" smtClean="0"/>
            <a:t>уведомления. </a:t>
          </a:r>
          <a:endParaRPr lang="ru-RU" sz="1200" b="1" dirty="0"/>
        </a:p>
      </dgm:t>
    </dgm:pt>
    <dgm:pt modelId="{8601E026-F916-410D-9DD2-352A93C2E887}" type="parTrans" cxnId="{9C6C8AB0-EC88-4702-A997-1BAAAC8E02AE}">
      <dgm:prSet/>
      <dgm:spPr/>
      <dgm:t>
        <a:bodyPr/>
        <a:lstStyle/>
        <a:p>
          <a:endParaRPr lang="ru-RU"/>
        </a:p>
      </dgm:t>
    </dgm:pt>
    <dgm:pt modelId="{73D183BB-1AB9-4FFD-9F36-7E882759986A}" type="sibTrans" cxnId="{9C6C8AB0-EC88-4702-A997-1BAAAC8E02AE}">
      <dgm:prSet/>
      <dgm:spPr/>
      <dgm:t>
        <a:bodyPr/>
        <a:lstStyle/>
        <a:p>
          <a:endParaRPr lang="ru-RU"/>
        </a:p>
      </dgm:t>
    </dgm:pt>
    <dgm:pt modelId="{511B9C4E-D93E-4CA3-8FE1-204AE3935765}">
      <dgm:prSet custT="1"/>
      <dgm:spPr/>
      <dgm:t>
        <a:bodyPr/>
        <a:lstStyle/>
        <a:p>
          <a:pPr algn="l" rtl="0"/>
          <a:r>
            <a:rPr lang="ru-RU" sz="1200" b="1" dirty="0" smtClean="0"/>
            <a:t>Не </a:t>
          </a:r>
          <a:r>
            <a:rPr lang="ru-RU" sz="1200" b="1" dirty="0" smtClean="0"/>
            <a:t>допускать посторонних к банковской карте, </a:t>
          </a:r>
          <a:r>
            <a:rPr lang="ru-RU" sz="1200" b="1" dirty="0" smtClean="0"/>
            <a:t>электронному </a:t>
          </a:r>
          <a:endParaRPr lang="ru-RU" sz="1200" b="1" dirty="0" smtClean="0"/>
        </a:p>
        <a:p>
          <a:pPr algn="just" rtl="0"/>
          <a:r>
            <a:rPr lang="ru-RU" sz="1200" b="1" dirty="0" smtClean="0"/>
            <a:t>кошельку, мобильному телефону и компьютеру. </a:t>
          </a:r>
          <a:endParaRPr lang="ru-RU" sz="1200" b="1" dirty="0"/>
        </a:p>
      </dgm:t>
    </dgm:pt>
    <dgm:pt modelId="{01883A09-9395-438C-8B6B-6E1E110B52B1}" type="parTrans" cxnId="{0E2FA5B1-BBE4-4221-9C62-84DEE15BE1A4}">
      <dgm:prSet/>
      <dgm:spPr/>
      <dgm:t>
        <a:bodyPr/>
        <a:lstStyle/>
        <a:p>
          <a:endParaRPr lang="ru-RU"/>
        </a:p>
      </dgm:t>
    </dgm:pt>
    <dgm:pt modelId="{C5542654-F007-4ADD-9F8F-5F77866CA31A}" type="sibTrans" cxnId="{0E2FA5B1-BBE4-4221-9C62-84DEE15BE1A4}">
      <dgm:prSet/>
      <dgm:spPr/>
      <dgm:t>
        <a:bodyPr/>
        <a:lstStyle/>
        <a:p>
          <a:endParaRPr lang="ru-RU"/>
        </a:p>
      </dgm:t>
    </dgm:pt>
    <dgm:pt modelId="{3331129F-D209-400D-9B84-0B7A82B33CBA}">
      <dgm:prSet custT="1"/>
      <dgm:spPr/>
      <dgm:t>
        <a:bodyPr/>
        <a:lstStyle/>
        <a:p>
          <a:pPr algn="l" rtl="0"/>
          <a:r>
            <a:rPr lang="ru-RU" sz="1200" b="1" dirty="0" smtClean="0"/>
            <a:t>PIN-код нужно помнить, нигде не записывать, никому не говорить, никогда не вводить в интернете, прикрывать рукой при вводе через терминал.</a:t>
          </a:r>
          <a:r>
            <a:rPr lang="ru-RU" sz="1200" dirty="0" smtClean="0"/>
            <a:t> </a:t>
          </a:r>
          <a:endParaRPr lang="ru-RU" sz="1200" dirty="0"/>
        </a:p>
      </dgm:t>
    </dgm:pt>
    <dgm:pt modelId="{D4EEB24A-1139-48D0-B063-CA116F39B45C}" type="parTrans" cxnId="{739942E8-0DD7-4AA8-8AAD-6B9D9B158BB0}">
      <dgm:prSet/>
      <dgm:spPr/>
      <dgm:t>
        <a:bodyPr/>
        <a:lstStyle/>
        <a:p>
          <a:endParaRPr lang="ru-RU"/>
        </a:p>
      </dgm:t>
    </dgm:pt>
    <dgm:pt modelId="{324CCFDB-F6E6-434B-B7B8-D59B4EDA52FC}" type="sibTrans" cxnId="{739942E8-0DD7-4AA8-8AAD-6B9D9B158BB0}">
      <dgm:prSet/>
      <dgm:spPr/>
      <dgm:t>
        <a:bodyPr/>
        <a:lstStyle/>
        <a:p>
          <a:endParaRPr lang="ru-RU"/>
        </a:p>
      </dgm:t>
    </dgm:pt>
    <dgm:pt modelId="{63A5DF8E-DF0C-43C9-B589-D0B35538D4A2}">
      <dgm:prSet custT="1"/>
      <dgm:spPr/>
      <dgm:t>
        <a:bodyPr/>
        <a:lstStyle/>
        <a:p>
          <a:pPr algn="l" rtl="0"/>
          <a:r>
            <a:rPr lang="ru-RU" sz="1200" b="1" dirty="0" smtClean="0"/>
            <a:t>Использовать сложные и разные пароли, регулярно их менять, никому не сообщать. </a:t>
          </a:r>
          <a:endParaRPr lang="ru-RU" sz="1200" b="1" dirty="0"/>
        </a:p>
      </dgm:t>
    </dgm:pt>
    <dgm:pt modelId="{CD160D17-664E-4012-AB0E-ABE75F89E192}" type="parTrans" cxnId="{51E27289-B146-490D-82A4-796C993279FF}">
      <dgm:prSet/>
      <dgm:spPr/>
      <dgm:t>
        <a:bodyPr/>
        <a:lstStyle/>
        <a:p>
          <a:endParaRPr lang="ru-RU"/>
        </a:p>
      </dgm:t>
    </dgm:pt>
    <dgm:pt modelId="{0DF3444E-0E78-4AB8-97D4-7F33871DA842}" type="sibTrans" cxnId="{51E27289-B146-490D-82A4-796C993279FF}">
      <dgm:prSet/>
      <dgm:spPr/>
      <dgm:t>
        <a:bodyPr/>
        <a:lstStyle/>
        <a:p>
          <a:endParaRPr lang="ru-RU"/>
        </a:p>
      </dgm:t>
    </dgm:pt>
    <dgm:pt modelId="{3BF652EC-3C1B-4BF5-93EB-164D6611A762}">
      <dgm:prSet custT="1"/>
      <dgm:spPr/>
      <dgm:t>
        <a:bodyPr/>
        <a:lstStyle/>
        <a:p>
          <a:pPr algn="l" rtl="0"/>
          <a:r>
            <a:rPr lang="ru-RU" sz="1200" b="1" dirty="0" smtClean="0"/>
            <a:t>Не </a:t>
          </a:r>
          <a:r>
            <a:rPr lang="ru-RU" sz="1200" b="1" dirty="0" smtClean="0"/>
            <a:t>использовать функцию запоминания паролей и автоматической авторизации в платежных </a:t>
          </a:r>
          <a:r>
            <a:rPr lang="ru-RU" sz="1200" b="1" dirty="0" err="1" smtClean="0"/>
            <a:t>интернет-сервисах</a:t>
          </a:r>
          <a:r>
            <a:rPr lang="ru-RU" sz="1200" b="1" dirty="0" smtClean="0"/>
            <a:t>. </a:t>
          </a:r>
          <a:endParaRPr lang="ru-RU" sz="1200" b="1" dirty="0"/>
        </a:p>
      </dgm:t>
    </dgm:pt>
    <dgm:pt modelId="{468CA4FD-D236-44A1-8F5B-B8AD41760DE1}" type="parTrans" cxnId="{C9F5AC18-5CEF-40CC-85B4-74C7FD5DC7AB}">
      <dgm:prSet/>
      <dgm:spPr/>
      <dgm:t>
        <a:bodyPr/>
        <a:lstStyle/>
        <a:p>
          <a:endParaRPr lang="ru-RU"/>
        </a:p>
      </dgm:t>
    </dgm:pt>
    <dgm:pt modelId="{4DB74D30-89DE-4353-A4F6-EE5138FD0DCA}" type="sibTrans" cxnId="{C9F5AC18-5CEF-40CC-85B4-74C7FD5DC7AB}">
      <dgm:prSet/>
      <dgm:spPr/>
      <dgm:t>
        <a:bodyPr/>
        <a:lstStyle/>
        <a:p>
          <a:endParaRPr lang="ru-RU"/>
        </a:p>
      </dgm:t>
    </dgm:pt>
    <dgm:pt modelId="{A574AB9C-42DD-433A-98FC-01F3B613A37E}">
      <dgm:prSet custT="1"/>
      <dgm:spPr/>
      <dgm:t>
        <a:bodyPr/>
        <a:lstStyle/>
        <a:p>
          <a:pPr algn="l" rtl="0"/>
          <a:r>
            <a:rPr lang="ru-RU" sz="1200" b="1" dirty="0" smtClean="0"/>
            <a:t>Удалять </a:t>
          </a:r>
          <a:r>
            <a:rPr lang="ru-RU" sz="1200" b="1" dirty="0" smtClean="0"/>
            <a:t>информацию о платежах с помощью очистки буфера файлов (</a:t>
          </a:r>
          <a:r>
            <a:rPr lang="ru-RU" sz="1200" b="1" dirty="0" err="1" smtClean="0"/>
            <a:t>cache</a:t>
          </a:r>
          <a:r>
            <a:rPr lang="ru-RU" sz="1200" b="1" dirty="0" smtClean="0"/>
            <a:t>) и файлов сохранения данных (</a:t>
          </a:r>
          <a:r>
            <a:rPr lang="ru-RU" sz="1200" b="1" dirty="0" err="1" smtClean="0"/>
            <a:t>cookies</a:t>
          </a:r>
          <a:r>
            <a:rPr lang="ru-RU" sz="1200" b="1" dirty="0" smtClean="0"/>
            <a:t>). </a:t>
          </a:r>
          <a:endParaRPr lang="ru-RU" sz="1200" b="1" dirty="0"/>
        </a:p>
      </dgm:t>
    </dgm:pt>
    <dgm:pt modelId="{AB852FE4-E8E7-4766-950C-CF3325D5F9E4}" type="parTrans" cxnId="{82970B64-2FDF-468B-9795-30623870B74C}">
      <dgm:prSet/>
      <dgm:spPr/>
      <dgm:t>
        <a:bodyPr/>
        <a:lstStyle/>
        <a:p>
          <a:endParaRPr lang="ru-RU"/>
        </a:p>
      </dgm:t>
    </dgm:pt>
    <dgm:pt modelId="{8062EE53-6B6C-4BC9-9A20-18B23A29490D}" type="sibTrans" cxnId="{82970B64-2FDF-468B-9795-30623870B74C}">
      <dgm:prSet/>
      <dgm:spPr/>
      <dgm:t>
        <a:bodyPr/>
        <a:lstStyle/>
        <a:p>
          <a:endParaRPr lang="ru-RU"/>
        </a:p>
      </dgm:t>
    </dgm:pt>
    <dgm:pt modelId="{D4D4C45D-4A4A-4CE7-9B58-ADD516142094}">
      <dgm:prSet custT="1"/>
      <dgm:spPr/>
      <dgm:t>
        <a:bodyPr/>
        <a:lstStyle/>
        <a:p>
          <a:pPr algn="l" rtl="0"/>
          <a:r>
            <a:rPr lang="ru-RU" sz="1200" b="1" dirty="0" smtClean="0"/>
            <a:t>Избегать </a:t>
          </a:r>
          <a:r>
            <a:rPr lang="ru-RU" sz="1200" b="1" dirty="0" smtClean="0"/>
            <a:t>SMS-платежей на короткие номера для оплаты интернет-услуг и переводов непроверенным получателям. </a:t>
          </a:r>
          <a:endParaRPr lang="ru-RU" sz="1200" b="1" dirty="0"/>
        </a:p>
      </dgm:t>
    </dgm:pt>
    <dgm:pt modelId="{96F2EDE1-DB5E-44B4-8679-97A50AFE8AD6}" type="parTrans" cxnId="{C7B207C6-AE37-4A16-81E3-2ECB308805D5}">
      <dgm:prSet/>
      <dgm:spPr/>
      <dgm:t>
        <a:bodyPr/>
        <a:lstStyle/>
        <a:p>
          <a:endParaRPr lang="ru-RU"/>
        </a:p>
      </dgm:t>
    </dgm:pt>
    <dgm:pt modelId="{DE1D4307-4737-4F2B-B4BE-674EC39EA181}" type="sibTrans" cxnId="{C7B207C6-AE37-4A16-81E3-2ECB308805D5}">
      <dgm:prSet/>
      <dgm:spPr/>
      <dgm:t>
        <a:bodyPr/>
        <a:lstStyle/>
        <a:p>
          <a:endParaRPr lang="ru-RU"/>
        </a:p>
      </dgm:t>
    </dgm:pt>
    <dgm:pt modelId="{F3C821BD-8CDC-496B-9FA3-A4EBFBAC61C1}">
      <dgm:prSet custT="1"/>
      <dgm:spPr/>
      <dgm:t>
        <a:bodyPr/>
        <a:lstStyle/>
        <a:p>
          <a:pPr algn="l" rtl="0"/>
          <a:r>
            <a:rPr lang="ru-RU" sz="1200" b="1" dirty="0" smtClean="0"/>
            <a:t>Совершать </a:t>
          </a:r>
          <a:r>
            <a:rPr lang="ru-RU" sz="1200" b="1" dirty="0" smtClean="0"/>
            <a:t>покупки в интернете с помощью отдельной карты и на проверенных сайтах (https://)/ </a:t>
          </a:r>
          <a:endParaRPr lang="ru-RU" sz="1200" b="1" dirty="0"/>
        </a:p>
      </dgm:t>
    </dgm:pt>
    <dgm:pt modelId="{43656FED-26DC-4434-B82E-77EE61DABD05}" type="parTrans" cxnId="{EFD0A5A9-0331-47F7-B6C4-B0C7F9CECEA8}">
      <dgm:prSet/>
      <dgm:spPr/>
      <dgm:t>
        <a:bodyPr/>
        <a:lstStyle/>
        <a:p>
          <a:endParaRPr lang="ru-RU"/>
        </a:p>
      </dgm:t>
    </dgm:pt>
    <dgm:pt modelId="{2E50223F-9025-43C0-AC34-8AAB9139ACBE}" type="sibTrans" cxnId="{EFD0A5A9-0331-47F7-B6C4-B0C7F9CECEA8}">
      <dgm:prSet/>
      <dgm:spPr/>
      <dgm:t>
        <a:bodyPr/>
        <a:lstStyle/>
        <a:p>
          <a:endParaRPr lang="ru-RU"/>
        </a:p>
      </dgm:t>
    </dgm:pt>
    <dgm:pt modelId="{4B82CCB7-3C0F-44FE-842A-163A437ACC0E}">
      <dgm:prSet custT="1"/>
      <dgm:spPr/>
      <dgm:t>
        <a:bodyPr/>
        <a:lstStyle/>
        <a:p>
          <a:pPr algn="l" rtl="0"/>
          <a:r>
            <a:rPr lang="ru-RU" sz="1200" b="1" dirty="0" smtClean="0"/>
            <a:t>Незамедлительно сообщать в платежную организацию, если «взломан» кошелек, карта потерялась, скомпрометирована или с нее без согласия держателя списаны деньги.</a:t>
          </a:r>
          <a:r>
            <a:rPr lang="ru-RU" sz="1200" dirty="0" smtClean="0"/>
            <a:t> </a:t>
          </a:r>
          <a:endParaRPr lang="ru-RU" sz="1200" dirty="0"/>
        </a:p>
      </dgm:t>
    </dgm:pt>
    <dgm:pt modelId="{80130FBE-8647-485E-8808-E3ECE33471D6}" type="parTrans" cxnId="{FDF86B17-0762-46B0-BD93-77CD135E72DF}">
      <dgm:prSet/>
      <dgm:spPr/>
      <dgm:t>
        <a:bodyPr/>
        <a:lstStyle/>
        <a:p>
          <a:endParaRPr lang="ru-RU"/>
        </a:p>
      </dgm:t>
    </dgm:pt>
    <dgm:pt modelId="{3528C0AC-E0A6-4038-ADFC-FE316D30B00A}" type="sibTrans" cxnId="{FDF86B17-0762-46B0-BD93-77CD135E72DF}">
      <dgm:prSet/>
      <dgm:spPr/>
      <dgm:t>
        <a:bodyPr/>
        <a:lstStyle/>
        <a:p>
          <a:endParaRPr lang="ru-RU"/>
        </a:p>
      </dgm:t>
    </dgm:pt>
    <dgm:pt modelId="{48EF1856-EB3A-42E6-82E5-9B7F828DF01E}">
      <dgm:prSet custT="1"/>
      <dgm:spPr/>
      <dgm:t>
        <a:bodyPr/>
        <a:lstStyle/>
        <a:p>
          <a:pPr algn="l" rtl="0"/>
          <a:r>
            <a:rPr lang="ru-RU" sz="1200" dirty="0" smtClean="0"/>
            <a:t> </a:t>
          </a:r>
          <a:r>
            <a:rPr lang="ru-RU" sz="1200" b="1" dirty="0" smtClean="0"/>
            <a:t>При пользовании банкоматом проявлять осторожность, обращать внимание на посторонних вокруг, на подозрительные устройства и накладки в местах ввода PIN-кода и карты. </a:t>
          </a:r>
          <a:endParaRPr lang="ru-RU" sz="1200" b="1" dirty="0"/>
        </a:p>
      </dgm:t>
    </dgm:pt>
    <dgm:pt modelId="{E825620E-1851-4FB8-A0B7-9EED20A6C432}" type="parTrans" cxnId="{10D0F93D-37E8-4DAB-9AAA-7F8EA0D8AED5}">
      <dgm:prSet/>
      <dgm:spPr/>
      <dgm:t>
        <a:bodyPr/>
        <a:lstStyle/>
        <a:p>
          <a:endParaRPr lang="ru-RU"/>
        </a:p>
      </dgm:t>
    </dgm:pt>
    <dgm:pt modelId="{AA95A255-0C73-483F-A4DE-A60FE484873F}" type="sibTrans" cxnId="{10D0F93D-37E8-4DAB-9AAA-7F8EA0D8AED5}">
      <dgm:prSet/>
      <dgm:spPr/>
      <dgm:t>
        <a:bodyPr/>
        <a:lstStyle/>
        <a:p>
          <a:endParaRPr lang="ru-RU"/>
        </a:p>
      </dgm:t>
    </dgm:pt>
    <dgm:pt modelId="{5DC894A1-115B-439B-A99A-4398C31460C5}" type="pres">
      <dgm:prSet presAssocID="{A4E8DB6E-B9AB-4A2F-A525-2F43ED1DC30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8E38E5-3B1D-4958-81FA-052D77203920}" type="pres">
      <dgm:prSet presAssocID="{48EF1856-EB3A-42E6-82E5-9B7F828DF01E}" presName="boxAndChildren" presStyleCnt="0"/>
      <dgm:spPr/>
    </dgm:pt>
    <dgm:pt modelId="{4A56362F-1516-45AE-8A98-FEB87A22F4E8}" type="pres">
      <dgm:prSet presAssocID="{48EF1856-EB3A-42E6-82E5-9B7F828DF01E}" presName="parentTextBox" presStyleLbl="node1" presStyleIdx="0" presStyleCnt="10"/>
      <dgm:spPr/>
      <dgm:t>
        <a:bodyPr/>
        <a:lstStyle/>
        <a:p>
          <a:endParaRPr lang="ru-RU"/>
        </a:p>
      </dgm:t>
    </dgm:pt>
    <dgm:pt modelId="{B388BF05-5563-4880-BC17-681AE443235E}" type="pres">
      <dgm:prSet presAssocID="{3528C0AC-E0A6-4038-ADFC-FE316D30B00A}" presName="sp" presStyleCnt="0"/>
      <dgm:spPr/>
    </dgm:pt>
    <dgm:pt modelId="{AB00B4E1-F1EA-412F-A308-389BB70DCA07}" type="pres">
      <dgm:prSet presAssocID="{4B82CCB7-3C0F-44FE-842A-163A437ACC0E}" presName="arrowAndChildren" presStyleCnt="0"/>
      <dgm:spPr/>
    </dgm:pt>
    <dgm:pt modelId="{0AEEC3B5-47B3-46BF-BBC1-E5E4C00C953E}" type="pres">
      <dgm:prSet presAssocID="{4B82CCB7-3C0F-44FE-842A-163A437ACC0E}" presName="parentTextArrow" presStyleLbl="node1" presStyleIdx="1" presStyleCnt="10"/>
      <dgm:spPr/>
      <dgm:t>
        <a:bodyPr/>
        <a:lstStyle/>
        <a:p>
          <a:endParaRPr lang="ru-RU"/>
        </a:p>
      </dgm:t>
    </dgm:pt>
    <dgm:pt modelId="{61D5AB1D-49F0-403C-AE8D-8B09B6FAF227}" type="pres">
      <dgm:prSet presAssocID="{2E50223F-9025-43C0-AC34-8AAB9139ACBE}" presName="sp" presStyleCnt="0"/>
      <dgm:spPr/>
    </dgm:pt>
    <dgm:pt modelId="{6A00C57E-5101-4A67-BC5C-7AFC4CFBD832}" type="pres">
      <dgm:prSet presAssocID="{F3C821BD-8CDC-496B-9FA3-A4EBFBAC61C1}" presName="arrowAndChildren" presStyleCnt="0"/>
      <dgm:spPr/>
    </dgm:pt>
    <dgm:pt modelId="{4507659E-CD48-4257-A627-8997682F5A1F}" type="pres">
      <dgm:prSet presAssocID="{F3C821BD-8CDC-496B-9FA3-A4EBFBAC61C1}" presName="parentTextArrow" presStyleLbl="node1" presStyleIdx="2" presStyleCnt="10"/>
      <dgm:spPr/>
      <dgm:t>
        <a:bodyPr/>
        <a:lstStyle/>
        <a:p>
          <a:endParaRPr lang="ru-RU"/>
        </a:p>
      </dgm:t>
    </dgm:pt>
    <dgm:pt modelId="{AAF3048E-6F1B-4543-8E6D-37E136FC9240}" type="pres">
      <dgm:prSet presAssocID="{DE1D4307-4737-4F2B-B4BE-674EC39EA181}" presName="sp" presStyleCnt="0"/>
      <dgm:spPr/>
    </dgm:pt>
    <dgm:pt modelId="{6F7642F0-2A67-4E6B-9E84-FD4751F5EBBD}" type="pres">
      <dgm:prSet presAssocID="{D4D4C45D-4A4A-4CE7-9B58-ADD516142094}" presName="arrowAndChildren" presStyleCnt="0"/>
      <dgm:spPr/>
    </dgm:pt>
    <dgm:pt modelId="{E8CE69A9-9E3F-4028-8088-BADA9DA38955}" type="pres">
      <dgm:prSet presAssocID="{D4D4C45D-4A4A-4CE7-9B58-ADD516142094}" presName="parentTextArrow" presStyleLbl="node1" presStyleIdx="3" presStyleCnt="10" custLinFactNeighborX="-813" custLinFactNeighborY="2601"/>
      <dgm:spPr/>
      <dgm:t>
        <a:bodyPr/>
        <a:lstStyle/>
        <a:p>
          <a:endParaRPr lang="ru-RU"/>
        </a:p>
      </dgm:t>
    </dgm:pt>
    <dgm:pt modelId="{370732D3-9C45-4EF8-A2A1-5E77DB4E3FAA}" type="pres">
      <dgm:prSet presAssocID="{8062EE53-6B6C-4BC9-9A20-18B23A29490D}" presName="sp" presStyleCnt="0"/>
      <dgm:spPr/>
    </dgm:pt>
    <dgm:pt modelId="{21149C7F-6E15-47E1-8897-7CC5E28B4FA9}" type="pres">
      <dgm:prSet presAssocID="{A574AB9C-42DD-433A-98FC-01F3B613A37E}" presName="arrowAndChildren" presStyleCnt="0"/>
      <dgm:spPr/>
    </dgm:pt>
    <dgm:pt modelId="{B1D449EE-E6F2-40BD-A31E-E5B2CC55F62B}" type="pres">
      <dgm:prSet presAssocID="{A574AB9C-42DD-433A-98FC-01F3B613A37E}" presName="parentTextArrow" presStyleLbl="node1" presStyleIdx="4" presStyleCnt="10"/>
      <dgm:spPr/>
      <dgm:t>
        <a:bodyPr/>
        <a:lstStyle/>
        <a:p>
          <a:endParaRPr lang="ru-RU"/>
        </a:p>
      </dgm:t>
    </dgm:pt>
    <dgm:pt modelId="{01420BBD-37DC-41C7-94E8-EB09475F7E32}" type="pres">
      <dgm:prSet presAssocID="{4DB74D30-89DE-4353-A4F6-EE5138FD0DCA}" presName="sp" presStyleCnt="0"/>
      <dgm:spPr/>
    </dgm:pt>
    <dgm:pt modelId="{660611AD-78A5-46EC-8AC4-076F3A021BAF}" type="pres">
      <dgm:prSet presAssocID="{3BF652EC-3C1B-4BF5-93EB-164D6611A762}" presName="arrowAndChildren" presStyleCnt="0"/>
      <dgm:spPr/>
    </dgm:pt>
    <dgm:pt modelId="{3D14CBB5-0BA9-4042-BB00-59DE0EA0E451}" type="pres">
      <dgm:prSet presAssocID="{3BF652EC-3C1B-4BF5-93EB-164D6611A762}" presName="parentTextArrow" presStyleLbl="node1" presStyleIdx="5" presStyleCnt="10" custLinFactNeighborY="-26482"/>
      <dgm:spPr/>
      <dgm:t>
        <a:bodyPr/>
        <a:lstStyle/>
        <a:p>
          <a:endParaRPr lang="ru-RU"/>
        </a:p>
      </dgm:t>
    </dgm:pt>
    <dgm:pt modelId="{D7808992-D850-4D73-805E-242F9EB355CC}" type="pres">
      <dgm:prSet presAssocID="{0DF3444E-0E78-4AB8-97D4-7F33871DA842}" presName="sp" presStyleCnt="0"/>
      <dgm:spPr/>
    </dgm:pt>
    <dgm:pt modelId="{BA12F05E-473C-4BD1-8E8A-A7F291D3458C}" type="pres">
      <dgm:prSet presAssocID="{63A5DF8E-DF0C-43C9-B589-D0B35538D4A2}" presName="arrowAndChildren" presStyleCnt="0"/>
      <dgm:spPr/>
    </dgm:pt>
    <dgm:pt modelId="{A08847FF-4B41-4819-8E26-2CB5A9EB6A89}" type="pres">
      <dgm:prSet presAssocID="{63A5DF8E-DF0C-43C9-B589-D0B35538D4A2}" presName="parentTextArrow" presStyleLbl="node1" presStyleIdx="6" presStyleCnt="10" custLinFactNeighborX="833" custLinFactNeighborY="-25122"/>
      <dgm:spPr/>
      <dgm:t>
        <a:bodyPr/>
        <a:lstStyle/>
        <a:p>
          <a:endParaRPr lang="ru-RU"/>
        </a:p>
      </dgm:t>
    </dgm:pt>
    <dgm:pt modelId="{2AF5C604-0830-46AE-888E-40E59053A5F9}" type="pres">
      <dgm:prSet presAssocID="{324CCFDB-F6E6-434B-B7B8-D59B4EDA52FC}" presName="sp" presStyleCnt="0"/>
      <dgm:spPr/>
    </dgm:pt>
    <dgm:pt modelId="{A4085242-F538-4646-A2EF-E8C45C96212C}" type="pres">
      <dgm:prSet presAssocID="{3331129F-D209-400D-9B84-0B7A82B33CBA}" presName="arrowAndChildren" presStyleCnt="0"/>
      <dgm:spPr/>
    </dgm:pt>
    <dgm:pt modelId="{670DB248-AD7D-41A7-8290-E3BEF15D5625}" type="pres">
      <dgm:prSet presAssocID="{3331129F-D209-400D-9B84-0B7A82B33CBA}" presName="parentTextArrow" presStyleLbl="node1" presStyleIdx="7" presStyleCnt="10" custScaleY="128051"/>
      <dgm:spPr/>
      <dgm:t>
        <a:bodyPr/>
        <a:lstStyle/>
        <a:p>
          <a:endParaRPr lang="ru-RU"/>
        </a:p>
      </dgm:t>
    </dgm:pt>
    <dgm:pt modelId="{CEB077D1-0573-48B9-B566-903408EE4D52}" type="pres">
      <dgm:prSet presAssocID="{C5542654-F007-4ADD-9F8F-5F77866CA31A}" presName="sp" presStyleCnt="0"/>
      <dgm:spPr/>
    </dgm:pt>
    <dgm:pt modelId="{525FF693-0686-4DDE-A1D4-E5958FAE8160}" type="pres">
      <dgm:prSet presAssocID="{511B9C4E-D93E-4CA3-8FE1-204AE3935765}" presName="arrowAndChildren" presStyleCnt="0"/>
      <dgm:spPr/>
    </dgm:pt>
    <dgm:pt modelId="{DDF3BEA4-1196-443B-9D3E-7B9C14A23F57}" type="pres">
      <dgm:prSet presAssocID="{511B9C4E-D93E-4CA3-8FE1-204AE3935765}" presName="parentTextArrow" presStyleLbl="node1" presStyleIdx="8" presStyleCnt="10" custScaleY="130717" custLinFactNeighborX="833" custLinFactNeighborY="27163"/>
      <dgm:spPr/>
      <dgm:t>
        <a:bodyPr/>
        <a:lstStyle/>
        <a:p>
          <a:endParaRPr lang="ru-RU"/>
        </a:p>
      </dgm:t>
    </dgm:pt>
    <dgm:pt modelId="{DB7F192B-571F-43D2-9EBD-90F97E2AF6C8}" type="pres">
      <dgm:prSet presAssocID="{73D183BB-1AB9-4FFD-9F36-7E882759986A}" presName="sp" presStyleCnt="0"/>
      <dgm:spPr/>
    </dgm:pt>
    <dgm:pt modelId="{425A693D-87FF-4132-A0C2-EAB1641F20C4}" type="pres">
      <dgm:prSet presAssocID="{46C2B089-2D94-4384-B940-C8EB590E68A9}" presName="arrowAndChildren" presStyleCnt="0"/>
      <dgm:spPr/>
    </dgm:pt>
    <dgm:pt modelId="{69142C6A-E10D-46DF-9DCF-B79170DEF736}" type="pres">
      <dgm:prSet presAssocID="{46C2B089-2D94-4384-B940-C8EB590E68A9}" presName="parentTextArrow" presStyleLbl="node1" presStyleIdx="9" presStyleCnt="10" custScaleY="87131" custLinFactNeighborX="3702" custLinFactNeighborY="18574"/>
      <dgm:spPr/>
      <dgm:t>
        <a:bodyPr/>
        <a:lstStyle/>
        <a:p>
          <a:endParaRPr lang="ru-RU"/>
        </a:p>
      </dgm:t>
    </dgm:pt>
  </dgm:ptLst>
  <dgm:cxnLst>
    <dgm:cxn modelId="{F6AFD3BC-4636-4EA7-B20F-640E355826B1}" type="presOf" srcId="{4B82CCB7-3C0F-44FE-842A-163A437ACC0E}" destId="{0AEEC3B5-47B3-46BF-BBC1-E5E4C00C953E}" srcOrd="0" destOrd="0" presId="urn:microsoft.com/office/officeart/2005/8/layout/process4"/>
    <dgm:cxn modelId="{FDF86B17-0762-46B0-BD93-77CD135E72DF}" srcId="{A4E8DB6E-B9AB-4A2F-A525-2F43ED1DC307}" destId="{4B82CCB7-3C0F-44FE-842A-163A437ACC0E}" srcOrd="8" destOrd="0" parTransId="{80130FBE-8647-485E-8808-E3ECE33471D6}" sibTransId="{3528C0AC-E0A6-4038-ADFC-FE316D30B00A}"/>
    <dgm:cxn modelId="{C744B016-CD01-473E-B041-277F6F88864A}" type="presOf" srcId="{46C2B089-2D94-4384-B940-C8EB590E68A9}" destId="{69142C6A-E10D-46DF-9DCF-B79170DEF736}" srcOrd="0" destOrd="0" presId="urn:microsoft.com/office/officeart/2005/8/layout/process4"/>
    <dgm:cxn modelId="{10D0F93D-37E8-4DAB-9AAA-7F8EA0D8AED5}" srcId="{A4E8DB6E-B9AB-4A2F-A525-2F43ED1DC307}" destId="{48EF1856-EB3A-42E6-82E5-9B7F828DF01E}" srcOrd="9" destOrd="0" parTransId="{E825620E-1851-4FB8-A0B7-9EED20A6C432}" sibTransId="{AA95A255-0C73-483F-A4DE-A60FE484873F}"/>
    <dgm:cxn modelId="{51E27289-B146-490D-82A4-796C993279FF}" srcId="{A4E8DB6E-B9AB-4A2F-A525-2F43ED1DC307}" destId="{63A5DF8E-DF0C-43C9-B589-D0B35538D4A2}" srcOrd="3" destOrd="0" parTransId="{CD160D17-664E-4012-AB0E-ABE75F89E192}" sibTransId="{0DF3444E-0E78-4AB8-97D4-7F33871DA842}"/>
    <dgm:cxn modelId="{F9282A7E-4C78-4AC4-959D-CEC5B840DCD8}" type="presOf" srcId="{511B9C4E-D93E-4CA3-8FE1-204AE3935765}" destId="{DDF3BEA4-1196-443B-9D3E-7B9C14A23F57}" srcOrd="0" destOrd="0" presId="urn:microsoft.com/office/officeart/2005/8/layout/process4"/>
    <dgm:cxn modelId="{82970B64-2FDF-468B-9795-30623870B74C}" srcId="{A4E8DB6E-B9AB-4A2F-A525-2F43ED1DC307}" destId="{A574AB9C-42DD-433A-98FC-01F3B613A37E}" srcOrd="5" destOrd="0" parTransId="{AB852FE4-E8E7-4766-950C-CF3325D5F9E4}" sibTransId="{8062EE53-6B6C-4BC9-9A20-18B23A29490D}"/>
    <dgm:cxn modelId="{56D2E240-529B-4C6A-A1CA-DD99671B29AD}" type="presOf" srcId="{63A5DF8E-DF0C-43C9-B589-D0B35538D4A2}" destId="{A08847FF-4B41-4819-8E26-2CB5A9EB6A89}" srcOrd="0" destOrd="0" presId="urn:microsoft.com/office/officeart/2005/8/layout/process4"/>
    <dgm:cxn modelId="{9C6C8AB0-EC88-4702-A997-1BAAAC8E02AE}" srcId="{A4E8DB6E-B9AB-4A2F-A525-2F43ED1DC307}" destId="{46C2B089-2D94-4384-B940-C8EB590E68A9}" srcOrd="0" destOrd="0" parTransId="{8601E026-F916-410D-9DD2-352A93C2E887}" sibTransId="{73D183BB-1AB9-4FFD-9F36-7E882759986A}"/>
    <dgm:cxn modelId="{FB4F46C2-D21D-4358-93E8-92BC443C93DD}" type="presOf" srcId="{A574AB9C-42DD-433A-98FC-01F3B613A37E}" destId="{B1D449EE-E6F2-40BD-A31E-E5B2CC55F62B}" srcOrd="0" destOrd="0" presId="urn:microsoft.com/office/officeart/2005/8/layout/process4"/>
    <dgm:cxn modelId="{C7B207C6-AE37-4A16-81E3-2ECB308805D5}" srcId="{A4E8DB6E-B9AB-4A2F-A525-2F43ED1DC307}" destId="{D4D4C45D-4A4A-4CE7-9B58-ADD516142094}" srcOrd="6" destOrd="0" parTransId="{96F2EDE1-DB5E-44B4-8679-97A50AFE8AD6}" sibTransId="{DE1D4307-4737-4F2B-B4BE-674EC39EA181}"/>
    <dgm:cxn modelId="{9D2E34E9-C84B-4AF6-8E48-29C1A8A27491}" type="presOf" srcId="{3331129F-D209-400D-9B84-0B7A82B33CBA}" destId="{670DB248-AD7D-41A7-8290-E3BEF15D5625}" srcOrd="0" destOrd="0" presId="urn:microsoft.com/office/officeart/2005/8/layout/process4"/>
    <dgm:cxn modelId="{EFD0A5A9-0331-47F7-B6C4-B0C7F9CECEA8}" srcId="{A4E8DB6E-B9AB-4A2F-A525-2F43ED1DC307}" destId="{F3C821BD-8CDC-496B-9FA3-A4EBFBAC61C1}" srcOrd="7" destOrd="0" parTransId="{43656FED-26DC-4434-B82E-77EE61DABD05}" sibTransId="{2E50223F-9025-43C0-AC34-8AAB9139ACBE}"/>
    <dgm:cxn modelId="{047DFD0A-854C-48DA-8372-D4C94CCF730E}" type="presOf" srcId="{F3C821BD-8CDC-496B-9FA3-A4EBFBAC61C1}" destId="{4507659E-CD48-4257-A627-8997682F5A1F}" srcOrd="0" destOrd="0" presId="urn:microsoft.com/office/officeart/2005/8/layout/process4"/>
    <dgm:cxn modelId="{739942E8-0DD7-4AA8-8AAD-6B9D9B158BB0}" srcId="{A4E8DB6E-B9AB-4A2F-A525-2F43ED1DC307}" destId="{3331129F-D209-400D-9B84-0B7A82B33CBA}" srcOrd="2" destOrd="0" parTransId="{D4EEB24A-1139-48D0-B063-CA116F39B45C}" sibTransId="{324CCFDB-F6E6-434B-B7B8-D59B4EDA52FC}"/>
    <dgm:cxn modelId="{6CBADA6D-8C4C-47C6-A8A4-D1494A610324}" type="presOf" srcId="{3BF652EC-3C1B-4BF5-93EB-164D6611A762}" destId="{3D14CBB5-0BA9-4042-BB00-59DE0EA0E451}" srcOrd="0" destOrd="0" presId="urn:microsoft.com/office/officeart/2005/8/layout/process4"/>
    <dgm:cxn modelId="{0E2FA5B1-BBE4-4221-9C62-84DEE15BE1A4}" srcId="{A4E8DB6E-B9AB-4A2F-A525-2F43ED1DC307}" destId="{511B9C4E-D93E-4CA3-8FE1-204AE3935765}" srcOrd="1" destOrd="0" parTransId="{01883A09-9395-438C-8B6B-6E1E110B52B1}" sibTransId="{C5542654-F007-4ADD-9F8F-5F77866CA31A}"/>
    <dgm:cxn modelId="{A97FB674-35A0-4BCB-AB24-6599380FB810}" type="presOf" srcId="{48EF1856-EB3A-42E6-82E5-9B7F828DF01E}" destId="{4A56362F-1516-45AE-8A98-FEB87A22F4E8}" srcOrd="0" destOrd="0" presId="urn:microsoft.com/office/officeart/2005/8/layout/process4"/>
    <dgm:cxn modelId="{520953F5-2A58-4AC5-B7DA-A408AA50E18A}" type="presOf" srcId="{D4D4C45D-4A4A-4CE7-9B58-ADD516142094}" destId="{E8CE69A9-9E3F-4028-8088-BADA9DA38955}" srcOrd="0" destOrd="0" presId="urn:microsoft.com/office/officeart/2005/8/layout/process4"/>
    <dgm:cxn modelId="{C9F5AC18-5CEF-40CC-85B4-74C7FD5DC7AB}" srcId="{A4E8DB6E-B9AB-4A2F-A525-2F43ED1DC307}" destId="{3BF652EC-3C1B-4BF5-93EB-164D6611A762}" srcOrd="4" destOrd="0" parTransId="{468CA4FD-D236-44A1-8F5B-B8AD41760DE1}" sibTransId="{4DB74D30-89DE-4353-A4F6-EE5138FD0DCA}"/>
    <dgm:cxn modelId="{1B54CCC4-8FF7-47D8-8807-F44023B827C8}" type="presOf" srcId="{A4E8DB6E-B9AB-4A2F-A525-2F43ED1DC307}" destId="{5DC894A1-115B-439B-A99A-4398C31460C5}" srcOrd="0" destOrd="0" presId="urn:microsoft.com/office/officeart/2005/8/layout/process4"/>
    <dgm:cxn modelId="{6A27A41A-0C48-4656-9C91-5C6DB01D0F53}" type="presParOf" srcId="{5DC894A1-115B-439B-A99A-4398C31460C5}" destId="{208E38E5-3B1D-4958-81FA-052D77203920}" srcOrd="0" destOrd="0" presId="urn:microsoft.com/office/officeart/2005/8/layout/process4"/>
    <dgm:cxn modelId="{21BB1A59-F2F3-4B20-B33B-80D8B722756E}" type="presParOf" srcId="{208E38E5-3B1D-4958-81FA-052D77203920}" destId="{4A56362F-1516-45AE-8A98-FEB87A22F4E8}" srcOrd="0" destOrd="0" presId="urn:microsoft.com/office/officeart/2005/8/layout/process4"/>
    <dgm:cxn modelId="{6EA9235B-1312-41D8-AFEF-9C58CC233295}" type="presParOf" srcId="{5DC894A1-115B-439B-A99A-4398C31460C5}" destId="{B388BF05-5563-4880-BC17-681AE443235E}" srcOrd="1" destOrd="0" presId="urn:microsoft.com/office/officeart/2005/8/layout/process4"/>
    <dgm:cxn modelId="{86D94A9E-DBE5-4031-A154-69B52FD13328}" type="presParOf" srcId="{5DC894A1-115B-439B-A99A-4398C31460C5}" destId="{AB00B4E1-F1EA-412F-A308-389BB70DCA07}" srcOrd="2" destOrd="0" presId="urn:microsoft.com/office/officeart/2005/8/layout/process4"/>
    <dgm:cxn modelId="{2CB02151-3555-4A74-8F7C-3BD43DBCEEA4}" type="presParOf" srcId="{AB00B4E1-F1EA-412F-A308-389BB70DCA07}" destId="{0AEEC3B5-47B3-46BF-BBC1-E5E4C00C953E}" srcOrd="0" destOrd="0" presId="urn:microsoft.com/office/officeart/2005/8/layout/process4"/>
    <dgm:cxn modelId="{621899B9-B83B-4AEB-B41B-6A2EF4E973EE}" type="presParOf" srcId="{5DC894A1-115B-439B-A99A-4398C31460C5}" destId="{61D5AB1D-49F0-403C-AE8D-8B09B6FAF227}" srcOrd="3" destOrd="0" presId="urn:microsoft.com/office/officeart/2005/8/layout/process4"/>
    <dgm:cxn modelId="{8B0FDF37-F23E-430D-A080-45C9E6364501}" type="presParOf" srcId="{5DC894A1-115B-439B-A99A-4398C31460C5}" destId="{6A00C57E-5101-4A67-BC5C-7AFC4CFBD832}" srcOrd="4" destOrd="0" presId="urn:microsoft.com/office/officeart/2005/8/layout/process4"/>
    <dgm:cxn modelId="{87BE2146-C68D-4517-B78D-F3F0346C405A}" type="presParOf" srcId="{6A00C57E-5101-4A67-BC5C-7AFC4CFBD832}" destId="{4507659E-CD48-4257-A627-8997682F5A1F}" srcOrd="0" destOrd="0" presId="urn:microsoft.com/office/officeart/2005/8/layout/process4"/>
    <dgm:cxn modelId="{EC980CAC-055C-4FB1-A31F-1FE9863D64A3}" type="presParOf" srcId="{5DC894A1-115B-439B-A99A-4398C31460C5}" destId="{AAF3048E-6F1B-4543-8E6D-37E136FC9240}" srcOrd="5" destOrd="0" presId="urn:microsoft.com/office/officeart/2005/8/layout/process4"/>
    <dgm:cxn modelId="{329F3A18-15A1-43E0-BAC4-817ABBB85F0D}" type="presParOf" srcId="{5DC894A1-115B-439B-A99A-4398C31460C5}" destId="{6F7642F0-2A67-4E6B-9E84-FD4751F5EBBD}" srcOrd="6" destOrd="0" presId="urn:microsoft.com/office/officeart/2005/8/layout/process4"/>
    <dgm:cxn modelId="{4C4DE7CE-F5F8-49F1-B76A-76B7CBC3702D}" type="presParOf" srcId="{6F7642F0-2A67-4E6B-9E84-FD4751F5EBBD}" destId="{E8CE69A9-9E3F-4028-8088-BADA9DA38955}" srcOrd="0" destOrd="0" presId="urn:microsoft.com/office/officeart/2005/8/layout/process4"/>
    <dgm:cxn modelId="{E56A3EBA-1887-4C10-9025-9CFB767712F8}" type="presParOf" srcId="{5DC894A1-115B-439B-A99A-4398C31460C5}" destId="{370732D3-9C45-4EF8-A2A1-5E77DB4E3FAA}" srcOrd="7" destOrd="0" presId="urn:microsoft.com/office/officeart/2005/8/layout/process4"/>
    <dgm:cxn modelId="{9DE85DA1-EA0C-446E-97A8-7B5505C8383A}" type="presParOf" srcId="{5DC894A1-115B-439B-A99A-4398C31460C5}" destId="{21149C7F-6E15-47E1-8897-7CC5E28B4FA9}" srcOrd="8" destOrd="0" presId="urn:microsoft.com/office/officeart/2005/8/layout/process4"/>
    <dgm:cxn modelId="{FA11223F-2F90-4F34-AD83-69D2A35CA9F6}" type="presParOf" srcId="{21149C7F-6E15-47E1-8897-7CC5E28B4FA9}" destId="{B1D449EE-E6F2-40BD-A31E-E5B2CC55F62B}" srcOrd="0" destOrd="0" presId="urn:microsoft.com/office/officeart/2005/8/layout/process4"/>
    <dgm:cxn modelId="{2E32AB1F-0E43-4E53-9FB5-1EAD73FB459B}" type="presParOf" srcId="{5DC894A1-115B-439B-A99A-4398C31460C5}" destId="{01420BBD-37DC-41C7-94E8-EB09475F7E32}" srcOrd="9" destOrd="0" presId="urn:microsoft.com/office/officeart/2005/8/layout/process4"/>
    <dgm:cxn modelId="{29A323C9-60EC-49EE-B709-CAD08792E589}" type="presParOf" srcId="{5DC894A1-115B-439B-A99A-4398C31460C5}" destId="{660611AD-78A5-46EC-8AC4-076F3A021BAF}" srcOrd="10" destOrd="0" presId="urn:microsoft.com/office/officeart/2005/8/layout/process4"/>
    <dgm:cxn modelId="{418D3D9A-91AD-446F-A438-4BF18D4B4C58}" type="presParOf" srcId="{660611AD-78A5-46EC-8AC4-076F3A021BAF}" destId="{3D14CBB5-0BA9-4042-BB00-59DE0EA0E451}" srcOrd="0" destOrd="0" presId="urn:microsoft.com/office/officeart/2005/8/layout/process4"/>
    <dgm:cxn modelId="{9FC08A3F-F070-4530-AE73-932B6077DB7D}" type="presParOf" srcId="{5DC894A1-115B-439B-A99A-4398C31460C5}" destId="{D7808992-D850-4D73-805E-242F9EB355CC}" srcOrd="11" destOrd="0" presId="urn:microsoft.com/office/officeart/2005/8/layout/process4"/>
    <dgm:cxn modelId="{F5E12041-F56C-48F9-AEF0-6C8DF84E7159}" type="presParOf" srcId="{5DC894A1-115B-439B-A99A-4398C31460C5}" destId="{BA12F05E-473C-4BD1-8E8A-A7F291D3458C}" srcOrd="12" destOrd="0" presId="urn:microsoft.com/office/officeart/2005/8/layout/process4"/>
    <dgm:cxn modelId="{C4CF553C-957C-457F-83AB-1EBE4212F3A9}" type="presParOf" srcId="{BA12F05E-473C-4BD1-8E8A-A7F291D3458C}" destId="{A08847FF-4B41-4819-8E26-2CB5A9EB6A89}" srcOrd="0" destOrd="0" presId="urn:microsoft.com/office/officeart/2005/8/layout/process4"/>
    <dgm:cxn modelId="{D522A6E9-0322-4D2B-BC07-E02AAAA36EC4}" type="presParOf" srcId="{5DC894A1-115B-439B-A99A-4398C31460C5}" destId="{2AF5C604-0830-46AE-888E-40E59053A5F9}" srcOrd="13" destOrd="0" presId="urn:microsoft.com/office/officeart/2005/8/layout/process4"/>
    <dgm:cxn modelId="{21A1BBCF-7ADC-459D-BBFD-1ABF798AAF87}" type="presParOf" srcId="{5DC894A1-115B-439B-A99A-4398C31460C5}" destId="{A4085242-F538-4646-A2EF-E8C45C96212C}" srcOrd="14" destOrd="0" presId="urn:microsoft.com/office/officeart/2005/8/layout/process4"/>
    <dgm:cxn modelId="{5DBE5675-4758-46CB-AA4C-2751EE8A575F}" type="presParOf" srcId="{A4085242-F538-4646-A2EF-E8C45C96212C}" destId="{670DB248-AD7D-41A7-8290-E3BEF15D5625}" srcOrd="0" destOrd="0" presId="urn:microsoft.com/office/officeart/2005/8/layout/process4"/>
    <dgm:cxn modelId="{4A8A46F1-29B9-4F7D-AF90-3F1940D9D671}" type="presParOf" srcId="{5DC894A1-115B-439B-A99A-4398C31460C5}" destId="{CEB077D1-0573-48B9-B566-903408EE4D52}" srcOrd="15" destOrd="0" presId="urn:microsoft.com/office/officeart/2005/8/layout/process4"/>
    <dgm:cxn modelId="{F877E40C-FB87-4DE0-AB33-E2F755027892}" type="presParOf" srcId="{5DC894A1-115B-439B-A99A-4398C31460C5}" destId="{525FF693-0686-4DDE-A1D4-E5958FAE8160}" srcOrd="16" destOrd="0" presId="urn:microsoft.com/office/officeart/2005/8/layout/process4"/>
    <dgm:cxn modelId="{A1ED9B0E-C598-42D8-A621-C791962BFB0E}" type="presParOf" srcId="{525FF693-0686-4DDE-A1D4-E5958FAE8160}" destId="{DDF3BEA4-1196-443B-9D3E-7B9C14A23F57}" srcOrd="0" destOrd="0" presId="urn:microsoft.com/office/officeart/2005/8/layout/process4"/>
    <dgm:cxn modelId="{8BE90A31-B08A-4795-BCB1-75BD863E3AC0}" type="presParOf" srcId="{5DC894A1-115B-439B-A99A-4398C31460C5}" destId="{DB7F192B-571F-43D2-9EBD-90F97E2AF6C8}" srcOrd="17" destOrd="0" presId="urn:microsoft.com/office/officeart/2005/8/layout/process4"/>
    <dgm:cxn modelId="{5D53E485-C6C5-4D9A-A4B0-E172FE4E7888}" type="presParOf" srcId="{5DC894A1-115B-439B-A99A-4398C31460C5}" destId="{425A693D-87FF-4132-A0C2-EAB1641F20C4}" srcOrd="18" destOrd="0" presId="urn:microsoft.com/office/officeart/2005/8/layout/process4"/>
    <dgm:cxn modelId="{FFE1191A-BF60-4337-B402-636F2A1FB5F1}" type="presParOf" srcId="{425A693D-87FF-4132-A0C2-EAB1641F20C4}" destId="{69142C6A-E10D-46DF-9DCF-B79170DEF73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604E69F-448E-4CF8-A473-66CFC1B59DD8}">
      <dsp:nvSpPr>
        <dsp:cNvPr id="0" name=""/>
        <dsp:cNvSpPr/>
      </dsp:nvSpPr>
      <dsp:spPr>
        <a:xfrm>
          <a:off x="0" y="0"/>
          <a:ext cx="2711963" cy="971671"/>
        </a:xfrm>
        <a:prstGeom prst="roundRect">
          <a:avLst/>
        </a:prstGeom>
        <a:solidFill>
          <a:schemeClr val="accent2"/>
        </a:solidFill>
        <a:ln w="425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</a:rPr>
            <a:t>Вам звонят не друзья, а мошенники. Их цель - ваши деньги </a:t>
          </a:r>
          <a:endParaRPr lang="ru-RU" sz="1400" b="1" kern="1200" dirty="0">
            <a:solidFill>
              <a:schemeClr val="bg1"/>
            </a:solidFill>
          </a:endParaRPr>
        </a:p>
      </dsp:txBody>
      <dsp:txXfrm>
        <a:off x="0" y="0"/>
        <a:ext cx="2711963" cy="971671"/>
      </dsp:txXfrm>
    </dsp:sp>
    <dsp:sp modelId="{B01B3D10-4BFD-4D5F-A726-BC9484484FB4}">
      <dsp:nvSpPr>
        <dsp:cNvPr id="0" name=""/>
        <dsp:cNvSpPr/>
      </dsp:nvSpPr>
      <dsp:spPr>
        <a:xfrm>
          <a:off x="0" y="1114049"/>
          <a:ext cx="2711963" cy="978115"/>
        </a:xfrm>
        <a:prstGeom prst="roundRect">
          <a:avLst/>
        </a:prstGeom>
        <a:solidFill>
          <a:schemeClr val="accent2"/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</a:rPr>
            <a:t>Ответное СМС, звонок оказываются платными и очень доро</a:t>
          </a:r>
          <a:r>
            <a:rPr lang="ru-RU" sz="1400" kern="1200" dirty="0" smtClean="0">
              <a:solidFill>
                <a:schemeClr val="bg1"/>
              </a:solidFill>
            </a:rPr>
            <a:t>гими</a:t>
          </a:r>
          <a:endParaRPr lang="ru-RU" sz="1400" kern="1200" dirty="0">
            <a:solidFill>
              <a:schemeClr val="bg1"/>
            </a:solidFill>
          </a:endParaRPr>
        </a:p>
      </dsp:txBody>
      <dsp:txXfrm>
        <a:off x="0" y="1114049"/>
        <a:ext cx="2711963" cy="978115"/>
      </dsp:txXfrm>
    </dsp:sp>
    <dsp:sp modelId="{C0FE1208-AC82-4CF0-9F61-1E0506D5DE27}">
      <dsp:nvSpPr>
        <dsp:cNvPr id="0" name=""/>
        <dsp:cNvSpPr/>
      </dsp:nvSpPr>
      <dsp:spPr>
        <a:xfrm>
          <a:off x="0" y="2119992"/>
          <a:ext cx="2711963" cy="1218451"/>
        </a:xfrm>
        <a:prstGeom prst="roundRect">
          <a:avLst/>
        </a:prstGeom>
        <a:solidFill>
          <a:schemeClr val="accent2"/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</a:rPr>
            <a:t>Вы попадаете на «</a:t>
          </a:r>
          <a:r>
            <a:rPr lang="ru-RU" sz="1400" b="1" kern="1200" dirty="0" err="1" smtClean="0">
              <a:solidFill>
                <a:schemeClr val="bg1"/>
              </a:solidFill>
            </a:rPr>
            <a:t>фишинговый</a:t>
          </a:r>
          <a:r>
            <a:rPr lang="ru-RU" sz="1400" b="1" kern="1200" dirty="0" smtClean="0">
              <a:solidFill>
                <a:schemeClr val="bg1"/>
              </a:solidFill>
            </a:rPr>
            <a:t>» сайт, он скачивает вашу личную информацию </a:t>
          </a:r>
          <a:endParaRPr lang="ru-RU" sz="1400" b="1" kern="1200" dirty="0">
            <a:solidFill>
              <a:schemeClr val="bg1"/>
            </a:solidFill>
          </a:endParaRPr>
        </a:p>
      </dsp:txBody>
      <dsp:txXfrm>
        <a:off x="0" y="2119992"/>
        <a:ext cx="2711963" cy="1218451"/>
      </dsp:txXfrm>
    </dsp:sp>
    <dsp:sp modelId="{17CB2388-F0C0-497E-948D-E3B2E93AD373}">
      <dsp:nvSpPr>
        <dsp:cNvPr id="0" name=""/>
        <dsp:cNvSpPr/>
      </dsp:nvSpPr>
      <dsp:spPr>
        <a:xfrm>
          <a:off x="1324" y="3429660"/>
          <a:ext cx="2711963" cy="898374"/>
        </a:xfrm>
        <a:prstGeom prst="roundRect">
          <a:avLst/>
        </a:prstGeom>
        <a:solidFill>
          <a:schemeClr val="accent2"/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Мошенники выспрашивают у вас конфиденциальную информацию</a:t>
          </a:r>
          <a:endParaRPr lang="ru-RU" sz="1400" b="1" kern="1200" dirty="0"/>
        </a:p>
      </dsp:txBody>
      <dsp:txXfrm>
        <a:off x="1324" y="3429660"/>
        <a:ext cx="2711963" cy="89837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93F1353-F23B-4060-9600-3B28BC3AAAC6}">
      <dsp:nvSpPr>
        <dsp:cNvPr id="0" name=""/>
        <dsp:cNvSpPr/>
      </dsp:nvSpPr>
      <dsp:spPr>
        <a:xfrm>
          <a:off x="0" y="972092"/>
          <a:ext cx="6000792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D9474E-2187-4F2D-B063-991AC4EA0C0B}">
      <dsp:nvSpPr>
        <dsp:cNvPr id="0" name=""/>
        <dsp:cNvSpPr/>
      </dsp:nvSpPr>
      <dsp:spPr>
        <a:xfrm>
          <a:off x="292069" y="21504"/>
          <a:ext cx="5708722" cy="106724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71" tIns="0" rIns="158771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СМС с информацией о выигрыше и предложением направить ответное СМС, позвонить, отписаться от рассылки </a:t>
          </a:r>
        </a:p>
      </dsp:txBody>
      <dsp:txXfrm>
        <a:off x="292069" y="21504"/>
        <a:ext cx="5708722" cy="1067248"/>
      </dsp:txXfrm>
    </dsp:sp>
    <dsp:sp modelId="{2454651D-500B-478A-A51E-7E2932DD856B}">
      <dsp:nvSpPr>
        <dsp:cNvPr id="0" name=""/>
        <dsp:cNvSpPr/>
      </dsp:nvSpPr>
      <dsp:spPr>
        <a:xfrm>
          <a:off x="0" y="1892716"/>
          <a:ext cx="6000792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D1FBEC-A9D2-431B-80E2-FCFC935CF330}">
      <dsp:nvSpPr>
        <dsp:cNvPr id="0" name=""/>
        <dsp:cNvSpPr/>
      </dsp:nvSpPr>
      <dsp:spPr>
        <a:xfrm>
          <a:off x="290077" y="1369892"/>
          <a:ext cx="5706227" cy="7147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71" tIns="0" rIns="158771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СМС от якобы </a:t>
          </a:r>
          <a:r>
            <a:rPr lang="ru-RU" sz="1400" b="1" kern="1200" dirty="0" smtClean="0"/>
            <a:t>друга/родственника с просьбой срочно перевести деньги </a:t>
          </a:r>
          <a:endParaRPr lang="ru-RU" sz="1400" b="1" kern="1200" dirty="0" smtClean="0"/>
        </a:p>
      </dsp:txBody>
      <dsp:txXfrm>
        <a:off x="290077" y="1369892"/>
        <a:ext cx="5706227" cy="714703"/>
      </dsp:txXfrm>
    </dsp:sp>
    <dsp:sp modelId="{B62AADE8-061F-4548-B199-44BD4B652547}">
      <dsp:nvSpPr>
        <dsp:cNvPr id="0" name=""/>
        <dsp:cNvSpPr/>
      </dsp:nvSpPr>
      <dsp:spPr>
        <a:xfrm>
          <a:off x="0" y="2691936"/>
          <a:ext cx="6000792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F372C4-4336-4E58-8F9F-751534881C90}">
      <dsp:nvSpPr>
        <dsp:cNvPr id="0" name=""/>
        <dsp:cNvSpPr/>
      </dsp:nvSpPr>
      <dsp:spPr>
        <a:xfrm>
          <a:off x="289491" y="2290516"/>
          <a:ext cx="5707101" cy="5933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71" tIns="0" rIns="158771" bIns="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СМС со ссылкой, по которой нужно обязательно перейти</a:t>
          </a:r>
          <a:endParaRPr lang="ru-RU" sz="1400" b="1" kern="1200" dirty="0"/>
        </a:p>
      </dsp:txBody>
      <dsp:txXfrm>
        <a:off x="289491" y="2290516"/>
        <a:ext cx="5707101" cy="593300"/>
      </dsp:txXfrm>
    </dsp:sp>
    <dsp:sp modelId="{D619B5DD-E827-4AF7-913D-86BB2CA40364}">
      <dsp:nvSpPr>
        <dsp:cNvPr id="0" name=""/>
        <dsp:cNvSpPr/>
      </dsp:nvSpPr>
      <dsp:spPr>
        <a:xfrm>
          <a:off x="0" y="3627307"/>
          <a:ext cx="6000792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37D038-3B32-4DAA-919F-76284A5A5B89}">
      <dsp:nvSpPr>
        <dsp:cNvPr id="0" name=""/>
        <dsp:cNvSpPr/>
      </dsp:nvSpPr>
      <dsp:spPr>
        <a:xfrm>
          <a:off x="285682" y="3089736"/>
          <a:ext cx="5713639" cy="8132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71" tIns="0" rIns="158771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СМС с информацией, что у вас задолженность по кредиту и просьбой перезвонить по указанному номеру </a:t>
          </a:r>
          <a:endParaRPr lang="ru-RU" sz="1400" b="1" kern="1200" dirty="0"/>
        </a:p>
      </dsp:txBody>
      <dsp:txXfrm>
        <a:off x="285682" y="3089736"/>
        <a:ext cx="5713639" cy="813256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658AABB-8494-43A5-8AB7-4941EE4BD0C2}">
      <dsp:nvSpPr>
        <dsp:cNvPr id="0" name=""/>
        <dsp:cNvSpPr/>
      </dsp:nvSpPr>
      <dsp:spPr>
        <a:xfrm>
          <a:off x="0" y="0"/>
          <a:ext cx="2736304" cy="2016000"/>
        </a:xfrm>
        <a:prstGeom prst="right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42ACBF-6081-4E69-8C31-5980BBA51113}">
      <dsp:nvSpPr>
        <dsp:cNvPr id="0" name=""/>
        <dsp:cNvSpPr/>
      </dsp:nvSpPr>
      <dsp:spPr>
        <a:xfrm>
          <a:off x="117385" y="631758"/>
          <a:ext cx="1915021" cy="1041888"/>
        </a:xfrm>
        <a:prstGeom prst="rect">
          <a:avLst/>
        </a:prstGeom>
        <a:solidFill>
          <a:schemeClr val="accent2"/>
        </a:solidFill>
        <a:ln w="425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0" tIns="162560" rIns="0" bIns="1625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По электронной почте с незнакомого адреса </a:t>
          </a:r>
          <a:endParaRPr lang="ru-RU" sz="1600" kern="1200" dirty="0">
            <a:solidFill>
              <a:schemeClr val="bg1"/>
            </a:solidFill>
          </a:endParaRPr>
        </a:p>
      </dsp:txBody>
      <dsp:txXfrm>
        <a:off x="117385" y="631758"/>
        <a:ext cx="1915021" cy="1041888"/>
      </dsp:txXfrm>
    </dsp:sp>
    <dsp:sp modelId="{311177A6-79E0-4FCA-8BED-83570C240731}">
      <dsp:nvSpPr>
        <dsp:cNvPr id="0" name=""/>
        <dsp:cNvSpPr/>
      </dsp:nvSpPr>
      <dsp:spPr>
        <a:xfrm>
          <a:off x="221379" y="514906"/>
          <a:ext cx="271893" cy="100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84480" rIns="0" bIns="2844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 dirty="0"/>
        </a:p>
      </dsp:txBody>
      <dsp:txXfrm>
        <a:off x="221379" y="514906"/>
        <a:ext cx="271893" cy="100800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AE33887-F6C8-4A88-9114-21A5BF153150}">
      <dsp:nvSpPr>
        <dsp:cNvPr id="0" name=""/>
        <dsp:cNvSpPr/>
      </dsp:nvSpPr>
      <dsp:spPr>
        <a:xfrm>
          <a:off x="674325" y="421"/>
          <a:ext cx="4183994" cy="85150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О получении вами очень хорошей работы за рубежом, только надо оплатить визу, страховку, стажировку и т.п. </a:t>
          </a:r>
          <a:endParaRPr lang="ru-RU" sz="1200" b="1" kern="1200" dirty="0"/>
        </a:p>
      </dsp:txBody>
      <dsp:txXfrm>
        <a:off x="674325" y="421"/>
        <a:ext cx="4183994" cy="851508"/>
      </dsp:txXfrm>
    </dsp:sp>
    <dsp:sp modelId="{BF4C3438-FBC3-40BF-801B-AF7F2F615AB0}">
      <dsp:nvSpPr>
        <dsp:cNvPr id="0" name=""/>
        <dsp:cNvSpPr/>
      </dsp:nvSpPr>
      <dsp:spPr>
        <a:xfrm>
          <a:off x="674325" y="971141"/>
          <a:ext cx="4183994" cy="85150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О получении вами приза, выигрыша, только сначала надо заплатить налоги, комиссионные и т.п. </a:t>
          </a:r>
          <a:endParaRPr lang="ru-RU" sz="1200" b="1" kern="1200" dirty="0"/>
        </a:p>
      </dsp:txBody>
      <dsp:txXfrm>
        <a:off x="674325" y="971141"/>
        <a:ext cx="4183994" cy="851508"/>
      </dsp:txXfrm>
    </dsp:sp>
    <dsp:sp modelId="{12BD9600-95E6-400E-9093-F0D9F7D2E9F3}">
      <dsp:nvSpPr>
        <dsp:cNvPr id="0" name=""/>
        <dsp:cNvSpPr/>
      </dsp:nvSpPr>
      <dsp:spPr>
        <a:xfrm>
          <a:off x="674325" y="1941861"/>
          <a:ext cx="4183994" cy="53206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О необходимости перехода по ссылке, приведенной в письме. </a:t>
          </a:r>
          <a:endParaRPr lang="ru-RU" sz="1200" b="1" kern="1200" dirty="0"/>
        </a:p>
      </dsp:txBody>
      <dsp:txXfrm>
        <a:off x="674325" y="1941861"/>
        <a:ext cx="4183994" cy="532065"/>
      </dsp:txXfrm>
    </dsp:sp>
    <dsp:sp modelId="{366FC53B-7C2C-4F76-901F-E3565A55AD76}">
      <dsp:nvSpPr>
        <dsp:cNvPr id="0" name=""/>
        <dsp:cNvSpPr/>
      </dsp:nvSpPr>
      <dsp:spPr>
        <a:xfrm>
          <a:off x="674325" y="2593137"/>
          <a:ext cx="4183994" cy="100684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С просьбой помочь перевести крупную сумму денег из-за рубежа, за что вы получите % от суммы, только надо оплатить какие-то услуги, таможню и т.п.</a:t>
          </a:r>
          <a:r>
            <a:rPr lang="ru-RU" sz="1200" kern="1200" dirty="0" smtClean="0"/>
            <a:t> </a:t>
          </a:r>
          <a:endParaRPr lang="ru-RU" sz="1200" kern="1200" dirty="0"/>
        </a:p>
      </dsp:txBody>
      <dsp:txXfrm>
        <a:off x="674325" y="2593137"/>
        <a:ext cx="4183994" cy="1006841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4D76570-CE16-482F-85C4-C18EEEA40491}">
      <dsp:nvSpPr>
        <dsp:cNvPr id="0" name=""/>
        <dsp:cNvSpPr/>
      </dsp:nvSpPr>
      <dsp:spPr>
        <a:xfrm>
          <a:off x="0" y="0"/>
          <a:ext cx="3416535" cy="1296566"/>
        </a:xfrm>
        <a:prstGeom prst="roundRect">
          <a:avLst/>
        </a:prstGeom>
        <a:solidFill>
          <a:schemeClr val="accent2"/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Вам пишут не друзья, а мошенники. Их цель - ваши деньги. </a:t>
          </a:r>
          <a:endParaRPr lang="ru-RU" sz="1600" b="1" kern="1200" dirty="0"/>
        </a:p>
      </dsp:txBody>
      <dsp:txXfrm>
        <a:off x="0" y="0"/>
        <a:ext cx="3416535" cy="1296566"/>
      </dsp:txXfrm>
    </dsp:sp>
    <dsp:sp modelId="{D750E0E5-8A50-4D20-B5C2-44C6C7D3AFB2}">
      <dsp:nvSpPr>
        <dsp:cNvPr id="0" name=""/>
        <dsp:cNvSpPr/>
      </dsp:nvSpPr>
      <dsp:spPr>
        <a:xfrm>
          <a:off x="3336" y="1361459"/>
          <a:ext cx="3416535" cy="1296566"/>
        </a:xfrm>
        <a:prstGeom prst="roundRect">
          <a:avLst/>
        </a:prstGeom>
        <a:solidFill>
          <a:schemeClr val="accent2"/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Вы попадаете на «</a:t>
          </a:r>
          <a:r>
            <a:rPr lang="ru-RU" sz="1600" b="1" kern="1200" dirty="0" err="1" smtClean="0"/>
            <a:t>фишинговый</a:t>
          </a:r>
          <a:r>
            <a:rPr lang="ru-RU" sz="1600" b="1" kern="1200" dirty="0" smtClean="0"/>
            <a:t>» сайт, он скачивает вашу личную информацию.</a:t>
          </a:r>
          <a:endParaRPr lang="ru-RU" sz="1600" b="1" kern="1200" dirty="0"/>
        </a:p>
      </dsp:txBody>
      <dsp:txXfrm>
        <a:off x="3336" y="1361459"/>
        <a:ext cx="3416535" cy="1296566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B898282-840C-457A-9F68-50663F1B843A}">
      <dsp:nvSpPr>
        <dsp:cNvPr id="0" name=""/>
        <dsp:cNvSpPr/>
      </dsp:nvSpPr>
      <dsp:spPr>
        <a:xfrm>
          <a:off x="0" y="130982"/>
          <a:ext cx="2916988" cy="116679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При совершении платежей с использованием банкоматов </a:t>
          </a:r>
          <a:endParaRPr lang="ru-RU" sz="1400" kern="1200" dirty="0"/>
        </a:p>
      </dsp:txBody>
      <dsp:txXfrm>
        <a:off x="0" y="130982"/>
        <a:ext cx="2916988" cy="1166795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252999B-3F5D-4377-AFEA-0FEDD936A7AA}">
      <dsp:nvSpPr>
        <dsp:cNvPr id="0" name=""/>
        <dsp:cNvSpPr/>
      </dsp:nvSpPr>
      <dsp:spPr>
        <a:xfrm>
          <a:off x="0" y="92665"/>
          <a:ext cx="5715039" cy="1744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solidFill>
                <a:schemeClr val="tx1"/>
              </a:solidFill>
            </a:rPr>
            <a:t>Скимминг</a:t>
          </a:r>
          <a:r>
            <a:rPr lang="ru-RU" sz="1600" b="1" kern="1200" dirty="0" smtClean="0">
              <a:solidFill>
                <a:schemeClr val="tx1"/>
              </a:solidFill>
            </a:rPr>
            <a:t> </a:t>
          </a:r>
          <a:r>
            <a:rPr lang="ru-RU" sz="1600" b="1" kern="1200" dirty="0" smtClean="0"/>
            <a:t>- кража данных с помощью различных замаскированных устройств, устанавливаемых на банкомат. За банкоматом ведется видеонаблюдение с целью получения PIN-кода.</a:t>
          </a:r>
          <a:endParaRPr lang="ru-RU" sz="1600" b="1" kern="1200" dirty="0"/>
        </a:p>
      </dsp:txBody>
      <dsp:txXfrm>
        <a:off x="0" y="92665"/>
        <a:ext cx="5715039" cy="1744525"/>
      </dsp:txXfrm>
    </dsp:sp>
    <dsp:sp modelId="{E43E25BC-83CA-4B68-A76B-7756C221F005}">
      <dsp:nvSpPr>
        <dsp:cNvPr id="0" name=""/>
        <dsp:cNvSpPr/>
      </dsp:nvSpPr>
      <dsp:spPr>
        <a:xfrm>
          <a:off x="0" y="1866868"/>
          <a:ext cx="5715039" cy="1561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solidFill>
              <a:schemeClr val="tx1"/>
            </a:solidFill>
          </a:endParaRP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solidFill>
                <a:schemeClr val="tx1"/>
              </a:solidFill>
            </a:rPr>
            <a:t>Траппинг</a:t>
          </a:r>
          <a:r>
            <a:rPr lang="ru-RU" sz="1600" b="1" kern="1200" dirty="0" smtClean="0"/>
            <a:t> - блокировка карты в банкомате с помощью различных устройств. Карта извлекается мошенником непосредственно после ухода владельца и используется с применением PIN-кода, полученного с видеозаписи</a:t>
          </a:r>
          <a:r>
            <a:rPr lang="ru-RU" sz="2000" b="1" kern="1200" dirty="0" smtClean="0"/>
            <a:t>. 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/>
            <a:t>ввидеозаписи</a:t>
          </a:r>
          <a:r>
            <a:rPr lang="ru-RU" sz="2000" b="1" kern="1200" dirty="0" smtClean="0"/>
            <a:t>. </a:t>
          </a:r>
          <a:endParaRPr lang="ru-RU" sz="2000" b="1" kern="1200" dirty="0"/>
        </a:p>
      </dsp:txBody>
      <dsp:txXfrm>
        <a:off x="0" y="1866868"/>
        <a:ext cx="5715039" cy="1561189"/>
      </dsp:txXfrm>
    </dsp:sp>
    <dsp:sp modelId="{047A4DB4-A481-4215-8071-8657CF98CE25}">
      <dsp:nvSpPr>
        <dsp:cNvPr id="0" name=""/>
        <dsp:cNvSpPr/>
      </dsp:nvSpPr>
      <dsp:spPr>
        <a:xfrm>
          <a:off x="0" y="3325948"/>
          <a:ext cx="5715039" cy="9945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Скотч-метод</a:t>
          </a:r>
          <a:r>
            <a:rPr lang="ru-RU" sz="1600" b="1" kern="1200" dirty="0" smtClean="0"/>
            <a:t> - прикрепленный к </a:t>
          </a:r>
          <a:r>
            <a:rPr lang="ru-RU" sz="1600" b="1" kern="1200" dirty="0" err="1" smtClean="0"/>
            <a:t>диспенсеру</a:t>
          </a:r>
          <a:r>
            <a:rPr lang="ru-RU" sz="1600" b="1" kern="1200" dirty="0" smtClean="0"/>
            <a:t> двухсторонний скотч не дает получить банкноты. </a:t>
          </a:r>
          <a:endParaRPr lang="ru-RU" sz="1600" b="1" kern="1200" dirty="0"/>
        </a:p>
      </dsp:txBody>
      <dsp:txXfrm>
        <a:off x="0" y="3325948"/>
        <a:ext cx="5715039" cy="994531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A56362F-1516-45AE-8A98-FEB87A22F4E8}">
      <dsp:nvSpPr>
        <dsp:cNvPr id="0" name=""/>
        <dsp:cNvSpPr/>
      </dsp:nvSpPr>
      <dsp:spPr>
        <a:xfrm>
          <a:off x="0" y="4778760"/>
          <a:ext cx="8064896" cy="33139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 </a:t>
          </a:r>
          <a:r>
            <a:rPr lang="ru-RU" sz="1200" b="1" kern="1200" dirty="0" smtClean="0"/>
            <a:t>При пользовании банкоматом проявлять осторожность, обращать внимание на посторонних вокруг, на подозрительные устройства и накладки в местах ввода PIN-кода и карты. </a:t>
          </a:r>
          <a:endParaRPr lang="ru-RU" sz="1200" b="1" kern="1200" dirty="0"/>
        </a:p>
      </dsp:txBody>
      <dsp:txXfrm>
        <a:off x="0" y="4778760"/>
        <a:ext cx="8064896" cy="331393"/>
      </dsp:txXfrm>
    </dsp:sp>
    <dsp:sp modelId="{0AEEC3B5-47B3-46BF-BBC1-E5E4C00C953E}">
      <dsp:nvSpPr>
        <dsp:cNvPr id="0" name=""/>
        <dsp:cNvSpPr/>
      </dsp:nvSpPr>
      <dsp:spPr>
        <a:xfrm rot="10800000">
          <a:off x="0" y="4274048"/>
          <a:ext cx="8064896" cy="50968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Незамедлительно сообщать в платежную организацию, если «взломан» кошелек, карта потерялась, скомпрометирована или с нее без согласия держателя списаны деньги.</a:t>
          </a:r>
          <a:r>
            <a:rPr lang="ru-RU" sz="1200" kern="1200" dirty="0" smtClean="0"/>
            <a:t> </a:t>
          </a:r>
          <a:endParaRPr lang="ru-RU" sz="1200" kern="1200" dirty="0"/>
        </a:p>
      </dsp:txBody>
      <dsp:txXfrm rot="10800000">
        <a:off x="0" y="4274048"/>
        <a:ext cx="8064896" cy="509682"/>
      </dsp:txXfrm>
    </dsp:sp>
    <dsp:sp modelId="{4507659E-CD48-4257-A627-8997682F5A1F}">
      <dsp:nvSpPr>
        <dsp:cNvPr id="0" name=""/>
        <dsp:cNvSpPr/>
      </dsp:nvSpPr>
      <dsp:spPr>
        <a:xfrm rot="10800000">
          <a:off x="0" y="3769336"/>
          <a:ext cx="8064896" cy="50968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Совершать </a:t>
          </a:r>
          <a:r>
            <a:rPr lang="ru-RU" sz="1200" b="1" kern="1200" dirty="0" smtClean="0"/>
            <a:t>покупки в интернете с помощью отдельной карты и на проверенных сайтах (https://)/ </a:t>
          </a:r>
          <a:endParaRPr lang="ru-RU" sz="1200" b="1" kern="1200" dirty="0"/>
        </a:p>
      </dsp:txBody>
      <dsp:txXfrm rot="10800000">
        <a:off x="0" y="3769336"/>
        <a:ext cx="8064896" cy="509682"/>
      </dsp:txXfrm>
    </dsp:sp>
    <dsp:sp modelId="{E8CE69A9-9E3F-4028-8088-BADA9DA38955}">
      <dsp:nvSpPr>
        <dsp:cNvPr id="0" name=""/>
        <dsp:cNvSpPr/>
      </dsp:nvSpPr>
      <dsp:spPr>
        <a:xfrm rot="10800000">
          <a:off x="0" y="3277881"/>
          <a:ext cx="8064896" cy="50968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Избегать </a:t>
          </a:r>
          <a:r>
            <a:rPr lang="ru-RU" sz="1200" b="1" kern="1200" dirty="0" smtClean="0"/>
            <a:t>SMS-платежей на короткие номера для оплаты интернет-услуг и переводов непроверенным получателям. </a:t>
          </a:r>
          <a:endParaRPr lang="ru-RU" sz="1200" b="1" kern="1200" dirty="0"/>
        </a:p>
      </dsp:txBody>
      <dsp:txXfrm rot="10800000">
        <a:off x="0" y="3277881"/>
        <a:ext cx="8064896" cy="509682"/>
      </dsp:txXfrm>
    </dsp:sp>
    <dsp:sp modelId="{B1D449EE-E6F2-40BD-A31E-E5B2CC55F62B}">
      <dsp:nvSpPr>
        <dsp:cNvPr id="0" name=""/>
        <dsp:cNvSpPr/>
      </dsp:nvSpPr>
      <dsp:spPr>
        <a:xfrm rot="10800000">
          <a:off x="0" y="2759913"/>
          <a:ext cx="8064896" cy="50968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Удалять </a:t>
          </a:r>
          <a:r>
            <a:rPr lang="ru-RU" sz="1200" b="1" kern="1200" dirty="0" smtClean="0"/>
            <a:t>информацию о платежах с помощью очистки буфера файлов (</a:t>
          </a:r>
          <a:r>
            <a:rPr lang="ru-RU" sz="1200" b="1" kern="1200" dirty="0" err="1" smtClean="0"/>
            <a:t>cache</a:t>
          </a:r>
          <a:r>
            <a:rPr lang="ru-RU" sz="1200" b="1" kern="1200" dirty="0" smtClean="0"/>
            <a:t>) и файлов сохранения данных (</a:t>
          </a:r>
          <a:r>
            <a:rPr lang="ru-RU" sz="1200" b="1" kern="1200" dirty="0" err="1" smtClean="0"/>
            <a:t>cookies</a:t>
          </a:r>
          <a:r>
            <a:rPr lang="ru-RU" sz="1200" b="1" kern="1200" dirty="0" smtClean="0"/>
            <a:t>). </a:t>
          </a:r>
          <a:endParaRPr lang="ru-RU" sz="1200" b="1" kern="1200" dirty="0"/>
        </a:p>
      </dsp:txBody>
      <dsp:txXfrm rot="10800000">
        <a:off x="0" y="2759913"/>
        <a:ext cx="8064896" cy="509682"/>
      </dsp:txXfrm>
    </dsp:sp>
    <dsp:sp modelId="{3D14CBB5-0BA9-4042-BB00-59DE0EA0E451}">
      <dsp:nvSpPr>
        <dsp:cNvPr id="0" name=""/>
        <dsp:cNvSpPr/>
      </dsp:nvSpPr>
      <dsp:spPr>
        <a:xfrm rot="10800000">
          <a:off x="0" y="2120226"/>
          <a:ext cx="8064896" cy="50968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Не </a:t>
          </a:r>
          <a:r>
            <a:rPr lang="ru-RU" sz="1200" b="1" kern="1200" dirty="0" smtClean="0"/>
            <a:t>использовать функцию запоминания паролей и автоматической авторизации в платежных </a:t>
          </a:r>
          <a:r>
            <a:rPr lang="ru-RU" sz="1200" b="1" kern="1200" dirty="0" err="1" smtClean="0"/>
            <a:t>интернет-сервисах</a:t>
          </a:r>
          <a:r>
            <a:rPr lang="ru-RU" sz="1200" b="1" kern="1200" dirty="0" smtClean="0"/>
            <a:t>. </a:t>
          </a:r>
          <a:endParaRPr lang="ru-RU" sz="1200" b="1" kern="1200" dirty="0"/>
        </a:p>
      </dsp:txBody>
      <dsp:txXfrm rot="10800000">
        <a:off x="0" y="2120226"/>
        <a:ext cx="8064896" cy="509682"/>
      </dsp:txXfrm>
    </dsp:sp>
    <dsp:sp modelId="{A08847FF-4B41-4819-8E26-2CB5A9EB6A89}">
      <dsp:nvSpPr>
        <dsp:cNvPr id="0" name=""/>
        <dsp:cNvSpPr/>
      </dsp:nvSpPr>
      <dsp:spPr>
        <a:xfrm rot="10800000">
          <a:off x="0" y="1622446"/>
          <a:ext cx="8064896" cy="50968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Использовать сложные и разные пароли, регулярно их менять, никому не сообщать. </a:t>
          </a:r>
          <a:endParaRPr lang="ru-RU" sz="1200" b="1" kern="1200" dirty="0"/>
        </a:p>
      </dsp:txBody>
      <dsp:txXfrm rot="10800000">
        <a:off x="0" y="1622446"/>
        <a:ext cx="8064896" cy="509682"/>
      </dsp:txXfrm>
    </dsp:sp>
    <dsp:sp modelId="{670DB248-AD7D-41A7-8290-E3BEF15D5625}">
      <dsp:nvSpPr>
        <dsp:cNvPr id="0" name=""/>
        <dsp:cNvSpPr/>
      </dsp:nvSpPr>
      <dsp:spPr>
        <a:xfrm rot="10800000">
          <a:off x="0" y="1102806"/>
          <a:ext cx="8064896" cy="652653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PIN-код нужно помнить, нигде не записывать, никому не говорить, никогда не вводить в интернете, прикрывать рукой при вводе через терминал.</a:t>
          </a:r>
          <a:r>
            <a:rPr lang="ru-RU" sz="1200" kern="1200" dirty="0" smtClean="0"/>
            <a:t> </a:t>
          </a:r>
          <a:endParaRPr lang="ru-RU" sz="1200" kern="1200" dirty="0"/>
        </a:p>
      </dsp:txBody>
      <dsp:txXfrm rot="10800000">
        <a:off x="0" y="1102806"/>
        <a:ext cx="8064896" cy="652653"/>
      </dsp:txXfrm>
    </dsp:sp>
    <dsp:sp modelId="{DDF3BEA4-1196-443B-9D3E-7B9C14A23F57}">
      <dsp:nvSpPr>
        <dsp:cNvPr id="0" name=""/>
        <dsp:cNvSpPr/>
      </dsp:nvSpPr>
      <dsp:spPr>
        <a:xfrm rot="10800000">
          <a:off x="0" y="579979"/>
          <a:ext cx="8064896" cy="66624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Не </a:t>
          </a:r>
          <a:r>
            <a:rPr lang="ru-RU" sz="1200" b="1" kern="1200" dirty="0" smtClean="0"/>
            <a:t>допускать посторонних к банковской карте, </a:t>
          </a:r>
          <a:r>
            <a:rPr lang="ru-RU" sz="1200" b="1" kern="1200" dirty="0" smtClean="0"/>
            <a:t>электронному </a:t>
          </a:r>
          <a:endParaRPr lang="ru-RU" sz="1200" b="1" kern="1200" dirty="0" smtClean="0"/>
        </a:p>
        <a:p>
          <a:pPr lvl="0" algn="just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кошельку, мобильному телефону и компьютеру. </a:t>
          </a:r>
          <a:endParaRPr lang="ru-RU" sz="1200" b="1" kern="1200" dirty="0"/>
        </a:p>
      </dsp:txBody>
      <dsp:txXfrm rot="10800000">
        <a:off x="0" y="579979"/>
        <a:ext cx="8064896" cy="666242"/>
      </dsp:txXfrm>
    </dsp:sp>
    <dsp:sp modelId="{69142C6A-E10D-46DF-9DCF-B79170DEF736}">
      <dsp:nvSpPr>
        <dsp:cNvPr id="0" name=""/>
        <dsp:cNvSpPr/>
      </dsp:nvSpPr>
      <dsp:spPr>
        <a:xfrm rot="10800000">
          <a:off x="0" y="97082"/>
          <a:ext cx="8064896" cy="444091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425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just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/>
            <a:t>Желательно </a:t>
          </a:r>
          <a:r>
            <a:rPr lang="ru-RU" sz="1200" b="1" kern="1200" dirty="0" smtClean="0"/>
            <a:t>подключить </a:t>
          </a:r>
          <a:r>
            <a:rPr lang="en-US" sz="1200" b="1" kern="1200" dirty="0" smtClean="0"/>
            <a:t>SMS-</a:t>
          </a:r>
          <a:r>
            <a:rPr lang="ru-RU" sz="1200" b="1" kern="1200" dirty="0" smtClean="0"/>
            <a:t>уведомления. </a:t>
          </a:r>
          <a:endParaRPr lang="ru-RU" sz="1200" b="1" kern="1200" dirty="0"/>
        </a:p>
      </dsp:txBody>
      <dsp:txXfrm rot="10800000">
        <a:off x="0" y="97082"/>
        <a:ext cx="8064896" cy="4440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1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diagramLayout" Target="../diagrams/layout5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diagramData" Target="../diagrams/data5.xml"/><Relationship Id="rId17" Type="http://schemas.openxmlformats.org/officeDocument/2006/relationships/image" Target="../media/image12.jpeg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5" Type="http://schemas.openxmlformats.org/officeDocument/2006/relationships/diagramColors" Target="../diagrams/colors5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12" Type="http://schemas.openxmlformats.org/officeDocument/2006/relationships/image" Target="../media/image13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4.jpe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376" y="404664"/>
            <a:ext cx="7594040" cy="4752528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4800" dirty="0" smtClean="0"/>
              <a:t>Направление :</a:t>
            </a:r>
            <a:br>
              <a:rPr lang="ru-RU" sz="4800" dirty="0" smtClean="0"/>
            </a:br>
            <a:r>
              <a:rPr lang="ru-RU" sz="4800" dirty="0" smtClean="0"/>
              <a:t> ФИНАНСОВАЯ ГРАМОТНОСТЬ</a:t>
            </a:r>
            <a:br>
              <a:rPr lang="ru-RU" sz="4800" dirty="0" smtClean="0"/>
            </a:br>
            <a:r>
              <a:rPr lang="ru-RU" sz="4800" dirty="0" smtClean="0"/>
              <a:t>по теме:</a:t>
            </a:r>
            <a:br>
              <a:rPr lang="ru-RU" sz="4800" dirty="0" smtClean="0"/>
            </a:br>
            <a:r>
              <a:rPr lang="ru-RU" sz="4800" dirty="0" smtClean="0"/>
              <a:t>«</a:t>
            </a:r>
            <a:r>
              <a:rPr lang="ru-RU" sz="4400" dirty="0" smtClean="0"/>
              <a:t>Личная </a:t>
            </a:r>
            <a:r>
              <a:rPr lang="ru-RU" sz="4400" dirty="0" smtClean="0"/>
              <a:t>финансовая</a:t>
            </a:r>
            <a:br>
              <a:rPr lang="ru-RU" sz="4400" dirty="0" smtClean="0"/>
            </a:br>
            <a:r>
              <a:rPr lang="ru-RU" sz="4400" dirty="0" smtClean="0"/>
              <a:t>безопасность»</a:t>
            </a:r>
            <a:r>
              <a:rPr lang="ru-RU" sz="4400" dirty="0" smtClean="0"/>
              <a:t/>
            </a:r>
            <a:br>
              <a:rPr lang="ru-RU" sz="4400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76" y="5301208"/>
            <a:ext cx="7772400" cy="720080"/>
          </a:xfrm>
        </p:spPr>
        <p:txBody>
          <a:bodyPr/>
          <a:lstStyle/>
          <a:p>
            <a:r>
              <a:rPr lang="ru-RU" b="1" dirty="0" err="1" smtClean="0"/>
              <a:t>Руководитель:специалист</a:t>
            </a:r>
            <a:r>
              <a:rPr lang="ru-RU" b="1" dirty="0" smtClean="0"/>
              <a:t> </a:t>
            </a:r>
            <a:r>
              <a:rPr lang="ru-RU" b="1" dirty="0" smtClean="0"/>
              <a:t>по социальной работе                                                          Осинцева Елизавета Ильясовна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04437" y="548681"/>
          <a:ext cx="8885880" cy="5544616"/>
        </p:xfrm>
        <a:graphic>
          <a:graphicData uri="http://schemas.openxmlformats.org/presentationml/2006/ole">
            <p:oleObj spid="_x0000_s1026" name="Acrobat Document" r:id="rId3" imgW="9139320" imgH="6858000" progId="AcroExch.Document.DC">
              <p:embed/>
            </p:oleObj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556792"/>
            <a:ext cx="403244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just"/>
            <a:r>
              <a:rPr lang="ru-RU" dirty="0" smtClean="0"/>
              <a:t> </a:t>
            </a:r>
            <a:r>
              <a:rPr lang="ru-RU" sz="2000" dirty="0" smtClean="0"/>
              <a:t>Наша финансовая безопасность напрямую зависит от принимаемых нами ежедневно решений. Непродуманный выбор поставщика финансовых услуг, невнимательное чтение условия договоров, отсутствие финансовой дисциплины и - как следствие - неприятная финансовая ситуация. </a:t>
            </a:r>
          </a:p>
          <a:p>
            <a:endParaRPr lang="ru-RU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"/>
            <a:ext cx="50405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solidFill>
                <a:srgbClr val="00B050"/>
              </a:solidFill>
            </a:endParaRPr>
          </a:p>
          <a:p>
            <a:r>
              <a:rPr lang="ru-RU" sz="2400" b="1" dirty="0" smtClean="0">
                <a:solidFill>
                  <a:srgbClr val="FF0000"/>
                </a:solidFill>
              </a:rPr>
              <a:t>Финансовая безопасность как залог финансового здоровья 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72000" y="2708920"/>
            <a:ext cx="40324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/>
              <a:t>Финансовое мошенничество — совершение противоправных действий в сфере денежного обращения путем обмана, злоупотребления доверием и других манипуляций с целью незаконного обогащения. </a:t>
            </a:r>
          </a:p>
          <a:p>
            <a:endParaRPr lang="ru-RU" sz="1600" b="1" dirty="0" smtClean="0"/>
          </a:p>
          <a:p>
            <a:r>
              <a:rPr lang="ru-RU" sz="1600" dirty="0" smtClean="0"/>
              <a:t>●</a:t>
            </a:r>
            <a:r>
              <a:rPr lang="ru-RU" sz="1600" b="1" dirty="0" smtClean="0"/>
              <a:t>Финансовые пирамиды </a:t>
            </a:r>
          </a:p>
          <a:p>
            <a:r>
              <a:rPr lang="ru-RU" sz="1600" dirty="0" smtClean="0"/>
              <a:t>●</a:t>
            </a:r>
            <a:r>
              <a:rPr lang="ru-RU" sz="1600" b="1" dirty="0" smtClean="0"/>
              <a:t>Телефонные мошенничества </a:t>
            </a:r>
          </a:p>
          <a:p>
            <a:r>
              <a:rPr lang="ru-RU" sz="1600" dirty="0" smtClean="0"/>
              <a:t>●</a:t>
            </a:r>
            <a:r>
              <a:rPr lang="ru-RU" sz="1600" b="1" dirty="0" smtClean="0"/>
              <a:t>Интернет- мошенничества </a:t>
            </a:r>
          </a:p>
          <a:p>
            <a:r>
              <a:rPr lang="ru-RU" sz="1600" dirty="0" smtClean="0"/>
              <a:t>●</a:t>
            </a:r>
            <a:r>
              <a:rPr lang="ru-RU" sz="1600" b="1" dirty="0" smtClean="0"/>
              <a:t>Мошенничества с использованием банковских карт </a:t>
            </a:r>
          </a:p>
        </p:txBody>
      </p:sp>
      <p:pic>
        <p:nvPicPr>
          <p:cNvPr id="25602" name="Picture 2" descr="https://arhivurokov.ru/kopilka/up/html/2018/01/18/k_5a606aa750ad3/img_user_file_5a606aa7cc5b1_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332656"/>
            <a:ext cx="3024336" cy="24356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0"/>
            <a:ext cx="885831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Финансовые мошенники переключились на детей и молодежь 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31840" y="1305343"/>
            <a:ext cx="540060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just"/>
            <a:r>
              <a:rPr lang="ru-RU" sz="2000" dirty="0" smtClean="0"/>
              <a:t>«Сегодняшние мошенники в финансовой сфере с пенсионеров переключились на детей и молодежь . Изменили они и способы завлечения в свою сеть. В интернете появились целые схемы, рассчитанные именно на них. Например, в мобильных играх и приложениях.»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764704"/>
            <a:ext cx="1571636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755576" y="2132857"/>
            <a:ext cx="2232248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sz="1400" b="1" dirty="0" smtClean="0"/>
              <a:t>Банк России, Директор департамента </a:t>
            </a:r>
          </a:p>
          <a:p>
            <a:r>
              <a:rPr lang="ru-RU" sz="1400" b="1" dirty="0" smtClean="0"/>
              <a:t>противодействия </a:t>
            </a:r>
          </a:p>
          <a:p>
            <a:r>
              <a:rPr lang="ru-RU" sz="1400" b="1" dirty="0" smtClean="0"/>
              <a:t>недобросовестным </a:t>
            </a:r>
          </a:p>
          <a:p>
            <a:r>
              <a:rPr lang="ru-RU" sz="1400" b="1" dirty="0" smtClean="0"/>
              <a:t>практикам </a:t>
            </a:r>
          </a:p>
          <a:p>
            <a:r>
              <a:rPr lang="ru-RU" sz="1400" b="1" dirty="0" smtClean="0"/>
              <a:t>Валерий Лях: </a:t>
            </a:r>
            <a:endParaRPr lang="ru-RU" sz="1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39552" y="4365104"/>
            <a:ext cx="78488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/>
              <a:t>По оценкам Банка России за прошлый год заблокировали более 800 страниц в интернете, чья деятельность попадала под определение </a:t>
            </a:r>
            <a:r>
              <a:rPr lang="ru-RU" sz="2000" b="1" dirty="0" smtClean="0"/>
              <a:t>"мошенничество</a:t>
            </a:r>
            <a:r>
              <a:rPr lang="ru-RU" sz="2000" dirty="0" smtClean="0"/>
              <a:t>",в том числе </a:t>
            </a:r>
            <a:r>
              <a:rPr lang="ru-RU" sz="2000" b="1" dirty="0" smtClean="0"/>
              <a:t>160 </a:t>
            </a:r>
            <a:r>
              <a:rPr lang="ru-RU" sz="2000" dirty="0" err="1" smtClean="0"/>
              <a:t>лжебанков</a:t>
            </a:r>
            <a:r>
              <a:rPr lang="ru-RU" sz="2000" b="1" dirty="0" smtClean="0"/>
              <a:t>, 62 - </a:t>
            </a:r>
            <a:r>
              <a:rPr lang="ru-RU" sz="2000" dirty="0" err="1" smtClean="0"/>
              <a:t>лже-МФО</a:t>
            </a:r>
            <a:r>
              <a:rPr lang="ru-RU" sz="2000" dirty="0" smtClean="0"/>
              <a:t>,</a:t>
            </a:r>
            <a:r>
              <a:rPr lang="ru-RU" sz="2000" b="1" dirty="0" smtClean="0"/>
              <a:t> 111 - </a:t>
            </a:r>
            <a:r>
              <a:rPr lang="ru-RU" sz="2000" dirty="0" err="1" smtClean="0"/>
              <a:t>лже-страховщиков</a:t>
            </a:r>
            <a:r>
              <a:rPr lang="ru-RU" sz="2000" b="1" dirty="0" smtClean="0"/>
              <a:t> и </a:t>
            </a:r>
          </a:p>
          <a:p>
            <a:pPr algn="just"/>
            <a:r>
              <a:rPr lang="ru-RU" sz="2000" b="1" dirty="0" smtClean="0"/>
              <a:t>45 </a:t>
            </a:r>
            <a:r>
              <a:rPr lang="ru-RU" sz="2000" dirty="0" smtClean="0"/>
              <a:t>финансовых пирамид.</a:t>
            </a:r>
            <a:r>
              <a:rPr lang="ru-RU" sz="2000" b="1" dirty="0" smtClean="0"/>
              <a:t> 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764705"/>
            <a:ext cx="646246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- </a:t>
            </a:r>
            <a:r>
              <a:rPr lang="ru-RU" sz="1600" dirty="0" smtClean="0"/>
              <a:t>Одна из первых финансовых пирамид появилась еще в 1720 году. Джон </a:t>
            </a:r>
            <a:r>
              <a:rPr lang="ru-RU" sz="1600" dirty="0" err="1" smtClean="0"/>
              <a:t>Ло</a:t>
            </a:r>
            <a:r>
              <a:rPr lang="ru-RU" sz="1600" dirty="0" smtClean="0"/>
              <a:t> своей «</a:t>
            </a:r>
            <a:r>
              <a:rPr lang="ru-RU" sz="1600" dirty="0" err="1" smtClean="0"/>
              <a:t>Миссисипской</a:t>
            </a:r>
            <a:r>
              <a:rPr lang="ru-RU" sz="1600" dirty="0" smtClean="0"/>
              <a:t> компанией» разорил всю Францию. </a:t>
            </a:r>
            <a:endParaRPr lang="ru-RU" sz="1600" dirty="0" smtClean="0"/>
          </a:p>
          <a:p>
            <a:pPr algn="just"/>
            <a:r>
              <a:rPr lang="ru-RU" sz="1600" dirty="0" smtClean="0"/>
              <a:t>- Россия </a:t>
            </a:r>
            <a:r>
              <a:rPr lang="ru-RU" sz="1600" dirty="0" smtClean="0"/>
              <a:t>и страны СНГ познакомились с такими финансовыми структурами лишь в начале 90-х.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2844" y="285728"/>
            <a:ext cx="87868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Финансовые пирамиды : бесконечная история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08720"/>
            <a:ext cx="1656185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214546" y="2204864"/>
            <a:ext cx="63899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/>
              <a:t>Финансовая пирамида - это такая структура, в которой доход извлекается путем формирования денежных поступлений от привлечения все большего количества инвесторов.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3645024"/>
            <a:ext cx="8208912" cy="2878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Доход распределяется в первую очередь между участниками финансовой пирамиды, которые вступили в нее самыми первыми. Основной чертой финансовой пирамиды является то, что вкладчикам обещается высокая доходность по их вкладам. Выплаты процентов осуществляются не за счет полученной от инвестиций прибыли, а за счет вкладов следующих участников. Деньги, вращающиеся в пирамиде, на самом деле ничем не подкреплены, а потому рано или поздно, такая структура не сможет обеспечить выплаты всем участникам, причем не только процентов, но даже непосредственно вкладов.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86050" y="474345"/>
            <a:ext cx="596241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just"/>
            <a:r>
              <a:rPr lang="ru-RU" sz="1600" dirty="0" smtClean="0"/>
              <a:t>От </a:t>
            </a:r>
            <a:r>
              <a:rPr lang="ru-RU" sz="1600" dirty="0" smtClean="0"/>
              <a:t>ее деятельности в 1994 г. пострадало больше 15 </a:t>
            </a:r>
            <a:r>
              <a:rPr lang="ru-RU" sz="1600" dirty="0" err="1" smtClean="0"/>
              <a:t>млн</a:t>
            </a:r>
            <a:r>
              <a:rPr lang="ru-RU" sz="1600" dirty="0" smtClean="0"/>
              <a:t> человек. Успех «МММ» вызвал появление около 1700 других финансовых пирамид, таких как «Русский дом Селенга», «</a:t>
            </a:r>
            <a:r>
              <a:rPr lang="ru-RU" sz="1600" dirty="0" err="1" smtClean="0"/>
              <a:t>Хопёр-Инвест</a:t>
            </a:r>
            <a:r>
              <a:rPr lang="ru-RU" sz="1600" dirty="0" smtClean="0"/>
              <a:t>»и другие. </a:t>
            </a:r>
          </a:p>
          <a:p>
            <a:endParaRPr lang="ru-RU" sz="1600" dirty="0" smtClean="0"/>
          </a:p>
          <a:p>
            <a:pPr algn="just"/>
            <a:r>
              <a:rPr lang="ru-RU" sz="1600" dirty="0" smtClean="0"/>
              <a:t>В </a:t>
            </a:r>
            <a:r>
              <a:rPr lang="ru-RU" sz="1600" dirty="0" smtClean="0"/>
              <a:t>2011 году Мавроди  создал интернет-пирамиду международного масштаба под старым названием МММ. Более 300 тыс. человек из США, Латинской Америки, России, Европы оказались обмануты.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24744"/>
            <a:ext cx="194421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573016"/>
            <a:ext cx="191452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3429000"/>
            <a:ext cx="453650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980728"/>
            <a:ext cx="1872208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683568" y="3429000"/>
            <a:ext cx="532859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мнению регулятора, деньги привлекаются и в рублях, и 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криптовалюте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но при этом признаки реальной экономической деятельности отсутствуют. ЦБ сообщил, что компании группы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Кэшбери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строят свою деятельность на принципах сетевого маркетинга, обещают завышенную доходность, ведут агрессивную рекламу в СМИ и социальных сетях. Лицензий Банка России у компаний, которые предлагают финансовые услуги, нет.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483768" y="1124744"/>
            <a:ext cx="59766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«Это одна из самых масштабных финансовых пирамид, которую мы выявили за последние годы, она развернула свою деятельность во многих регионах, практически по всей стране. Причём, в последнее время рекламирует себя все более активно, стараясь вовлечь как можно больше граждан», — говорит директор департамента противодействия недобросовестным практикам ЦБ Валерий Лях.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332656"/>
            <a:ext cx="86056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Финансовые пирамиды в России: учимся ли мы на своих ошибках ?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3789040"/>
            <a:ext cx="165618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44" y="332656"/>
            <a:ext cx="88583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Финансовые пирамиды: основные признаки 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836712"/>
            <a:ext cx="7960968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85720" y="6286520"/>
            <a:ext cx="507209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en-US" sz="1200" b="1" dirty="0" smtClean="0"/>
              <a:t>http://www.kp.ru/daily/26272.3/3148966 </a:t>
            </a:r>
            <a:endParaRPr lang="ru-RU" sz="1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27784" y="332656"/>
            <a:ext cx="51845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Телефонные мошенничества </a:t>
            </a:r>
            <a:endParaRPr lang="ru-RU" sz="2400" dirty="0">
              <a:solidFill>
                <a:srgbClr val="FF0000"/>
              </a:solidFill>
            </a:endParaRPr>
          </a:p>
        </p:txBody>
      </p:sp>
      <p:graphicFrame>
        <p:nvGraphicFramePr>
          <p:cNvPr id="21" name="Схема 20"/>
          <p:cNvGraphicFramePr/>
          <p:nvPr/>
        </p:nvGraphicFramePr>
        <p:xfrm>
          <a:off x="6143636" y="1124744"/>
          <a:ext cx="2714612" cy="43282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57158" y="5445224"/>
            <a:ext cx="8429684" cy="1200329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Ваши действия:</a:t>
            </a:r>
          </a:p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Удалять СМС подобного содержания с незнакомых номеров </a:t>
            </a:r>
          </a:p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•Перезванивать на реальные телефоны друзей и родственников </a:t>
            </a:r>
          </a:p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•Отказываться от затяжных разговоров по странным темам </a:t>
            </a:r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285720" y="476672"/>
            <a:ext cx="3422184" cy="864096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Звонок или СМС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 незнакомого номера </a:t>
            </a:r>
          </a:p>
        </p:txBody>
      </p:sp>
      <p:graphicFrame>
        <p:nvGraphicFramePr>
          <p:cNvPr id="16" name="Схема 15"/>
          <p:cNvGraphicFramePr/>
          <p:nvPr/>
        </p:nvGraphicFramePr>
        <p:xfrm>
          <a:off x="0" y="1412776"/>
          <a:ext cx="6000792" cy="4135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8436" name="Picture 4" descr="http://shpolyanochka.com/images/Foto/2016/084/xx12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020272" y="5445224"/>
            <a:ext cx="1748746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31840" y="332656"/>
            <a:ext cx="35283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>
                <a:solidFill>
                  <a:srgbClr val="FF0000"/>
                </a:solidFill>
              </a:rPr>
              <a:t>Интернет-мошенничества</a:t>
            </a:r>
            <a:r>
              <a:rPr lang="ru-RU" sz="2400" b="1" dirty="0" smtClean="0">
                <a:solidFill>
                  <a:srgbClr val="00B050"/>
                </a:solidFill>
              </a:rPr>
              <a:t> </a:t>
            </a:r>
            <a:endParaRPr lang="ru-RU" sz="2400" dirty="0">
              <a:solidFill>
                <a:srgbClr val="00B050"/>
              </a:solidFill>
            </a:endParaRPr>
          </a:p>
        </p:txBody>
      </p:sp>
      <p:graphicFrame>
        <p:nvGraphicFramePr>
          <p:cNvPr id="13" name="Схема 12"/>
          <p:cNvGraphicFramePr/>
          <p:nvPr/>
        </p:nvGraphicFramePr>
        <p:xfrm>
          <a:off x="395536" y="0"/>
          <a:ext cx="2736304" cy="2071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Схема 11"/>
          <p:cNvGraphicFramePr/>
          <p:nvPr/>
        </p:nvGraphicFramePr>
        <p:xfrm>
          <a:off x="539552" y="1916832"/>
          <a:ext cx="5532646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5" name="Схема 14"/>
          <p:cNvGraphicFramePr/>
          <p:nvPr/>
        </p:nvGraphicFramePr>
        <p:xfrm>
          <a:off x="5724128" y="2643182"/>
          <a:ext cx="3419872" cy="26580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395536" y="5733257"/>
            <a:ext cx="8424936" cy="83099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</a:rPr>
              <a:t>Ваши действия: </a:t>
            </a:r>
            <a:r>
              <a:rPr lang="ru-RU" sz="1600" b="1" dirty="0" smtClean="0">
                <a:solidFill>
                  <a:schemeClr val="bg1"/>
                </a:solidFill>
              </a:rPr>
              <a:t>удалять письма подобного содержания с незнакомых адресов, не читать, не отвечать, не проходить по указанным в них ссылкам. </a:t>
            </a:r>
            <a:endParaRPr lang="ru-RU" sz="1600" b="1" dirty="0">
              <a:solidFill>
                <a:schemeClr val="bg1"/>
              </a:solidFill>
            </a:endParaRPr>
          </a:p>
        </p:txBody>
      </p:sp>
      <p:pic>
        <p:nvPicPr>
          <p:cNvPr id="17410" name="Picture 2" descr="https://mtdata.ru/u23/photo2E10/20353715892-0/original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215042" y="642918"/>
            <a:ext cx="2928958" cy="19780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116632"/>
            <a:ext cx="77153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Мошенничества с банковскими картами </a:t>
            </a:r>
            <a:endParaRPr lang="ru-RU" sz="2400" dirty="0">
              <a:solidFill>
                <a:srgbClr val="FF0000"/>
              </a:solidFill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142844" y="3214686"/>
          <a:ext cx="2916988" cy="142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Схема 10"/>
          <p:cNvGraphicFramePr/>
          <p:nvPr/>
        </p:nvGraphicFramePr>
        <p:xfrm>
          <a:off x="3131840" y="764704"/>
          <a:ext cx="5715040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95536" y="5517233"/>
            <a:ext cx="8424936" cy="83099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1600" b="1" dirty="0" smtClean="0"/>
              <a:t>Проявлять осторожность, обращать внимание на посторонних вокруг, на подозрительные устройства, накладки в местах ввода PIN-кода и карты </a:t>
            </a:r>
            <a:endParaRPr lang="ru-RU" sz="1600" b="1" dirty="0"/>
          </a:p>
        </p:txBody>
      </p:sp>
      <p:pic>
        <p:nvPicPr>
          <p:cNvPr id="9" name="Picture 2" descr="https://tagilka.ru/upload/resize_cache/iblock/416/950_10000_1/41641039fc632e89b7d2a3380194ca69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3528" y="908720"/>
            <a:ext cx="2664296" cy="2088232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79512" y="5013176"/>
            <a:ext cx="29523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Ваши действия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467544" y="908720"/>
          <a:ext cx="8064896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0034" y="260648"/>
            <a:ext cx="72152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Правила платежной безопасности 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15362" name="Picture 2" descr="http://soc-sarov.ru/wp-content/uploads/sboj-v-it-sisteme-sberbanka-u-klientov-voznikli_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692697"/>
            <a:ext cx="2232248" cy="11521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alekseyevsk.ru/images/uploads/news/2018/4/26/a2914da49146cf034e91127e198a3335_X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836712"/>
            <a:ext cx="7344816" cy="504056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000232" y="5805264"/>
            <a:ext cx="60007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70C0"/>
                </a:solidFill>
              </a:rPr>
              <a:t>Спасибо за внимани</a:t>
            </a:r>
            <a:r>
              <a:rPr lang="ru-RU" sz="3200" dirty="0" smtClean="0">
                <a:solidFill>
                  <a:srgbClr val="0070C0"/>
                </a:solidFill>
              </a:rPr>
              <a:t>е</a:t>
            </a:r>
            <a:endParaRPr lang="ru-RU" sz="32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67</TotalTime>
  <Words>1084</Words>
  <Application>Microsoft Office PowerPoint</Application>
  <PresentationFormat>Экран (4:3)</PresentationFormat>
  <Paragraphs>91</Paragraphs>
  <Slides>13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Аспект</vt:lpstr>
      <vt:lpstr>Acrobat Document</vt:lpstr>
      <vt:lpstr>Направление :  ФИНАНСОВАЯ ГРАМОТНОСТЬ по теме: «Личная финансовая безопасность»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Maksunova_EV</cp:lastModifiedBy>
  <cp:revision>12</cp:revision>
  <dcterms:created xsi:type="dcterms:W3CDTF">2020-08-19T17:41:13Z</dcterms:created>
  <dcterms:modified xsi:type="dcterms:W3CDTF">2021-02-24T05:18:56Z</dcterms:modified>
</cp:coreProperties>
</file>