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«Обучение навыкам ухода».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Физическая нагрузка»</a:t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620688"/>
            <a:ext cx="7488832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704856" cy="58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20688"/>
            <a:ext cx="7776864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692696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548680"/>
            <a:ext cx="7940699" cy="5577483"/>
          </a:xfrm>
        </p:spPr>
      </p:pic>
    </p:spTree>
    <p:extLst>
      <p:ext uri="{BB962C8B-B14F-4D97-AF65-F5344CB8AC3E}">
        <p14:creationId xmlns:p14="http://schemas.microsoft.com/office/powerpoint/2010/main" xmlns="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2564904"/>
            <a:ext cx="5760640" cy="337641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151239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47</TotalTime>
  <Words>10</Words>
  <Application>Microsoft Office PowerPoint</Application>
  <PresentationFormat>Экран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ГАУ «КЦСОН города Каменска-Уральского»  Школа пожилого возраста  по направлению   «Обучение навыкам ухода».  Тема: «Физическая нагрузка» (Повышаем качество жизни) Руководитель: Специалист по социальной работе  Романова М.В.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Maksunova_EV</cp:lastModifiedBy>
  <cp:revision>6</cp:revision>
  <dcterms:created xsi:type="dcterms:W3CDTF">2020-11-16T17:43:07Z</dcterms:created>
  <dcterms:modified xsi:type="dcterms:W3CDTF">2021-02-24T05:22:23Z</dcterms:modified>
</cp:coreProperties>
</file>