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1" r:id="rId5"/>
    <p:sldId id="263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24.02.2021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«Сумка-авоська»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Необходимые  материалы: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481138"/>
            <a:ext cx="8064896" cy="482818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208912" cy="5976664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resize 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80920" cy="597666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resize (1)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5832648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kvadratnye-kovriki-na-taburet-kryuchkom_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5976" y="1484784"/>
            <a:ext cx="4392489" cy="468416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Спасибо  за  внимание!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s1200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1124744"/>
            <a:ext cx="4608512" cy="518457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1df14e06735fcefa39c15e387c9b2bcf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332656"/>
            <a:ext cx="8136904" cy="5976664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07abc041e43a78fc1b54f9c9259333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08912" cy="597666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ru-RU" i="1" dirty="0">
              <a:latin typeface="Arial Black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260648"/>
            <a:ext cx="8280920" cy="5976664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4282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latin typeface="Times New Roman" pitchFamily="18" charset="0"/>
                <a:cs typeface="Times New Roman" pitchFamily="18" charset="0"/>
              </a:rPr>
              <a:t>Спасибо  за  внимание!</a:t>
            </a:r>
            <a:endParaRPr lang="ru-RU" sz="6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</TotalTime>
  <Words>25</Words>
  <Application>Microsoft Office PowerPoint</Application>
  <PresentationFormat>Экран (4:3)</PresentationFormat>
  <Paragraphs>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«Сумка-авоська»</vt:lpstr>
      <vt:lpstr>Необходимые  материалы:</vt:lpstr>
      <vt:lpstr>Слайд 3</vt:lpstr>
      <vt:lpstr>Слайд 4</vt:lpstr>
      <vt:lpstr>Слайд 5</vt:lpstr>
      <vt:lpstr>Спасибо  за  внимание!</vt:lpstr>
      <vt:lpstr>Слайд 7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Maksunova_EV</cp:lastModifiedBy>
  <cp:revision>9</cp:revision>
  <dcterms:created xsi:type="dcterms:W3CDTF">2020-10-11T12:02:04Z</dcterms:created>
  <dcterms:modified xsi:type="dcterms:W3CDTF">2021-02-24T05:29:06Z</dcterms:modified>
</cp:coreProperties>
</file>