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2996952"/>
            <a:ext cx="7505728" cy="26642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Государственное автономное учреждение социального обслуживания Свердловской области «Комплексный центр социального обслуживания населения города Каменска-Уральского»</a:t>
            </a: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Школа пожилого возраста по направлению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«Творческая и прикладная </a:t>
            </a:r>
            <a:r>
              <a:rPr lang="ru-RU" sz="3600" b="1" i="1" smtClean="0">
                <a:latin typeface="Times New Roman" pitchFamily="18" charset="0"/>
                <a:cs typeface="Times New Roman" pitchFamily="18" charset="0"/>
              </a:rPr>
              <a:t>деятельность</a:t>
            </a:r>
            <a:r>
              <a:rPr lang="ru-RU" sz="3600" b="1" i="1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тема: «Поделки из одноразовых вилок, ложек и другой одноразовой посуды»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71770" y="5357826"/>
            <a:ext cx="6072230" cy="1285884"/>
          </a:xfrm>
        </p:spPr>
        <p:txBody>
          <a:bodyPr/>
          <a:lstStyle/>
          <a:p>
            <a:pPr marL="0" algn="ctr">
              <a:spcBef>
                <a:spcPts val="0"/>
              </a:spcBef>
            </a:pP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Руководитель: </a:t>
            </a:r>
          </a:p>
          <a:p>
            <a:pPr marL="0" algn="ctr">
              <a:spcBef>
                <a:spcPts val="0"/>
              </a:spcBef>
            </a:pP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 </a:t>
            </a:r>
          </a:p>
          <a:p>
            <a:pPr marL="0" algn="ctr">
              <a:spcBef>
                <a:spcPts val="0"/>
              </a:spcBef>
            </a:pP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Окулова Ксения Петровна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214290"/>
            <a:ext cx="8219340" cy="603411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200" dirty="0" smtClean="0"/>
              <a:t>  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Создавать различные поделки из пластмассовой одноразовой посуды – хобби 35% людей в России. Этот вид рукоделия популярен по нескольким причинам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Плюсом можно посчитать возможность создавать эксклюзивные вещи. Даже самые известные дизайнеры когда-то занимались рукоделием и использовали дешёвые и доступные материалы. Так они развивали свои навыки. К тому же, из пластмассовых ложек получаются стильные и красивые поделки, которые можно использовать как полноценное украшение для декора в доме.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928662" y="1500174"/>
          <a:ext cx="8001056" cy="20402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28958"/>
                <a:gridCol w="5072098"/>
              </a:tblGrid>
              <a:tr h="291464">
                <a:tc>
                  <a:txBody>
                    <a:bodyPr/>
                    <a:lstStyle/>
                    <a:p>
                      <a:r>
                        <a:rPr kumimoji="0" lang="ru-RU" sz="12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Низкая цена материала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магазинах и кафе такие столовые приборы стоят от 1 до 3 руб. за 1 шт.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5752">
                <a:tc>
                  <a:txBody>
                    <a:bodyPr/>
                    <a:lstStyle/>
                    <a:p>
                      <a:r>
                        <a:rPr kumimoji="0" lang="ru-RU" sz="12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Доступность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Ложки и вилки продают даже в небольших продуктовых киосках.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8628">
                <a:tc>
                  <a:txBody>
                    <a:bodyPr/>
                    <a:lstStyle/>
                    <a:p>
                      <a:r>
                        <a:rPr kumimoji="0" lang="ru-RU" sz="12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Благотворное влияние на развитие фантазии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Чтобы собрать оригинальную вещь из множества одинаковых форм – нужно хорошо подумать. Поэтому такое увлечение в особенности полезно для детей.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kumimoji="0" lang="ru-RU" sz="12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Польза для экологии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2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Некоторые люди собирают пластиковую посуду со столов после праздников, моют и используют в творчестве. Таким образом, ложки и вилки, которые отправили бы на свалку разлагаться в земле более 150 лет, находят новое применение.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9817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Виды поделок из одноразовых ложек и вилок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447800"/>
            <a:ext cx="8215338" cy="54102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Поделки из пластмассовых ложек и вилок бывают разными. Можно классифицировать их следующим образом: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интерьерный декор;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украшения для одежды и волос;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игрушки;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функциональные вещи для повседневного быта.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Ниже представлены пошаговые инструкции, следуя которым, можно самостоятельно сделать какую-нибудь необычную вещь из пластиковой посуды.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332656"/>
            <a:ext cx="7498080" cy="79208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Веер из вилок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1142984"/>
            <a:ext cx="8028384" cy="471490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Какие материалы и инструменты нужны для работы: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23 пластиковые вилки;</a:t>
            </a:r>
          </a:p>
          <a:p>
            <a:pPr>
              <a:buFontTx/>
              <a:buChar char="-"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термо-клей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плотный картон;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акриловая краска;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широкая художественная кисть;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маркер или карандаш;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ножницы;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45 бусин среднего размера;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атласная лента шириной 1 см, длиною 1,5 м;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1,5 м кружевной ленты или рюши разного цвета.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Поделки из пластмассовых ложек, вилок своими руками пошагов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700808"/>
            <a:ext cx="270267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7862150" cy="114300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сделать веер: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71546"/>
            <a:ext cx="8715404" cy="5786454"/>
          </a:xfrm>
        </p:spPr>
        <p:txBody>
          <a:bodyPr>
            <a:normAutofit fontScale="47500" lnSpcReduction="20000"/>
          </a:bodyPr>
          <a:lstStyle/>
          <a:p>
            <a:pPr marL="596646" indent="-514350"/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Из картона вырезать 2 прямоугольные заготовки со сторонами 10х15 см. На каждой из них нарисовать полукруг. Для удобства можно использовать небольшое блюдце. Его нужно приложить к картону и обвести карандашом. </a:t>
            </a:r>
          </a:p>
          <a:p>
            <a:pPr marL="596646" indent="-514350"/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Заготовки вырезать и раскрасить каждую акриловой краской с 1 стороны. Дать высохнуть. </a:t>
            </a:r>
          </a:p>
          <a:p>
            <a:pPr marL="596646" indent="-514350"/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На неокрашенной стороне внутри 1 полукруга начертить другой, отступив от края 1,5 см. Вырезать не нужно. Эта линия поможет ровно приклеить вилки к картону. </a:t>
            </a:r>
          </a:p>
          <a:p>
            <a:pPr marL="596646" indent="-514350"/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С помощью клея-пистолета приклеить все приборы к картону зубцами вверх. Важно, чтобы конец каждой ручки не заходил за отметку. </a:t>
            </a:r>
          </a:p>
          <a:p>
            <a:pPr marL="596646" indent="-514350"/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Когда вся заготовка будет заполнена, потребуется скрыть концы вилок. Для этого на 2 заготовку нужно нанести клей и ровно приложить её сверху. </a:t>
            </a:r>
          </a:p>
          <a:p>
            <a:pPr marL="596646" indent="-514350"/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Взять ленту и продеть её между вилками «змейкой». С каждой стороны должны остаться концы по 1 см. Их следует подогнуть и аккуратно подклеить. </a:t>
            </a:r>
          </a:p>
          <a:p>
            <a:pPr marL="596646" indent="-514350"/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Сверху, между зубцами, аналогичным способом продеть кружево или рюши.</a:t>
            </a:r>
          </a:p>
          <a:p>
            <a:pPr marL="596646" indent="-514350"/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На зубчики, которые остались видны с лицевой стороны, нанести клей и аккуратно насадить бусины. </a:t>
            </a:r>
          </a:p>
          <a:p>
            <a:pPr marL="596646" indent="-514350"/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Рюшу или кружево другого цвета продеть между вилками, сверху над лентой, в шахматном порядке. То есть, эта полоса должна закрыть те части ручек, которые остались открытыми при вдевании ленты. Лишнее срезать, а концы подклеить. </a:t>
            </a:r>
          </a:p>
          <a:p>
            <a:pPr marL="596646" indent="-514350"/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По аналогии, сверху, продеть ещё 1 отрезок атласной ленты и зафиксировать концы. Веер из пластиковых вилок готов. Из остатков атласной ленты можно скрутить маленькие розы и приклеить их на картон по краю.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Часы для кухни или кафе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142984"/>
            <a:ext cx="8143900" cy="571501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Для этой поделки одноразовые приборы не нужно обрезать или деформировать. Именно первозданные формы помогут создать часы на кухонную тематику.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Что потребуется: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небольшие круглые часы с плоской рамкой вокруг циферблата;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офисная бумага А4;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циркуль;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карандаш;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ножницы;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10 одноразовых вилок, 10 ножей и 10 ложек;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клей-пистолет;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горсть мелких макарон в форме колеса;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аэрозольная краска.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214290"/>
            <a:ext cx="8143900" cy="379077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Как оформить часы: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В первую очередь нужно защитить стекло циферблата от клея и краски. Циркулем на бумаге начертить круг равный диаметру стекла. Вырезать и наложить на циферблат.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На рамку по кругу приклеить столовые приборы, чередуя их (вилка, нож, ложка).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Макароны приклеить по кругу, отделяя ручки приборов от стекла.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Придерживая листок бумаги, на часы распылить краску.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Важно, чтобы все детали были хорошо покрыты краской, поэтому может потребоваться 2 баллона.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 descr="Поделки из пластмассовых ложек, вилок своими руками пошагов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3861048"/>
            <a:ext cx="3312368" cy="248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0" y="5143512"/>
            <a:ext cx="7498080" cy="114300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500042"/>
            <a:ext cx="8286776" cy="42672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Несложные поделки из пластиковых ложек и вилок можно изготавливать своими руками. Материал очень дешёвый и легкодоступный. Если пофантазировать, то можно придумать бесконечное количество полезных вещей, которые украсят дом и не только.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38</TotalTime>
  <Words>769</Words>
  <Application>Microsoft Office PowerPoint</Application>
  <PresentationFormat>Экран (4:3)</PresentationFormat>
  <Paragraphs>69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Солнцестояние</vt:lpstr>
      <vt:lpstr>               Государственное автономное учреждение социального обслуживания Свердловской области «Комплексный центр социального обслуживания населения города Каменска-Уральского»    Школа пожилого возраста по направлению  «Творческая и прикладная деятельность» тема: «Поделки из одноразовых вилок, ложек и другой одноразовой посуды» </vt:lpstr>
      <vt:lpstr>Слайд 2</vt:lpstr>
      <vt:lpstr>Виды поделок из одноразовых ложек и вилок </vt:lpstr>
      <vt:lpstr>Веер из вилок</vt:lpstr>
      <vt:lpstr>Как сделать веер:</vt:lpstr>
      <vt:lpstr>Часы для кухни или кафе</vt:lpstr>
      <vt:lpstr>Слайд 7</vt:lpstr>
      <vt:lpstr>Спасибо за внимание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Школа пожилого возраста по направлению «Творческая и прикладная деятельность»» тема: «Поделки из одноразовых вилок, ложек и другой одноразовой посуды» </dc:title>
  <dc:creator>Рома</dc:creator>
  <cp:lastModifiedBy>Maksunova_EV</cp:lastModifiedBy>
  <cp:revision>8</cp:revision>
  <dcterms:created xsi:type="dcterms:W3CDTF">2021-02-16T03:56:58Z</dcterms:created>
  <dcterms:modified xsi:type="dcterms:W3CDTF">2021-02-24T04:23:09Z</dcterms:modified>
</cp:coreProperties>
</file>