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  <p:sldId id="266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0E23ADF5-6B24-4D8F-89F6-780FE1344187}">
          <p14:sldIdLst>
            <p14:sldId id="256"/>
            <p14:sldId id="257"/>
            <p14:sldId id="258"/>
            <p14:sldId id="259"/>
            <p14:sldId id="260"/>
            <p14:sldId id="261"/>
            <p14:sldId id="263"/>
            <p14:sldId id="264"/>
            <p14:sldId id="262"/>
            <p14:sldId id="266"/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5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52736"/>
            <a:ext cx="6696744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563888" y="4005064"/>
            <a:ext cx="4572000" cy="166199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lvl="0" algn="ctr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Садоводы огородники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Руководитель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 algn="ctr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Киричек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Валентина М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ихайловна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ct val="20000"/>
              </a:spcBef>
              <a:buClr>
                <a:srgbClr val="94C600"/>
              </a:buClr>
              <a:buSzPct val="76000"/>
            </a:pPr>
            <a:endParaRPr lang="ru-RU" sz="16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58499" y="2132856"/>
            <a:ext cx="5210978" cy="138499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Тема :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«Растения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которые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можно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вытаптывать»</a:t>
            </a:r>
            <a:endParaRPr lang="ru-RU" sz="2800" b="1" i="0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348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0193" y="782020"/>
            <a:ext cx="76328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На любом участке есть зоны, которые обычно «закатывают в асфальт»: парковки, зоны отдыха и пр. Из экономии времени или просто из эстетических соображений здесь обычно делают площадки из крупных каменных плит и пошаговые дорожки. Красиво, монументально и не так трудоемко, как мощение плиткой. Но со временем такие галечные и щебеночные «лужайки» покажутся скучными. Простой и красивый выход — разбавить монотонность участка, добавив немного зелени.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47163" y="1916832"/>
            <a:ext cx="2808734" cy="2106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11416" y="2097697"/>
            <a:ext cx="497266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/>
              <a:buChar char="•"/>
            </a:pPr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Какие растения выбрать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Далеко не всякая зелень выдержит постоянное </a:t>
            </a:r>
            <a:r>
              <a:rPr lang="ru-RU" sz="1400" dirty="0" err="1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вытаптывание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, наезды садовых тачек и уж тем более — машин. Выбор посадочного материала зависит </a:t>
            </a:r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от :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интенсивности </a:t>
            </a:r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нагрузки, затененности </a:t>
            </a:r>
            <a:r>
              <a:rPr lang="ru-RU" sz="1400" dirty="0" err="1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участка,площади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, отведенной для растений.</a:t>
            </a:r>
            <a:endParaRPr lang="ru-RU" sz="1400" b="0" i="0" dirty="0">
              <a:solidFill>
                <a:srgbClr val="333333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0550" y="3140968"/>
            <a:ext cx="757570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Интенсивные нагрузки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Для парковок и дорожек, по которым будут регулярно ходить </a:t>
            </a:r>
            <a:endParaRPr lang="ru-RU" sz="1400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и ездить) берем наиболее устойчивые растения. Те, что </a:t>
            </a:r>
            <a:r>
              <a:rPr lang="ru-RU" sz="1400" dirty="0" err="1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отли</a:t>
            </a:r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1400" dirty="0" err="1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чно</a:t>
            </a:r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приспосабливаются к жизни среди камней, устойчивы не только к </a:t>
            </a:r>
            <a:r>
              <a:rPr lang="ru-RU" sz="1400" dirty="0" err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вытаптыванию</a:t>
            </a:r>
            <a:r>
              <a:rPr lang="ru-RU" sz="1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, но и к природным катаклизмам, бедности почв</a:t>
            </a:r>
            <a:r>
              <a:rPr lang="ru-RU" sz="1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>
                <a:solidFill>
                  <a:srgbClr val="000000"/>
                </a:solidFill>
                <a:latin typeface="Roboto"/>
              </a:rPr>
              <a:t> </a:t>
            </a:r>
            <a:endParaRPr lang="ru-RU" sz="1400" dirty="0" smtClean="0">
              <a:solidFill>
                <a:srgbClr val="000000"/>
              </a:solidFill>
              <a:latin typeface="Roboto"/>
            </a:endParaRPr>
          </a:p>
          <a:p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временем все приходит в негодность. И газонная площадка, которую Вы с любовью высаживали, удобряли и поливали, рано или поздно поредеет и потеряет былую красоту. Чтобы этого не случилось (а если и случилось, то намного позже, чем Вы думали), было придумано довольно полезное изобретение – газонная решетка. Как мы уже писали, </a:t>
            </a:r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модули ячеек защищают почву – помогают грунту не разъезжаться в разные стороны под весом машин и людей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Короче говоря, берет на себя любое механическое влияние. К примеру, если на газоне лежит решетка и на него давит вес автомобилей или людей, то траве на таком газоне ничего не страшно, со временем примятая трава выпрямится.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177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4212" y="5191170"/>
            <a:ext cx="282064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Сетки бывают разные, пластиковые и бетонные — выбирать нужно в зависимости от предполагаемой нагрузки.</a:t>
            </a:r>
            <a:r>
              <a:rPr lang="ru-RU" sz="1400" dirty="0">
                <a:solidFill>
                  <a:srgbClr val="FF0000"/>
                </a:solidFill>
                <a:latin typeface="Roboto"/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620688"/>
            <a:ext cx="4281859" cy="441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325467" y="620688"/>
            <a:ext cx="3087574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Альтернатива — газон на сетке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Теперь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благодаря изобретению решёток для газона, можно прямо у себя во дворе обустраивать спортивную площадку, поле для игры в гольф, площадку для вечеринок и детских </a:t>
            </a: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празд-ников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 открытым небом. Автовладельцы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особенно</a:t>
            </a:r>
            <a:r>
              <a:rPr lang="ru-RU" sz="1400" dirty="0">
                <a:solidFill>
                  <a:srgbClr val="000000"/>
                </a:solidFill>
                <a:latin typeface="Roboto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довольны тем, что решетка для газона способна выдерживать больше чем 1 тонну на м2.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ля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того, чтобы на автомобильных парковках не образовывались каналы и углубления, место под машину нужно укрепить. С этой задачей справится решетка, которая займет всего лишь половину покрытия, а остальное место будет предоставлено зелени. Вот вам и </a:t>
            </a:r>
            <a:r>
              <a:rPr lang="ru-RU" sz="1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экопарковка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Благодаря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этому одна из первостепенных задач –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гармони-</a:t>
            </a: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чное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соседство человека и природы – решается с легкостью.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723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751344"/>
            <a:ext cx="712879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u="sng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Устойчивые к </a:t>
            </a:r>
            <a:r>
              <a:rPr lang="ru-RU" sz="1300" b="1" u="sng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вытаптыванию</a:t>
            </a:r>
            <a:r>
              <a:rPr lang="ru-RU" sz="1300" b="1" u="sng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мхи и травянистые многолетники</a:t>
            </a:r>
            <a:endParaRPr lang="ru-RU" sz="1300" b="1" dirty="0">
              <a:solidFill>
                <a:srgbClr val="212529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 оформлении дорожек, площадок, тропок с большой нагрузкой (к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вытаптыванию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) вовсе не обязательно ограничиваться только натуральными или искусственными материалами и обычными методами укладки, отсыпки и мощения. Пригодное для ходьбы и оригинальное покрытие можно создать и из растений. Удивительные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почвопокровники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и мхи – прекрасная альтернатива не только газонам. Они помогут заполнить пустоты и прогалины, щели между камнями и плитами, скроют недостатки старых покрытий и придадут саду естественный, природный шарм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Познакомимся с самым стойким и специфическим из всех покрытий – </a:t>
            </a:r>
            <a:r>
              <a:rPr lang="ru-RU" sz="13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моховым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– и с </a:t>
            </a:r>
            <a:r>
              <a:rPr lang="ru-RU" sz="13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лучшими травянистыми конкурентами мха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поближе.</a:t>
            </a:r>
            <a:endParaRPr lang="ru-RU" sz="13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300" i="0" dirty="0">
              <a:solidFill>
                <a:srgbClr val="21252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2" descr="Использование в цветниках почвопокровных растений, устойчивых к вытаптыванию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420888"/>
            <a:ext cx="2288332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71495" y="2564904"/>
            <a:ext cx="6868957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Мох у нас традиционно воспринимается как едва ли не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главный</a:t>
            </a:r>
          </a:p>
          <a:p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враг ухоженного, здорового сада. И только сегодня все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декора-</a:t>
            </a:r>
          </a:p>
          <a:p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тивные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 сугубо практические преимуществе мхов, наконец-то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оценили по достоинству. Мхи – это не только отличный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способ</a:t>
            </a:r>
          </a:p>
          <a:p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состаривания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камня и скульптур, предметов декора и 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аксессуа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ров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(и даже целых покрытий), но и отличная альтернатива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газо-</a:t>
            </a:r>
          </a:p>
          <a:p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нам..Мох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создает вечнозеленое,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мелко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текстурное, похожее на зеленый </a:t>
            </a:r>
            <a:endParaRPr lang="ru-RU" sz="1300" i="0" dirty="0">
              <a:solidFill>
                <a:srgbClr val="21252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57106" y="3933056"/>
            <a:ext cx="7128792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бархат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, привлекательное даже в самые сильные морозы, плотное покрытие, которому не страшны ни перепады температур, ни летний зной, ни колебания уровня влаги, не требуя вообще никакого ухода и уж тем более – стрижек. Можно было бы сказать, что мох – идеальный кандидат на создание зеленых покрытий. Но на практике все же скорее наоборот. Это растение используют в исключительных случаях и только в самых подходящих условиях. Можно использовать мох только там, где не растут другие растения, в самых тенистых и неблагоприятных для посадки травянистых многолетников уголках сада, на влажной или запущенной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почве,что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мхи растут исключительно в определенных местах, часто не выносят солнца и являются любителями кислых почв.. Мох – это альтернативный вариант оформления для тенистых площадок. </a:t>
            </a:r>
            <a:endParaRPr lang="ru-RU" sz="1300" dirty="0"/>
          </a:p>
        </p:txBody>
      </p:sp>
    </p:spTree>
    <p:extLst>
      <p:ext uri="{BB962C8B-B14F-4D97-AF65-F5344CB8AC3E}">
        <p14:creationId xmlns:p14="http://schemas.microsoft.com/office/powerpoint/2010/main" xmlns="" val="212255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5" y="584646"/>
            <a:ext cx="3024336" cy="2088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51920" y="528668"/>
            <a:ext cx="4572000" cy="22929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3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Использование мха в дизайне цветника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1300" dirty="0">
              <a:solidFill>
                <a:srgbClr val="21252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Для того чтобы создать симпатичное покрытие из мха, необходимо убедиться не только в отсутствии чрезмерно яркого освещения, но и выяснить характеристики почвы. Значение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на месте будущего мохового покрытия не должно превышать 5,0-6,0. Минимально допустимая для мха реакция почвы при этом вовсе не ограничена: чем кислее грунт, тем быстрее получится создать плотное покрытие. Мох может поселиться даже на самой бедной почве, поскольку все необходимые питательные вещества он получает из воздуха. А о сорняках, вредителях или заболеваниях можно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забыть</a:t>
            </a:r>
            <a:endParaRPr lang="ru-RU" sz="1300" i="0" dirty="0">
              <a:solidFill>
                <a:srgbClr val="21252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2672903"/>
            <a:ext cx="7679641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вовсе (не считая необходимости «вычистить» площадку перед разведением на ней мха). Во многом мох считают одним из наиболее экологически обоснованных вариантов оформления проблемных участков именно благодаря устойчивости его к этим проблемам.</a:t>
            </a:r>
            <a:endParaRPr lang="ru-RU" sz="1300" dirty="0">
              <a:solidFill>
                <a:srgbClr val="21252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5575" y="3212976"/>
            <a:ext cx="7668343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Для создания декоративных покрытий из мха между плитами площадок, дорожек или имитации зеленых газонов в тени прибегают к более быстрым вариантам:</a:t>
            </a:r>
            <a:endParaRPr lang="ru-RU" sz="1300" dirty="0">
              <a:solidFill>
                <a:srgbClr val="21252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Собирают мох в лесу на камнях, ветках и стволах деревьев. Однако, если вы хотите озеленить мхом именно почву, то откажитесь от такой практики и собирайте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дернинки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и кочки только того мха, который уже растет на грунте, внимательно отмечая в каких именно условиях он находится (для «дикого» мха освещение должно полностью совпадать с условиями в саду).</a:t>
            </a:r>
            <a:endParaRPr lang="ru-RU" sz="1300" dirty="0">
              <a:solidFill>
                <a:srgbClr val="21252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Измельчают и смешивают «лесной» мох с любым кисломолочным продуктом, добавляя по горсти дрожжей и сахара для ускорения роста. После настаивания в течение одной-двух недель смесь кисточкой наносят на участок, который хотят покрыть мхом и прикрывают пленкой, поддерживая постоянную влажность.</a:t>
            </a:r>
            <a:endParaRPr lang="ru-RU" sz="1300" dirty="0">
              <a:solidFill>
                <a:srgbClr val="21252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Растворяют в воде свежие дрожжи и йогурт и опрыскивают площадку приготовленной смесью, обеспечив в течение нескольких недель регулярный полив.</a:t>
            </a:r>
            <a:endParaRPr lang="ru-RU" sz="1300" dirty="0">
              <a:solidFill>
                <a:srgbClr val="21252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Смешивают принесенный мох с пивом и горстью сахара, покрывая этим раствором участок.</a:t>
            </a:r>
            <a:endParaRPr lang="ru-RU" sz="1300" i="0" dirty="0">
              <a:solidFill>
                <a:srgbClr val="21252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495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578370"/>
            <a:ext cx="777686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Но кроме безымянных </a:t>
            </a:r>
            <a:r>
              <a:rPr lang="ru-RU" sz="14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дернинок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, можно использовать и отдельные виды мха:</a:t>
            </a:r>
            <a:endParaRPr lang="ru-RU" sz="1400" dirty="0">
              <a:solidFill>
                <a:srgbClr val="21252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очаровательный светло-зеленый, растущий бархатистой меховой подушкой мох </a:t>
            </a:r>
            <a:r>
              <a:rPr lang="ru-RU" sz="1400" b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леукобрий</a:t>
            </a:r>
            <a:r>
              <a:rPr lang="ru-RU" sz="14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1400" b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леукобриум</a:t>
            </a:r>
            <a:r>
              <a:rPr lang="ru-RU" sz="14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400" i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Leucobryum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), терпимый к </a:t>
            </a:r>
            <a:r>
              <a:rPr lang="ru-RU" sz="14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полутенистым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местам и песчаным грунтам;</a:t>
            </a:r>
            <a:endParaRPr lang="ru-RU" sz="1400" dirty="0">
              <a:solidFill>
                <a:srgbClr val="21252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/>
              <a:buChar char="•"/>
            </a:pPr>
            <a:r>
              <a:rPr lang="ru-RU" sz="14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гипновый мох 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400" i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Hypnum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), который идеально подходит для заполнения щелей между плитами и оформления садовых дорожек, способный смириться с кратковременными солнечными периодами и чем-то по строению напоминающий миниатюрные папоротники;</a:t>
            </a:r>
            <a:endParaRPr lang="ru-RU" sz="1400" dirty="0">
              <a:solidFill>
                <a:srgbClr val="21252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один из самых ценных для оформления японских садов «кукушкин лен» – </a:t>
            </a:r>
            <a:r>
              <a:rPr lang="ru-RU" sz="1400" b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политрихум</a:t>
            </a:r>
            <a:r>
              <a:rPr lang="ru-RU" sz="14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обыкновенный (</a:t>
            </a:r>
            <a:r>
              <a:rPr lang="ru-RU" sz="1400" i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Polytrichum</a:t>
            </a:r>
            <a:r>
              <a:rPr lang="ru-RU" sz="1400" i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i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commune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) с его мягкими игольчатыми листьями, создающими орнаментальное покрытие;</a:t>
            </a:r>
            <a:endParaRPr lang="ru-RU" sz="1400" dirty="0">
              <a:solidFill>
                <a:srgbClr val="21252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образующий плотные </a:t>
            </a:r>
            <a:r>
              <a:rPr lang="ru-RU" sz="14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дернинки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любитель каменистых почв мох </a:t>
            </a:r>
            <a:r>
              <a:rPr lang="ru-RU" sz="1400" b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дикранум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400" i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Dicranum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), похожий на заросли миниатюрных папоротников;</a:t>
            </a:r>
            <a:endParaRPr lang="ru-RU" sz="1400" dirty="0">
              <a:solidFill>
                <a:srgbClr val="21252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удивительно нежный папоротниковый мох </a:t>
            </a:r>
            <a:r>
              <a:rPr lang="ru-RU" sz="1400" b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туидиум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400" i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Thuidium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), способный агрессивно разрастаться и захватывать целые площадки;</a:t>
            </a:r>
            <a:endParaRPr lang="ru-RU" sz="1400" dirty="0">
              <a:solidFill>
                <a:srgbClr val="21252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более привычный для нас </a:t>
            </a:r>
            <a:r>
              <a:rPr lang="ru-RU" sz="1400" i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Sphagnum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, или </a:t>
            </a:r>
            <a:r>
              <a:rPr lang="ru-RU" sz="14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торфяной мох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, который подойдет для покрытия только влажных почв.</a:t>
            </a:r>
            <a:endParaRPr lang="ru-RU" sz="1400" i="0" dirty="0">
              <a:solidFill>
                <a:srgbClr val="21252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33370"/>
            <a:ext cx="2880742" cy="191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55221"/>
            <a:ext cx="2664718" cy="174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8007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99340" y="534367"/>
            <a:ext cx="770527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Почвопокровники</a:t>
            </a:r>
            <a:r>
              <a:rPr lang="ru-RU" sz="14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, по которым можно </a:t>
            </a:r>
            <a:r>
              <a:rPr lang="ru-RU" sz="14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ходить.</a:t>
            </a:r>
            <a:endParaRPr lang="ru-RU" sz="1400" b="1" dirty="0">
              <a:solidFill>
                <a:srgbClr val="21252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Травянистые многолетники 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из числа почвопокровных видов в большинстве своем не могут потягаться с настоящими мхами в устойчивости к </a:t>
            </a:r>
            <a:r>
              <a:rPr lang="ru-RU" sz="14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вытаптыванию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. Но из этого правила есть </a:t>
            </a:r>
            <a:r>
              <a:rPr lang="ru-RU" sz="14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                        .                                                                    несколько 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исключений. Такие растения помогут создать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.                           .                                                                    не </a:t>
            </a:r>
            <a:r>
              <a:rPr lang="ru-RU" sz="14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просто зеленые, выносливые, долговечные и не </a:t>
            </a:r>
            <a:r>
              <a:rPr lang="ru-RU" sz="14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.                 .                                                                    требующие почти никакого ухода зеленые ковры, но и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                     .                                                                    привлекательные цветущие площадки и переходы.</a:t>
            </a:r>
            <a:endParaRPr lang="ru-RU" sz="1400" i="0" dirty="0">
              <a:solidFill>
                <a:srgbClr val="21252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340" y="1238888"/>
            <a:ext cx="3096766" cy="1382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99340" y="2134805"/>
            <a:ext cx="758908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.                                                                         Мшанка </a:t>
            </a:r>
            <a:r>
              <a:rPr lang="ru-RU" sz="1300" b="1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шиловидна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Одна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из самых популярных многолетних культур, которая используется как выносливый 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почвопокровник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для тех мест, по которым часто ходят – растение, прославившееся под именем ирландского, или шотландского мха, но к подлинным мхам не имеющее никакого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отношения.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Это уникальный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многолетник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из семейства Гвоздичных, образующий густую моховидную подушку высотой до 8 см из узких ярких листьев на полегающих побегах и удивляющий своими простыми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пятилепестковыми белоснежными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цветками, распускающимися все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лето, Она подходит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для высадки между плитами шаговых и обычных каменистых дорожек. Мшанка не требует стрижки и практически не нуждается ни в каком уходе, не считая необходимости защиты от засухи во время цветения и от бесснежья зимой. Мшанка предпочитает солнечные места и суглинки.</a:t>
            </a:r>
            <a:endParaRPr lang="ru-RU" sz="1300" i="0" dirty="0">
              <a:solidFill>
                <a:srgbClr val="21252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62014" y="4221088"/>
            <a:ext cx="3229718" cy="1485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22783" y="4170289"/>
            <a:ext cx="4378248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Живучка ползучая, или </a:t>
            </a:r>
            <a:r>
              <a:rPr lang="ru-RU" sz="1300" b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аюга</a:t>
            </a:r>
            <a:r>
              <a:rPr lang="ru-RU" sz="13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ползучая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нас часто воспринимается как сорняк, хотя лучшие сорта этого почвопокровного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растения,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являются одними из самых выносливых многолетних кандидатов для создания привлекательных площадок в затененных местах.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Аюги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не теряют декоративности долгие годы на одном месте и не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израстаются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. Темные листья с шоколадным, 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2783" y="5663005"/>
            <a:ext cx="7742197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пурпурным или бронзовым отливом достаточно нежные, они собраны в прикорневые розетки. Побеги стелются и укореняются в узлах. Темно-синие или голубые мутовчатые соцветия еще больше подчеркивают отличия в окрасах растения от окружающих многолетников. </a:t>
            </a:r>
            <a:endParaRPr lang="ru-RU" sz="13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3464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3568" y="620688"/>
            <a:ext cx="76328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Аюгу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лучше использовать для заполнения больших промежутков в шаговых тропках, в комбинированном мощении дорожек и площадок. Она вынесет и солнце, и полную тень, растет в любых почвах. Уход за ней сводится к поливу в очень сильную засуху.</a:t>
            </a:r>
            <a:endParaRPr lang="ru-RU" sz="13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2" descr="Анациклус лекарственный, или Слюногон лекарственный (Anacyclus pyrethrum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6590" y="1317732"/>
            <a:ext cx="1993202" cy="263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699792" y="1263253"/>
            <a:ext cx="5616623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Анациклус</a:t>
            </a:r>
            <a:r>
              <a:rPr lang="ru-RU" sz="13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лекарственный, или Слюногон лекарственный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– несмотря на то что его простые корзиночные цветки так напоминают ромашки, это растение уникально даже среди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почвопокровников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. Стелющиеся побеги располагаются по кругу, радиально, а приглушенно-матовые, достаточно темные листья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анациклюса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очень сильно рассечены на мельчайшие доли и создают плотный покров. Цветки до 5 см в диаметре кажутся огромными на фоне темной зелени. Зацветает растение в начале лета (или в конце весны в благоприятные годы).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Анациклюс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способен расти только на солнечных площадках, не выносит даже малейшего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притенения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, но прекрасно приживается в любой почве и на одном месте остается на десятилетия. Для него лучше подбирать слабощелочные и глинистые почвы, зимой он боится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вымокания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. Подходит не на роль заменителя газона, а для заполнения прогалин и пустот в дорожках и на площадках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942428"/>
            <a:ext cx="2738064" cy="2294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60376" y="3942428"/>
            <a:ext cx="5191744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0" indent="-274320">
              <a:spcBef>
                <a:spcPct val="20000"/>
              </a:spcBef>
              <a:buClr>
                <a:srgbClr val="AA2B1E"/>
              </a:buClr>
              <a:buSzPct val="85000"/>
              <a:buFont typeface="Brush Script MT" pitchFamily="66" charset="0"/>
              <a:buChar char="O"/>
            </a:pPr>
            <a:r>
              <a:rPr lang="ru-RU" sz="13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Грыжник гладкий, или Грыжник голый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во всем мире известен просто под именем «зеленый ковер»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Это уникальный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почвопокровник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, способный охватить более половины квадратного метра территории в одиночку. Засухоустойчивый, быстро распространяющийся, образующий плотный полог, грыжник формирует достаточно толстое и густое покрытие, подходит для образования даже больших зеленых площадок. Цветение грыжника практически незаметно, листья меняют свой интенсивный травянистый окрас к зиме на красноватую бронзу. По этому растению можно свободно ходить, по выносливости оно вполне сопоставимо с лучшими мхами.</a:t>
            </a:r>
            <a:endParaRPr lang="ru-RU" sz="1300" dirty="0">
              <a:solidFill>
                <a:srgbClr val="21252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847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692696"/>
            <a:ext cx="2568707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55576" y="548680"/>
            <a:ext cx="518457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Лептинелла</a:t>
            </a:r>
            <a:r>
              <a:rPr lang="ru-RU" sz="13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шероховатая</a:t>
            </a:r>
            <a:r>
              <a:rPr lang="ru-RU" sz="13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13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просто </a:t>
            </a:r>
            <a:r>
              <a:rPr lang="ru-RU" sz="1300" b="1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котула</a:t>
            </a:r>
            <a:r>
              <a:rPr lang="ru-RU" sz="13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– один из лучших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почвопокровников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для замены газона на больших площадях и оформления шаговых тропок. Это растение красуется своей 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папоро-тникообразной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листвой и образует очень плотный покров, приятный на ощупь. Листья темные, с коричневатым оттенком. Одним из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глав-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ных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преимуществ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котулы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называют привлекательное, но 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недооце-ненное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желтое цветение, во время которого растение массово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при-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манивает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к себе медоносных насекомых, а также смену окраса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осе-нью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на восхитительные бронзовые оттенки.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Она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при постоянном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вытаптывании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теряет способность цвести (а вот листья от этого почти не страдают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),отлично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растет и на солнце, и в полутени, не терпит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зим-него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 весеннего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замокания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, растет на любых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дренированных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почвах.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3123524"/>
            <a:ext cx="2736551" cy="1822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492127" y="3041670"/>
            <a:ext cx="5021057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Лядвенец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рогатый– один из самых эффектных 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почвопокровников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. Создает курчавое, кружевное, поразительно плотное покрытие. Побеги длиной до 60 см лежат или приподнимаются, формируя спутанный ковер. 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Лядвенец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способен раскрыть свою красоту даже на очень больших площадях и в самых неблагоприятных условиях. Это солнцелюбивый 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почвопокровник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, у которого пальчатые, интенсивно зеленые листья сочетаются с ярко-желтыми полумахровыми цветами. Кроме функции укрепления почвы, 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лядвенец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их еще и улучшает, играя роль 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сидерата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. При желании получить более плотное и ровное покрытие, коврик можно косить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29355" y="4946420"/>
            <a:ext cx="775328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Мазус</a:t>
            </a:r>
            <a:r>
              <a:rPr lang="ru-RU" sz="13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ползучий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красивоцветущивй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почвопокровник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, который используют в качестве устойчивого к 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вытаптыванию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растения, легких дренированных и каменистых почв. Но зато 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мазусы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хорошо выносят легкую полутень. Это миниатюрный и совсем не агрессивный вид, создающий упругий, привлекательный ковер, всегда выглядит свежим. Но главное достоинство 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мазуса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– летнее цветение. </a:t>
            </a:r>
            <a:r>
              <a:rPr lang="ru-RU" sz="1300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Мазус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ползучий выходит на садовую сцену в июне и радует своими сиренево-лиловыми цветками со светлыми пятнами, форма которых напоминает о львином зеве, до прихода осени.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820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3024336" cy="1566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2187178"/>
            <a:ext cx="388843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Мюленбекия</a:t>
            </a:r>
            <a:r>
              <a:rPr lang="ru-RU" sz="13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пазушная, или </a:t>
            </a:r>
            <a:r>
              <a:rPr lang="ru-RU" sz="1300" b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Мюленбекия</a:t>
            </a:r>
            <a:r>
              <a:rPr lang="ru-RU" sz="13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карликовая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поразительно быстро создает плотное курчавое покрытие на склонах и в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рокариях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, но может использоваться на легких и рыхлых почвах и как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почвопокровник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. Правда, это не вечнозеленый, а листопадный вид, но красота дернины и смена окрасов вполне компенсируют сбрасывание листвы. Одно растение на плодородной почве может разрастись до метрового диаметра. Это прекрасное растение требует только одной процедуры – стрижки весной для укрепления побегов и уплотнения покрова. Круглые зеленые листочки очень привлекательны и миниатюрны, в жару и осенью они меняют окрас на бронзовый. На коврике активно завязываются белые ягодки, хотя цветение в целом невзрачно.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7" y="764703"/>
            <a:ext cx="3151770" cy="1199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44008" y="1964209"/>
            <a:ext cx="3707904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Тимьян ранний– 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самый простой, и в то же время идеальный кандидат на заполнение промежутков между камнями или плитами. При некоторых усилиях из него создают и устойчивые к </a:t>
            </a:r>
            <a:r>
              <a:rPr lang="ru-RU" sz="1300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вытаптыванию</a:t>
            </a:r>
            <a:r>
              <a:rPr lang="ru-RU" sz="13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газоны. Часто используют тимьян и для создания смешанных «пятнистых» покрытий для ходьбы, сочетая с другими многолетниками. Мелкие листья на довольно жестких и тонких побегах богаты эфирными маслами, прогулка по тимьяну сопровождается ароматным следом. Растения миниатюрное, дернины разрастаются постоянно, образуя рыхлые коврики, с которыми отлично гармонируют рыхлые колоски светло-сиреневых соцветий. Стрижка после цветения загущает ковер, а редкие поливы летом способствуют сохранению </a:t>
            </a:r>
            <a:r>
              <a:rPr lang="ru-RU" sz="13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декоративности.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64849" y="5417962"/>
            <a:ext cx="5833111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Будра </a:t>
            </a:r>
            <a:r>
              <a:rPr lang="ru-RU" sz="1300" b="1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плющевидная</a:t>
            </a:r>
            <a:r>
              <a:rPr lang="ru-RU" sz="1300" b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3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в тени формирует коврик высотой до 20 см, на солнце — вдвое ниже. Очень приятно пахнет. Любит плодородный рыхлый грунт и </a:t>
            </a:r>
            <a:r>
              <a:rPr lang="ru-RU" sz="1300" dirty="0" err="1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поливы.Цветки</a:t>
            </a:r>
            <a:r>
              <a:rPr lang="ru-RU" sz="1300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у будры мелкие, голубые или светло-фиолетовые. Листья уходят под снег зелёными, а весной появляются в багрово-фиолетовых тонах</a:t>
            </a:r>
            <a:r>
              <a:rPr lang="ru-RU" sz="1300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300" dirty="0">
              <a:solidFill>
                <a:srgbClr val="22222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32209" y="5433815"/>
            <a:ext cx="1819703" cy="803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2854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35696" y="1268760"/>
            <a:ext cx="57423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lvl="0" algn="ctr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lvl="0" algn="ctr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lvl="0" algn="ctr"/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работе были использованы материалы из:</a:t>
            </a:r>
          </a:p>
          <a:p>
            <a:pPr lvl="0"/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1.Информационный портал</a:t>
            </a:r>
            <a:r>
              <a:rPr lang="en-US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https://poleznii-site.ru/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2.Информационный портал www.depositphotos.com</a:t>
            </a:r>
          </a:p>
          <a:p>
            <a:pPr lvl="0"/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3.Информационный портал https://zdorovyi-stol.ru/</a:t>
            </a:r>
          </a:p>
          <a:p>
            <a:pPr lvl="0"/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4.Информационный портал  </a:t>
            </a:r>
            <a:r>
              <a:rPr lang="en-US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100polezno.ru</a:t>
            </a:r>
          </a:p>
          <a:p>
            <a:pPr lvl="0"/>
            <a:r>
              <a:rPr lang="en-US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Информационный портал</a:t>
            </a:r>
            <a:r>
              <a:rPr lang="en-US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https://polzavred-edi.ru</a:t>
            </a:r>
          </a:p>
          <a:p>
            <a:pPr lvl="0"/>
            <a:r>
              <a:rPr lang="en-US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Информационный портал</a:t>
            </a:r>
            <a:r>
              <a:rPr lang="en-US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https://</a:t>
            </a:r>
            <a:r>
              <a:rPr lang="en-US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vsaduidoma.com/2015/02/21/neobychnye-sorta-morkovi-i-svekly-raznyx-cvetov</a:t>
            </a:r>
            <a:endParaRPr lang="en-US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545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102</TotalTime>
  <Words>1968</Words>
  <Application>Microsoft Office PowerPoint</Application>
  <PresentationFormat>Экран (4:3)</PresentationFormat>
  <Paragraphs>69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Кнопка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Maksunova_EV</cp:lastModifiedBy>
  <cp:revision>16</cp:revision>
  <dcterms:created xsi:type="dcterms:W3CDTF">2021-02-03T11:17:46Z</dcterms:created>
  <dcterms:modified xsi:type="dcterms:W3CDTF">2021-02-24T04:22:33Z</dcterms:modified>
</cp:coreProperties>
</file>