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1ADDC19-BBE7-4F22-AC32-8A2989DA06CE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EA4537B-FCA4-46ED-92A2-20604532CE3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4480" y="285728"/>
            <a:ext cx="7029472" cy="35004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 «КЦСОН города Каменска-Уральского».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  возраста по направлению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«Садоводы и огородники»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тема:    «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Универсальный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садово-огородный инвентарь и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оборудование»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Руководитель: 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Бабинова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Н.Д.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https://images.ua.prom.st/1497196525_w640_h640_hozyajstvennyj-inven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3929066"/>
            <a:ext cx="3367070" cy="2579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Вилы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857232"/>
            <a:ext cx="8043890" cy="5616720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Сельскохозяйственный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переносной ручной инструмент, используемый крестьянами в сельском хозяйстве для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погрузки 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выгрузки сена и других продуктов сельского хозяйства, а также создания проколов в почве для её 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аэрирования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Устройство вил следующее: на черенке — деревянном стержне округлого сечения диаметром около 3—5 см и длиной около 1,5 метров — укреплено стальное приспособление, представляющее собой несколько (3—7) слегка изогнутых заточенных зубьев, конструктивно связанных поперечиной в одно целое. Черенок имеет небольшой изгиб в сторону обратную, чем зубья, таким образом, чтобы при горизонтальном положении центр тяжести был слегка смещён вниз. Это необходимо для того, чтобы при переносе груза не приходилось прилагать дополнительные усилия для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избежание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переворачивания вил в руках. Также для стогования сена или погрузки на сеновал, грузовик применяются вилы с удлинённым черенком — до 2,5 метров. Лёгкие цельнодеревянные вилы для сена (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рожнецы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 с двумя или тремя зубьями изготавливаются из ветки дерева с развилкой.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Конструкция вил предусматривает накалывание и перемещение какой-либо рыхлой растительной массы (сено, листья и др.), и таким образом главное действие вил колющее. Вилы применяются для: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погрузки-выгрузки сена, навоза, соломы, ботвы и т. п.;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рыхления сена при просушивании;</a:t>
            </a:r>
          </a:p>
          <a:p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аэрирования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(прокола) почвы с целью снабжения корней кислородом.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Разновидность вил с шариками на концах зубьев (тупые вилы) используется для выкапывания и погрузки картофеля и других корнеплодов, а также для погрузки угля. У таких вил обычно больше зубьев, до 10—12.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Вилы-лопата имеют четыре плоских зуба шириной около 2 см, применяются для перекопки тяжёлых почв.</a:t>
            </a:r>
          </a:p>
          <a:p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raftway\Downloads\картинки\вилы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500041"/>
            <a:ext cx="5000660" cy="58779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Тяпка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857232"/>
            <a:ext cx="8229600" cy="5596104"/>
          </a:xfrm>
        </p:spPr>
        <p:txBody>
          <a:bodyPr>
            <a:normAutofit fontScale="25000" lnSpcReduction="20000"/>
          </a:bodyPr>
          <a:lstStyle/>
          <a:p>
            <a:pPr fontAlgn="base"/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Любой дачник держит в своем запасе несколько мотыг и тяпок. Этот садовый инструмент позволяет эффективно бороться с сорняками, выполнять аэрацию и рыхление земли.</a:t>
            </a:r>
          </a:p>
          <a:p>
            <a:pPr fontAlgn="base"/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6400" dirty="0" err="1">
                <a:latin typeface="Times New Roman" pitchFamily="18" charset="0"/>
                <a:cs typeface="Times New Roman" pitchFamily="18" charset="0"/>
              </a:rPr>
              <a:t>Плоскорез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», «окучник», тяпка и мотыга – по сути, одно и то же. Отличаются эти инструменты некоторыми особенностями своей конструкции, формой,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главными задачами использования и другими параметрами.</a:t>
            </a:r>
          </a:p>
          <a:p>
            <a:pPr fontAlgn="base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Тяпки садовые – инструмент, который позволяет создавать идеальные борозды для полива насаждений, срезать бурьян, пушить землю, окучивать растения.</a:t>
            </a:r>
          </a:p>
          <a:p>
            <a:pPr fontAlgn="base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 инструментарии каждого дачника, как правило, есть несколько разновидностей такого инструмента. К примеру: </a:t>
            </a:r>
            <a:r>
              <a:rPr lang="ru-RU" sz="6400" u="sng" dirty="0" err="1" smtClean="0">
                <a:latin typeface="Times New Roman" pitchFamily="18" charset="0"/>
                <a:cs typeface="Times New Roman" pitchFamily="18" charset="0"/>
              </a:rPr>
              <a:t>плоскорез</a:t>
            </a:r>
            <a:r>
              <a:rPr lang="ru-RU" sz="6400" u="sng" dirty="0" smtClean="0">
                <a:latin typeface="Times New Roman" pitchFamily="18" charset="0"/>
                <a:cs typeface="Times New Roman" pitchFamily="18" charset="0"/>
              </a:rPr>
              <a:t> Фокина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, рыхлитель, тяпка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Футюха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тяпка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для рубки капусты, для окучивания картофеля, а также электрическая и самозатачивающаяся тяпки.</a:t>
            </a:r>
            <a:endParaRPr lang="ru-RU" sz="6400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Тяпать, получится разными инструментами, изготовленными в различных модификациях. К примеру, можно выбрать лезвия различной ширины, с округлыми или острыми углами, в форме треугольника или трапеции и т.д.</a:t>
            </a:r>
          </a:p>
          <a:p>
            <a:pPr fontAlgn="base"/>
            <a:r>
              <a:rPr lang="ru-RU" sz="6400" b="1" dirty="0">
                <a:latin typeface="Times New Roman" pitchFamily="18" charset="0"/>
                <a:cs typeface="Times New Roman" pitchFamily="18" charset="0"/>
              </a:rPr>
              <a:t>Современный нож тяпка, как правило, должен делаться из углеродистой стали.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 Именно этот металл можно быстро и просто самостоятельно заточить. Также на нем практически не появляется ржавчина.</a:t>
            </a:r>
          </a:p>
          <a:p>
            <a:pPr fontAlgn="base"/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А чтобы он прослужил максимально долго, после каждых работ в огороде его нужно тщательно чистить, вытирать и правильно хранить вместе с остальными садовыми инструментами. Также не мешает и систематическое смазывание инструмента маслом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400" dirty="0"/>
              <a:t/>
            </a:r>
            <a:br>
              <a:rPr lang="ru-RU" sz="3400" dirty="0"/>
            </a:br>
            <a:endParaRPr lang="ru-RU" sz="3400" dirty="0"/>
          </a:p>
          <a:p>
            <a:pPr>
              <a:buNone/>
            </a:pP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raftway\Downloads\картинки\тяп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572" y="638006"/>
            <a:ext cx="7820836" cy="52913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Грабли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28670"/>
            <a:ext cx="7467600" cy="5545282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Сельскохозяйственный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инструмент, применяемый для разбивания комьев уже разрыхлённой почвы, очистки от выкопанных корней сорных трав, лёгкого разрыхления последней между рядами растений (употребляются тяжёлые железные грабли с остроконечными зубьями), а также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грабления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сгребания или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сгромаживания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скошенной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травы.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Ручные грабли состоят из деревянного или железного бруска — «хребта», в который через сквозные дыры вколочены деревянные или железные «зубья» и перпендикулярно «хребту» укреплена деревянная ручка длиной в рост человека («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грабелина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грабловище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»), которая или вилообразно разделена на конце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эрфуртские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огородные грабли, деревянные с железными зубьями), или имеет вид прямой палки, вложенной в отверстие, сделанное в хребте, и соединённой с последним железными дугообразными скреплениями (американские железные грабли), или, наконец, вставляется в железную втулку, припаянную к хребту и иногда помещающуюся «на ножках» (английские грабли).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raftway\Downloads\картинки\грабли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357298"/>
            <a:ext cx="4238944" cy="3583870"/>
          </a:xfrm>
          <a:prstGeom prst="rect">
            <a:avLst/>
          </a:prstGeom>
          <a:noFill/>
        </p:spPr>
      </p:pic>
      <p:pic>
        <p:nvPicPr>
          <p:cNvPr id="3075" name="Picture 3" descr="C:\Users\Kraftway\Downloads\картинки\грабли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66" y="1357298"/>
            <a:ext cx="4109238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Лопаты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829576" cy="5572164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Лопата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— ручной шанцевый инструмент, используемый преимущественно для работы (копание, расчистка, перенос) с грунтом, представляющий собой лоток (полотно), насаженный на рукоять (черенок). Общепринятое название всех прямых лопат — 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штыковые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— произошло от слова «штык»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Выделяют три основных класса лопат: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садово-огородные (среди которых различают —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перекопочные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лопаты,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выкопочные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лопаты, универсальные лопаты);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строительные (среди которых различают — остроконечные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копальные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лопаты, прямоугольные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копальные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лопаты, подборочные лопаты, подборочные гранёные лопаты, растворные лопаты);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погрузочно-разгрузочные (среди которых различают — песочные совковые лопаты, зерновые совковые лопаты, угольные лопаты, металлургические лопаты, породные лопаты, горнорудные лопаты, снегоуборочные лопаты).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Штыковая лопата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— плоская, заострённой формы. Применяется в сельском хозяйстве и землекопных работах. Сверху имеет отогнутые площадки,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наступы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Иногда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наступы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сделаны в виде металлической поперечины на шейке лопаты.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Садовая лопата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— меньше по размеру, чем обычная штыковая. Лоток прямоугольный и несколько загнут вперёд. Черенок имеет на конце поперечную рукоятку.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Совковая лопата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лопата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края лотка которой загнуты вверх с трех сторон. Предназначена для погрузки или перемещения рыхлых материалов небольшой крупности, например песка, угля, щебня и т. п. В народе также называется «грабарка», от слова «загребать», так как она предназначена именно для погрузки, не для копания.</a:t>
            </a:r>
          </a:p>
          <a:p>
            <a:endParaRPr lang="ru-RU" sz="1400" dirty="0" smtClean="0"/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251520" y="3284984"/>
            <a:ext cx="8352928" cy="804862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Штыковая                                                Садовая                                                             Совковая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Kraftway\Downloads\картинки\лопат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88640"/>
            <a:ext cx="2883170" cy="2883170"/>
          </a:xfrm>
          <a:prstGeom prst="rect">
            <a:avLst/>
          </a:prstGeom>
          <a:noFill/>
        </p:spPr>
      </p:pic>
      <p:pic>
        <p:nvPicPr>
          <p:cNvPr id="1028" name="Picture 4" descr="C:\Users\Kraftway\Downloads\картинки\лопата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2811162" cy="2811162"/>
          </a:xfrm>
          <a:prstGeom prst="rect">
            <a:avLst/>
          </a:prstGeom>
          <a:noFill/>
        </p:spPr>
      </p:pic>
      <p:pic>
        <p:nvPicPr>
          <p:cNvPr id="1030" name="Picture 6" descr="C:\Users\Kraftway\Downloads\картинки\совкова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9" y="188640"/>
            <a:ext cx="2137404" cy="32689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Лейка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467600" cy="5473844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Лейка — простейший инструмент для капельного полива. Современные системы капельного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микрокапельного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орошения более сложны, но и более эффективны.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Составными частями лейки являются корпус, ручка, носик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рассеиватель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Специальная форма лейки способствует доставке воды в нужной дозировке в нужное место. С помощью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рассеивателя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(обычно съёмного) лейка может работать в режиме «дождь». Лейки производят из оцинкованной стали, а также из полиэтилена, керамики и других материалов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комнатных растений используют более маленькие лейки (чаще всего ёмкостью до двух литров), с большими требованиями к оформлению и внешнему виду чем у больших леек (ёмкость до 15 л) для садоводства. Кроме того, у них носик длиннее и уже по отношению к корпусу, чем у больших леек.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raftway\Downloads\картинки\лейка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4033785" cy="3024336"/>
          </a:xfrm>
          <a:prstGeom prst="rect">
            <a:avLst/>
          </a:prstGeom>
          <a:noFill/>
        </p:spPr>
      </p:pic>
      <p:pic>
        <p:nvPicPr>
          <p:cNvPr id="2051" name="Picture 3" descr="C:\Users\Kraftway\Downloads\картинки\лейка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000108"/>
            <a:ext cx="4290870" cy="2881460"/>
          </a:xfrm>
          <a:prstGeom prst="rect">
            <a:avLst/>
          </a:prstGeom>
          <a:noFill/>
        </p:spPr>
      </p:pic>
      <p:pic>
        <p:nvPicPr>
          <p:cNvPr id="2052" name="Picture 4" descr="C:\Users\Kraftway\Downloads\картинки\лейка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3357562"/>
            <a:ext cx="4200467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6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 за </a:t>
            </a:r>
            <a:r>
              <a:rPr lang="ru-RU" sz="6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внимание!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105</TotalTime>
  <Words>128</Words>
  <Application>Microsoft Office PowerPoint</Application>
  <PresentationFormat>Экран (4:3)</PresentationFormat>
  <Paragraphs>38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ГАУ «КЦСОН города Каменска-Уральского». Школа пожилого   возраста по направлению  «Садоводы и огородники»  тема:    «Универсальный садово-огородный инвентарь и оборудование»  Руководитель:  Специалист по социальной работе Бабинова Н.Д.</vt:lpstr>
      <vt:lpstr>Вилы</vt:lpstr>
      <vt:lpstr>Слайд 3</vt:lpstr>
      <vt:lpstr>Тяпка</vt:lpstr>
      <vt:lpstr>Слайд 5</vt:lpstr>
      <vt:lpstr>Грабли</vt:lpstr>
      <vt:lpstr>Слайд 7</vt:lpstr>
      <vt:lpstr>Лопаты</vt:lpstr>
      <vt:lpstr>Слайд 9</vt:lpstr>
      <vt:lpstr>Лейка</vt:lpstr>
      <vt:lpstr>Слайд 11</vt:lpstr>
      <vt:lpstr>Спасибо за внимание!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Универсальный садово-огородный инвентарь и оборудование</dc:title>
  <dc:creator>Kraftway</dc:creator>
  <cp:lastModifiedBy>Shafikova_GA</cp:lastModifiedBy>
  <cp:revision>12</cp:revision>
  <dcterms:created xsi:type="dcterms:W3CDTF">2021-03-13T15:59:24Z</dcterms:created>
  <dcterms:modified xsi:type="dcterms:W3CDTF">2021-03-17T04:44:38Z</dcterms:modified>
</cp:coreProperties>
</file>