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67" r:id="rId1"/>
  </p:sldMasterIdLst>
  <p:notesMasterIdLst>
    <p:notesMasterId r:id="rId9"/>
  </p:notesMasterIdLst>
  <p:sldIdLst>
    <p:sldId id="256" r:id="rId2"/>
    <p:sldId id="305" r:id="rId3"/>
    <p:sldId id="306" r:id="rId4"/>
    <p:sldId id="307" r:id="rId5"/>
    <p:sldId id="308" r:id="rId6"/>
    <p:sldId id="309" r:id="rId7"/>
    <p:sldId id="28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33" autoAdjust="0"/>
    <p:restoredTop sz="94660"/>
  </p:normalViewPr>
  <p:slideViewPr>
    <p:cSldViewPr snapToGrid="0">
      <p:cViewPr varScale="1">
        <p:scale>
          <a:sx n="86" d="100"/>
          <a:sy n="86" d="100"/>
        </p:scale>
        <p:origin x="-6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74A3E-30D7-4D6F-9F08-EE22F652A70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40E2A-1F63-4D39-B0DB-A320B6F5BA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7028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76526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9405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8892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2607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1488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85656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23324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60514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13563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8888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551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49303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35087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425229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952137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062549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2205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CCDB34-BA98-459C-B5B4-36527947AFF1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85408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8" r:id="rId1"/>
    <p:sldLayoutId id="2147484469" r:id="rId2"/>
    <p:sldLayoutId id="2147484470" r:id="rId3"/>
    <p:sldLayoutId id="2147484471" r:id="rId4"/>
    <p:sldLayoutId id="2147484472" r:id="rId5"/>
    <p:sldLayoutId id="2147484473" r:id="rId6"/>
    <p:sldLayoutId id="2147484474" r:id="rId7"/>
    <p:sldLayoutId id="2147484475" r:id="rId8"/>
    <p:sldLayoutId id="2147484476" r:id="rId9"/>
    <p:sldLayoutId id="2147484477" r:id="rId10"/>
    <p:sldLayoutId id="2147484478" r:id="rId11"/>
    <p:sldLayoutId id="2147484479" r:id="rId12"/>
    <p:sldLayoutId id="2147484480" r:id="rId13"/>
    <p:sldLayoutId id="2147484481" r:id="rId14"/>
    <p:sldLayoutId id="2147484482" r:id="rId15"/>
    <p:sldLayoutId id="2147484483" r:id="rId16"/>
    <p:sldLayoutId id="214748448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498" y="537142"/>
            <a:ext cx="10515600" cy="1590424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/>
              <a:t>ГАУ «КЦСОН города КАМЕНСКА – УРАЛЬСКОГО»</a:t>
            </a:r>
            <a:br>
              <a:rPr lang="ru-RU" sz="18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796" y="2299580"/>
            <a:ext cx="10711004" cy="4237022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/>
            <a:r>
              <a:rPr lang="ru-RU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НАПРАВЛЕНИЕ : </a:t>
            </a: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«САДОВОДЫ И ОГОРОДНИКИ»</a:t>
            </a:r>
            <a:endParaRPr lang="ru-RU" sz="40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endParaRPr lang="ru-RU" sz="40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20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Руководитель:</a:t>
            </a:r>
            <a:endParaRPr lang="ru-RU" sz="2000" b="1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sz="20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Специалист по социальной работе </a:t>
            </a:r>
            <a:r>
              <a:rPr lang="ru-RU" sz="20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Холкина С.А</a:t>
            </a:r>
            <a:r>
              <a:rPr lang="ru-RU" sz="1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endParaRPr lang="ru-RU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0498" y="1167897"/>
            <a:ext cx="1073862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ШКОЛА ПОЖИЛОГО ВОЗРАСТА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64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2567" y="375132"/>
            <a:ext cx="9811101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Рассада помидор для богатого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урожая</a:t>
            </a:r>
          </a:p>
          <a:p>
            <a:endParaRPr lang="ru-RU" dirty="0" smtClean="0"/>
          </a:p>
          <a:p>
            <a:pPr algn="just"/>
            <a:r>
              <a:rPr lang="ru-RU" dirty="0" smtClean="0"/>
              <a:t>	Наверное</a:t>
            </a:r>
            <a:r>
              <a:rPr lang="ru-RU" dirty="0"/>
              <a:t>, нет такого овощевода-любителя, который не выращивал бы томаты на своем участке. По статистике, именно помидоры занимают второе место по популярности среди овощей, уступая первенство лишь традиционно лидирующему среди них огурцу.</a:t>
            </a:r>
          </a:p>
          <a:p>
            <a:pPr algn="just"/>
            <a:r>
              <a:rPr lang="ru-RU" dirty="0" smtClean="0"/>
              <a:t>	Такая </a:t>
            </a:r>
            <a:r>
              <a:rPr lang="ru-RU" dirty="0"/>
              <a:t>популярность вполне понятна, ведь спелые, ароматные помидоры отличаются не только отменным вкусом, но также высоким содержанием витаминов и полезных веществ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pPr algn="r"/>
            <a:r>
              <a:rPr lang="ru-RU" dirty="0" smtClean="0"/>
              <a:t>                                                        </a:t>
            </a:r>
            <a:r>
              <a:rPr lang="ru-RU" dirty="0"/>
              <a:t>В мякоти плодов присутствуют все витамины группы В, витамины А, С, D, Е, К, РР, бета-каротин; микроэлементы – магний, калий</a:t>
            </a:r>
            <a:r>
              <a:rPr lang="ru-RU" dirty="0" smtClean="0"/>
              <a:t>,</a:t>
            </a:r>
          </a:p>
          <a:p>
            <a:pPr algn="r"/>
            <a:r>
              <a:rPr lang="ru-RU" dirty="0" smtClean="0"/>
              <a:t> </a:t>
            </a:r>
            <a:r>
              <a:rPr lang="ru-RU" dirty="0"/>
              <a:t>марганец, фосфор, кальций, хром, железо, медь, цинк</a:t>
            </a:r>
            <a:r>
              <a:rPr lang="ru-RU" dirty="0" smtClean="0"/>
              <a:t>,</a:t>
            </a:r>
          </a:p>
          <a:p>
            <a:pPr algn="r"/>
            <a:r>
              <a:rPr lang="ru-RU" dirty="0" smtClean="0"/>
              <a:t> </a:t>
            </a:r>
            <a:r>
              <a:rPr lang="ru-RU" dirty="0"/>
              <a:t>селен; сложные органические кислоты, пектины, </a:t>
            </a:r>
            <a:r>
              <a:rPr lang="ru-RU" dirty="0" smtClean="0"/>
              <a:t>различные</a:t>
            </a:r>
          </a:p>
          <a:p>
            <a:pPr algn="r"/>
            <a:r>
              <a:rPr lang="ru-RU" dirty="0" smtClean="0"/>
              <a:t> </a:t>
            </a:r>
            <a:r>
              <a:rPr lang="ru-RU" dirty="0"/>
              <a:t>сахара и природные антибиотики и самый мощный </a:t>
            </a:r>
            <a:endParaRPr lang="ru-RU" dirty="0" smtClean="0"/>
          </a:p>
          <a:p>
            <a:pPr algn="r"/>
            <a:r>
              <a:rPr lang="ru-RU" dirty="0" smtClean="0"/>
              <a:t>антиоксидант </a:t>
            </a:r>
            <a:r>
              <a:rPr lang="ru-RU" dirty="0" err="1"/>
              <a:t>ликопин</a:t>
            </a:r>
            <a:r>
              <a:rPr lang="ru-RU" dirty="0"/>
              <a:t>. Поэтому томаты – необыкновенно полезны.</a:t>
            </a:r>
          </a:p>
          <a:p>
            <a:pPr algn="r"/>
            <a:r>
              <a:rPr lang="ru-RU" dirty="0"/>
              <a:t>Эти теплолюбивые «неженки» родом из Южной Америки</a:t>
            </a:r>
            <a:r>
              <a:rPr lang="ru-RU" dirty="0" smtClean="0"/>
              <a:t>,</a:t>
            </a:r>
          </a:p>
          <a:p>
            <a:pPr algn="r"/>
            <a:r>
              <a:rPr lang="ru-RU" dirty="0" smtClean="0"/>
              <a:t> </a:t>
            </a:r>
            <a:r>
              <a:rPr lang="ru-RU" dirty="0"/>
              <a:t>сегодня прекрасно себя чувствуют в парниках и теплицах </a:t>
            </a:r>
            <a:endParaRPr lang="ru-RU" dirty="0" smtClean="0"/>
          </a:p>
          <a:p>
            <a:r>
              <a:rPr lang="ru-RU" dirty="0" smtClean="0"/>
              <a:t>российских </a:t>
            </a:r>
            <a:r>
              <a:rPr lang="ru-RU" dirty="0"/>
              <a:t>садоводов. А некоторые морозостойкие современные сорта и гибриды дают хорошие урожаи и в открытом грунте.</a:t>
            </a:r>
          </a:p>
          <a:p>
            <a:r>
              <a:rPr lang="ru-RU" dirty="0" smtClean="0"/>
              <a:t>	</a:t>
            </a:r>
            <a:r>
              <a:rPr lang="ru-RU" i="1" u="sng" dirty="0" smtClean="0"/>
              <a:t>Но </a:t>
            </a:r>
            <a:r>
              <a:rPr lang="ru-RU" i="1" u="sng" dirty="0"/>
              <a:t>есть целый ряд особенностей, без знания которых вырастить томаты будет делом довольно сложным.</a:t>
            </a:r>
          </a:p>
          <a:p>
            <a:endParaRPr lang="ru-RU" dirty="0"/>
          </a:p>
        </p:txBody>
      </p:sp>
      <p:pic>
        <p:nvPicPr>
          <p:cNvPr id="1028" name="Picture 4" descr="https://sad-i-ogorod.ru/blog/wp-content/uploads/2020/01/Tomaty_600h600-vnutr-stati-kvadr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476" y="2569138"/>
            <a:ext cx="2406556" cy="24123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19253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12341" y="488887"/>
            <a:ext cx="1016704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00"/>
                </a:solidFill>
                <a:latin typeface="Muller"/>
              </a:rPr>
              <a:t>КАК ВЫРАСТИТЬ ХОРОШУЮ РАССАДУ </a:t>
            </a:r>
            <a:r>
              <a:rPr lang="ru-RU" b="1" dirty="0" smtClean="0">
                <a:solidFill>
                  <a:srgbClr val="000000"/>
                </a:solidFill>
                <a:latin typeface="Muller"/>
              </a:rPr>
              <a:t>ТОМАТОВ</a:t>
            </a:r>
          </a:p>
          <a:p>
            <a:pPr algn="just"/>
            <a:endParaRPr lang="ru-RU" b="1" dirty="0">
              <a:solidFill>
                <a:srgbClr val="000000"/>
              </a:solidFill>
              <a:latin typeface="Muller"/>
            </a:endParaRP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Качество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рассады в первую очередь определяют сроки посева семян. И здесь важно не торопиться. Некоторые специалисты рекомендуют проводить эту операцию уже в конце февраля. Но ведь в это время световой день слишком короткий, и растениям понадобиться дополнительная подсветка. Рассада в таких условиях получается слишком вытянутой и бледной.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Лучше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немножко подождать, и результаты будут совсем другими. Оптимальные сроки посева: для теплиц и парников – 16 – 21 марта; для открытого грунта – 2 – 9 апреля.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Большое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значение для рассады имеет температурный режим. После посева, ящики с рассадой накрывают пленкой и ставят в помещение с температурой + 25 градусов. Когда появятся первые зеленые росточки, рассаду выставляют на окно и температуру в помещении снижают до 17 градусов днем и 12 – ночью</a:t>
            </a:r>
            <a:r>
              <a:rPr lang="ru-RU" dirty="0" smtClean="0">
                <a:solidFill>
                  <a:srgbClr val="000000"/>
                </a:solidFill>
                <a:latin typeface="Open Sans"/>
              </a:rPr>
              <a:t>.</a:t>
            </a:r>
          </a:p>
          <a:p>
            <a:pPr algn="just"/>
            <a:endParaRPr lang="ru-RU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just"/>
            <a:endParaRPr lang="ru-RU" dirty="0" smtClean="0">
              <a:solidFill>
                <a:srgbClr val="000000"/>
              </a:solidFill>
              <a:latin typeface="Open Sans"/>
            </a:endParaRPr>
          </a:p>
          <a:p>
            <a:pPr algn="just"/>
            <a:r>
              <a:rPr lang="ru-RU" dirty="0" smtClean="0"/>
              <a:t>	</a:t>
            </a:r>
            <a:r>
              <a:rPr lang="ru-RU" b="1" i="1" dirty="0" smtClean="0"/>
              <a:t>Важная </a:t>
            </a:r>
            <a:r>
              <a:rPr lang="ru-RU" b="1" i="1" dirty="0"/>
              <a:t>операция при выращивании томатов </a:t>
            </a:r>
            <a:r>
              <a:rPr lang="ru-RU" b="1" i="1" dirty="0" smtClean="0"/>
              <a:t>–</a:t>
            </a:r>
          </a:p>
          <a:p>
            <a:pPr algn="just"/>
            <a:r>
              <a:rPr lang="ru-RU" b="1" i="1" dirty="0" smtClean="0"/>
              <a:t> </a:t>
            </a:r>
            <a:r>
              <a:rPr lang="ru-RU" b="1" i="1" dirty="0" err="1"/>
              <a:t>распикирование</a:t>
            </a:r>
            <a:r>
              <a:rPr lang="ru-RU" b="1" i="1" dirty="0"/>
              <a:t> молодых растений в отдельные стаканчики</a:t>
            </a:r>
            <a:r>
              <a:rPr lang="ru-RU" b="1" i="1" dirty="0" smtClean="0"/>
              <a:t>.</a:t>
            </a:r>
          </a:p>
          <a:p>
            <a:pPr algn="just"/>
            <a:r>
              <a:rPr lang="ru-RU" b="1" i="1" dirty="0" smtClean="0"/>
              <a:t> </a:t>
            </a:r>
            <a:r>
              <a:rPr lang="ru-RU" b="1" i="1" dirty="0"/>
              <a:t>Ее проводят через две недели после появления всходов. </a:t>
            </a:r>
            <a:endParaRPr lang="ru-RU" b="1" i="1" dirty="0" smtClean="0"/>
          </a:p>
          <a:p>
            <a:pPr algn="just"/>
            <a:r>
              <a:rPr lang="ru-RU" b="1" i="1" dirty="0" smtClean="0"/>
              <a:t>Температуру </a:t>
            </a:r>
            <a:r>
              <a:rPr lang="ru-RU" b="1" i="1" dirty="0"/>
              <a:t>в помещении поднимают до + 22 градусов </a:t>
            </a:r>
            <a:r>
              <a:rPr lang="ru-RU" b="1" i="1" dirty="0" smtClean="0"/>
              <a:t>днем</a:t>
            </a:r>
          </a:p>
          <a:p>
            <a:pPr algn="just"/>
            <a:r>
              <a:rPr lang="ru-RU" b="1" i="1" dirty="0" smtClean="0"/>
              <a:t> </a:t>
            </a:r>
            <a:r>
              <a:rPr lang="ru-RU" b="1" i="1" dirty="0"/>
              <a:t>и 16 градусов ночью.</a:t>
            </a:r>
            <a:endParaRPr lang="ru-RU" b="1" i="1" dirty="0">
              <a:solidFill>
                <a:srgbClr val="000000"/>
              </a:solidFill>
              <a:effectLst/>
              <a:latin typeface="Open Sans"/>
            </a:endParaRPr>
          </a:p>
        </p:txBody>
      </p:sp>
      <p:pic>
        <p:nvPicPr>
          <p:cNvPr id="2052" name="Picture 4" descr="https://sad-i-ogorod.ru/blog/wp-content/uploads/2020/01/Tomaty_249h249_vnutr-stati-kvadra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550" y="4088786"/>
            <a:ext cx="2371725" cy="2371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62679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1516" y="334977"/>
            <a:ext cx="1020325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Влажность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воздуха в комнате при выращивании рассады томата должна составлять 65 процентов. Поливы проводят по мере </a:t>
            </a:r>
            <a:r>
              <a:rPr lang="ru-RU" dirty="0" err="1">
                <a:solidFill>
                  <a:srgbClr val="000000"/>
                </a:solidFill>
                <a:latin typeface="Open Sans"/>
              </a:rPr>
              <a:t>подсыхания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 почвы (но не реже, чем раз в два дня). При этом нужно постоянно следить, чтобы земля в горшочке не переувлажнялась, иначе может произойти </a:t>
            </a:r>
            <a:r>
              <a:rPr lang="ru-RU" dirty="0" err="1">
                <a:solidFill>
                  <a:srgbClr val="000000"/>
                </a:solidFill>
                <a:latin typeface="Open Sans"/>
              </a:rPr>
              <a:t>подгнивание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 корней.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Подкормки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растениям дают примерно один раз в две недели. Для этого используют жидкий раствор какого-то минерального удобрения для рассады томата.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За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10 дней до высадки томатов в теплицу или парник, поддоны с рассадой днем на несколько часов выставляют на балкон или лоджию. Это поможет растениям окрепнуть и легче перенести пересадку.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Как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показывает практика, «возраст» рассады томатов должен быть: для скороспелых сортов – 52 дня; для поздних – 62 дня.</a:t>
            </a:r>
            <a:endParaRPr lang="ru-RU" b="0" i="0" dirty="0">
              <a:solidFill>
                <a:srgbClr val="000000"/>
              </a:solidFill>
              <a:effectLst/>
              <a:latin typeface="Open Sans"/>
            </a:endParaRPr>
          </a:p>
        </p:txBody>
      </p:sp>
      <p:pic>
        <p:nvPicPr>
          <p:cNvPr id="3074" name="Picture 2" descr="https://sad-i-ogorod.ru/blog/wp-content/uploads/2020/01/Tomaty_810h260_vnutr-stati-dlinnay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605" y="3723048"/>
            <a:ext cx="7715250" cy="24765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57461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9089" y="353085"/>
            <a:ext cx="1023041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Muller"/>
              </a:rPr>
              <a:t>НЕКОТОРЫЕ ТОНКОСТИ ВЫРАЩИВАНИЯ ТОМАТОВ В </a:t>
            </a:r>
            <a:r>
              <a:rPr lang="ru-RU" b="1" dirty="0" smtClean="0">
                <a:solidFill>
                  <a:srgbClr val="000000"/>
                </a:solidFill>
                <a:latin typeface="Muller"/>
              </a:rPr>
              <a:t>ТЕПЛИЦЕ</a:t>
            </a:r>
          </a:p>
          <a:p>
            <a:endParaRPr lang="ru-RU" b="1" dirty="0">
              <a:solidFill>
                <a:srgbClr val="000000"/>
              </a:solidFill>
              <a:latin typeface="Muller"/>
            </a:endParaRP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Не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рекомендуется выращивать томаты в одной теплице с огурцами, потому что им нужны совершенно разные условия. Огурцам необходимы повышенная влажность (более 85 %) и высокие температуры (+30 – 35 градусов).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А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у томатов при температуре +34 градуса прекращается опыление, так как пыльца становится вязкой. И влажность в помещении не должна превышать 65 %, иначе растения могут заболеть фитофторозом.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Если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все же в большой теплице приходится выращивать эти две культуры – в середине делается «занавеска» из двойной пленки, которая поможет смягчить совместное проживание огурцов и помидоров.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Иногда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у томатов вдруг начинают буйно разрастаться мощные зеленые листья в ущерб цветению и плодоношению. Это говорит о том, что растения перекормлены азотом.  Следует исключить его из состава удобрений и давать только фосфорно-калийное питание.</a:t>
            </a:r>
            <a:endParaRPr lang="ru-RU" b="0" i="0" dirty="0">
              <a:solidFill>
                <a:srgbClr val="000000"/>
              </a:solidFill>
              <a:effectLst/>
              <a:latin typeface="Open Sans"/>
            </a:endParaRPr>
          </a:p>
        </p:txBody>
      </p:sp>
      <p:pic>
        <p:nvPicPr>
          <p:cNvPr id="4098" name="Picture 2" descr="https://sad-i-ogorod.ru/blog/wp-content/uploads/2020/01/Tomaty_249h249_vnutr-stati-kvadrat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177" y="4405659"/>
            <a:ext cx="3277354" cy="23717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68980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6786" y="819920"/>
            <a:ext cx="101036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Важный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прием у высокорослых сортов – удаление боковых побегов (</a:t>
            </a:r>
            <a:r>
              <a:rPr lang="ru-RU" dirty="0" err="1">
                <a:solidFill>
                  <a:srgbClr val="000000"/>
                </a:solidFill>
                <a:latin typeface="Open Sans"/>
              </a:rPr>
              <a:t>пасынкование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) по мере роста куста и формирование его в один стебель. После появления плодов на нижних кистях, под ними начинают удалять все листья. Точно так же – под следующими кистями. В результате получается голый ствол, весь усыпанный помидорами.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Open Sans"/>
              </a:rPr>
              <a:t>	Когда 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>куст дорастет до верха теплицы, его просто обламывают, оставляя три листа для питания. Низкорослые сорта не пасынкуют. Они сами формируют куст высотой 60 – 90 сантиметров. Для лучшего опыления рекомендуется утром проводить легкое потряхивание растений.</a:t>
            </a:r>
            <a:endParaRPr lang="ru-RU" b="0" i="0" dirty="0">
              <a:solidFill>
                <a:srgbClr val="000000"/>
              </a:solidFill>
              <a:effectLst/>
              <a:latin typeface="Open Sans"/>
            </a:endParaRPr>
          </a:p>
        </p:txBody>
      </p:sp>
      <p:pic>
        <p:nvPicPr>
          <p:cNvPr id="5122" name="Picture 2" descr="https://sad-i-ogorod.ru/blog/wp-content/uploads/2020/01/Tomaty_810h260_vnutr-stati-dlinnay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691" y="3351856"/>
            <a:ext cx="7715250" cy="24765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16560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6055" y="2967335"/>
            <a:ext cx="61798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СПАСИБО ЗА ВНИМАНИЕ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75259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715</TotalTime>
  <Words>46</Words>
  <Application>Microsoft Office PowerPoint</Application>
  <PresentationFormat>Произвольный</PresentationFormat>
  <Paragraphs>49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Параллакс</vt:lpstr>
      <vt:lpstr>ГАУ «КЦСОН города КАМЕНСКА – УРАЛЬСКОГО»  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Gelezo</dc:creator>
  <cp:lastModifiedBy>Shafikova_GA</cp:lastModifiedBy>
  <cp:revision>87</cp:revision>
  <dcterms:created xsi:type="dcterms:W3CDTF">2020-04-15T14:08:01Z</dcterms:created>
  <dcterms:modified xsi:type="dcterms:W3CDTF">2021-02-15T05:12:38Z</dcterms:modified>
</cp:coreProperties>
</file>