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  <p:sldMasterId id="2147483696" r:id="rId2"/>
  </p:sldMasterIdLst>
  <p:notesMasterIdLst>
    <p:notesMasterId r:id="rId12"/>
  </p:notesMasterIdLst>
  <p:sldIdLst>
    <p:sldId id="449" r:id="rId3"/>
    <p:sldId id="493" r:id="rId4"/>
    <p:sldId id="495" r:id="rId5"/>
    <p:sldId id="501" r:id="rId6"/>
    <p:sldId id="498" r:id="rId7"/>
    <p:sldId id="500" r:id="rId8"/>
    <p:sldId id="499" r:id="rId9"/>
    <p:sldId id="502" r:id="rId10"/>
    <p:sldId id="492" r:id="rId11"/>
  </p:sldIdLst>
  <p:sldSz cx="9144000" cy="5715000" type="screen16x10"/>
  <p:notesSz cx="6797675" cy="9928225"/>
  <p:defaultTextStyle>
    <a:defPPr>
      <a:defRPr lang="ru-RU"/>
    </a:defPPr>
    <a:lvl1pPr marL="0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1pPr>
    <a:lvl2pPr marL="320954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2pPr>
    <a:lvl3pPr marL="641909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3pPr>
    <a:lvl4pPr marL="962863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4pPr>
    <a:lvl5pPr marL="1283818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5pPr>
    <a:lvl6pPr marL="1604772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6pPr>
    <a:lvl7pPr marL="1925726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7pPr>
    <a:lvl8pPr marL="2246681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8pPr>
    <a:lvl9pPr marL="2567635" algn="l" defTabSz="641909" rtl="0" eaLnBrk="1" latinLnBrk="0" hangingPunct="1">
      <a:defRPr sz="126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имакова Светлана Викторовна" initials="ССВ" lastIdx="20" clrIdx="0">
    <p:extLst/>
  </p:cmAuthor>
  <p:cmAuthor id="2" name="Тухбатуллина Елена Валерьевна" initials="ТЕВ" lastIdx="2" clrIdx="1">
    <p:extLst>
      <p:ext uri="{19B8F6BF-5375-455C-9EA6-DF929625EA0E}">
        <p15:presenceInfo xmlns:p15="http://schemas.microsoft.com/office/powerpoint/2012/main" userId="S-1-5-21-3459247-3763285414-3421907777-2815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FC6"/>
    <a:srgbClr val="C3B5D3"/>
    <a:srgbClr val="CCCCFF"/>
    <a:srgbClr val="4FD1FF"/>
    <a:srgbClr val="FF6600"/>
    <a:srgbClr val="FFCCCC"/>
    <a:srgbClr val="B38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5" autoAdjust="0"/>
    <p:restoredTop sz="91657" autoAdjust="0"/>
  </p:normalViewPr>
  <p:slideViewPr>
    <p:cSldViewPr>
      <p:cViewPr varScale="1">
        <p:scale>
          <a:sx n="127" d="100"/>
          <a:sy n="127" d="100"/>
        </p:scale>
        <p:origin x="786" y="120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921653-6E4A-4649-876D-224199A8C638}" type="doc">
      <dgm:prSet loTypeId="urn:microsoft.com/office/officeart/2005/8/layout/list1" loCatId="list" qsTypeId="urn:microsoft.com/office/officeart/2005/8/quickstyle/3d1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0BF0D9AE-2E8D-48E0-B603-37F10B304040}">
      <dgm:prSet phldrT="[Текст]" custT="1"/>
      <dgm:spPr/>
      <dgm:t>
        <a:bodyPr/>
        <a:lstStyle/>
        <a:p>
          <a:r>
            <a:rPr lang="ru-RU" sz="1800" b="1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Послание Президента Российской Федерации Федеральному Собранию Российской Федерации от 3 декабря 2015 года</a:t>
          </a:r>
          <a:endParaRPr lang="ru-RU" sz="18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68D802E-DC12-48F4-8D86-0A82DD17691C}" type="parTrans" cxnId="{B3AB725A-AE39-43A5-BC88-7547A911B4D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8DA4750-D23A-40D5-A272-1D70283DF194}" type="sibTrans" cxnId="{B3AB725A-AE39-43A5-BC88-7547A911B4DC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FA02A86-DC34-4639-ABBF-63B6C98AB3D9}">
      <dgm:prSet phldrT="[Текст]"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Правительства Свердловской области от 01.08.2016 </a:t>
          </a:r>
          <a:b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№ 697-РП «Об организации в Свердловской области доступа социально ориентированных некоммерческих организаций, осуществляющих деятельность в социальной сфере, к бюджетным средствам, выделяемым на предоставление социальных услуг населению»</a:t>
          </a:r>
          <a:endParaRPr lang="ru-RU" sz="18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8C4A843-FA53-4A19-B541-89EEECB3EA84}" type="parTrans" cxnId="{D3DE3D3F-7950-40D4-895A-16E9E340996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7FC18C6-4DB1-499E-803A-EC6DD6E89264}" type="sibTrans" cxnId="{D3DE3D3F-7950-40D4-895A-16E9E340996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D411AD8-A742-4EF1-9EAB-9663733CAC7F}">
      <dgm:prSet phldrT="[Текст]"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Губернатора Свердловской области от 06.10.2017 № 234-РГ «Об утверждении Комплексного плана мероприятий по обеспечению поэтапного доступа социально ориентированных некоммерческих организаций, осуществляющих деятельность в социальной сфере, к бюджетным средствам, выделяемым на предоставление социальных услуг населению, использованию различных форм поддержки деятельности социально ориентированных некоммерческих организаций Свердловской области на 2017-2020 годы» (далее – Комплексный план)</a:t>
          </a:r>
          <a:endParaRPr lang="ru-RU" sz="18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79963B9-D0D4-4E06-983D-69D0DDB4E8FC}" type="parTrans" cxnId="{5D408402-6FBA-4435-9931-04DD46A7ECD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3CCCCFA-3489-4CFE-A126-6E20C8B3D6C5}" type="sibTrans" cxnId="{5D408402-6FBA-4435-9931-04DD46A7ECD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BA79281-4D43-4928-96F5-F8E7A717B625}" type="pres">
      <dgm:prSet presAssocID="{27921653-6E4A-4649-876D-224199A8C63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43D95EB-59B0-4EBE-BF94-DD3B64B8A14E}" type="pres">
      <dgm:prSet presAssocID="{0BF0D9AE-2E8D-48E0-B603-37F10B304040}" presName="parentLin" presStyleCnt="0"/>
      <dgm:spPr/>
    </dgm:pt>
    <dgm:pt modelId="{D1B45862-B622-464A-A7FF-94BCA6D795DE}" type="pres">
      <dgm:prSet presAssocID="{0BF0D9AE-2E8D-48E0-B603-37F10B30404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1071EED-D720-4D58-A28C-11A953A6A59D}" type="pres">
      <dgm:prSet presAssocID="{0BF0D9AE-2E8D-48E0-B603-37F10B304040}" presName="parentText" presStyleLbl="node1" presStyleIdx="0" presStyleCnt="3" custScaleX="13456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FDE6C4-6549-4436-A60A-E3644451E4A0}" type="pres">
      <dgm:prSet presAssocID="{0BF0D9AE-2E8D-48E0-B603-37F10B304040}" presName="negativeSpace" presStyleCnt="0"/>
      <dgm:spPr/>
    </dgm:pt>
    <dgm:pt modelId="{A45EF650-0325-42DF-BEE2-290A3D3D6F34}" type="pres">
      <dgm:prSet presAssocID="{0BF0D9AE-2E8D-48E0-B603-37F10B304040}" presName="childText" presStyleLbl="conFgAcc1" presStyleIdx="0" presStyleCnt="3">
        <dgm:presLayoutVars>
          <dgm:bulletEnabled val="1"/>
        </dgm:presLayoutVars>
      </dgm:prSet>
      <dgm:spPr/>
    </dgm:pt>
    <dgm:pt modelId="{D826C774-DC22-4098-A55F-2AC23E33E760}" type="pres">
      <dgm:prSet presAssocID="{08DA4750-D23A-40D5-A272-1D70283DF194}" presName="spaceBetweenRectangles" presStyleCnt="0"/>
      <dgm:spPr/>
    </dgm:pt>
    <dgm:pt modelId="{0A37A663-D643-4D75-8F4B-4D04B2567A04}" type="pres">
      <dgm:prSet presAssocID="{EFA02A86-DC34-4639-ABBF-63B6C98AB3D9}" presName="parentLin" presStyleCnt="0"/>
      <dgm:spPr/>
    </dgm:pt>
    <dgm:pt modelId="{0C7CEECF-86A8-4C12-8DB8-79F9FC1E86CE}" type="pres">
      <dgm:prSet presAssocID="{EFA02A86-DC34-4639-ABBF-63B6C98AB3D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7EBDE84-DA19-41DB-9902-A62D0A3A2866}" type="pres">
      <dgm:prSet presAssocID="{EFA02A86-DC34-4639-ABBF-63B6C98AB3D9}" presName="parentText" presStyleLbl="node1" presStyleIdx="1" presStyleCnt="3" custScaleX="134562" custScaleY="21538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24DA1-9CCD-442A-B5C8-1971E1CD6EBC}" type="pres">
      <dgm:prSet presAssocID="{EFA02A86-DC34-4639-ABBF-63B6C98AB3D9}" presName="negativeSpace" presStyleCnt="0"/>
      <dgm:spPr/>
    </dgm:pt>
    <dgm:pt modelId="{47327211-20E3-4067-B7E0-E07C2BD60188}" type="pres">
      <dgm:prSet presAssocID="{EFA02A86-DC34-4639-ABBF-63B6C98AB3D9}" presName="childText" presStyleLbl="conFgAcc1" presStyleIdx="1" presStyleCnt="3">
        <dgm:presLayoutVars>
          <dgm:bulletEnabled val="1"/>
        </dgm:presLayoutVars>
      </dgm:prSet>
      <dgm:spPr/>
    </dgm:pt>
    <dgm:pt modelId="{FCFE7464-E80F-43A3-A649-8BA7084B8703}" type="pres">
      <dgm:prSet presAssocID="{B7FC18C6-4DB1-499E-803A-EC6DD6E89264}" presName="spaceBetweenRectangles" presStyleCnt="0"/>
      <dgm:spPr/>
    </dgm:pt>
    <dgm:pt modelId="{E09FA7C0-2288-4FA3-8A31-B9C9C60E41DD}" type="pres">
      <dgm:prSet presAssocID="{4D411AD8-A742-4EF1-9EAB-9663733CAC7F}" presName="parentLin" presStyleCnt="0"/>
      <dgm:spPr/>
    </dgm:pt>
    <dgm:pt modelId="{D3ABC55C-08B4-4B9D-9D49-290E0898AF13}" type="pres">
      <dgm:prSet presAssocID="{4D411AD8-A742-4EF1-9EAB-9663733CAC7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B845F04-E338-482B-9FA0-7E18B5522367}" type="pres">
      <dgm:prSet presAssocID="{4D411AD8-A742-4EF1-9EAB-9663733CAC7F}" presName="parentText" presStyleLbl="node1" presStyleIdx="2" presStyleCnt="3" custScaleX="133674" custScaleY="33882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B08526-2401-4858-91F7-F95D38CAE3A8}" type="pres">
      <dgm:prSet presAssocID="{4D411AD8-A742-4EF1-9EAB-9663733CAC7F}" presName="negativeSpace" presStyleCnt="0"/>
      <dgm:spPr/>
    </dgm:pt>
    <dgm:pt modelId="{6CF294BE-C576-43A6-B77D-889A63574C9A}" type="pres">
      <dgm:prSet presAssocID="{4D411AD8-A742-4EF1-9EAB-9663733CAC7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9CAABFB1-E710-40AC-BE64-54AAA69E9A0C}" type="presOf" srcId="{4D411AD8-A742-4EF1-9EAB-9663733CAC7F}" destId="{D3ABC55C-08B4-4B9D-9D49-290E0898AF13}" srcOrd="0" destOrd="0" presId="urn:microsoft.com/office/officeart/2005/8/layout/list1"/>
    <dgm:cxn modelId="{D3DE3D3F-7950-40D4-895A-16E9E340996D}" srcId="{27921653-6E4A-4649-876D-224199A8C638}" destId="{EFA02A86-DC34-4639-ABBF-63B6C98AB3D9}" srcOrd="1" destOrd="0" parTransId="{F8C4A843-FA53-4A19-B541-89EEECB3EA84}" sibTransId="{B7FC18C6-4DB1-499E-803A-EC6DD6E89264}"/>
    <dgm:cxn modelId="{6BA41370-B8DD-477D-8AAF-515678701E7C}" type="presOf" srcId="{4D411AD8-A742-4EF1-9EAB-9663733CAC7F}" destId="{FB845F04-E338-482B-9FA0-7E18B5522367}" srcOrd="1" destOrd="0" presId="urn:microsoft.com/office/officeart/2005/8/layout/list1"/>
    <dgm:cxn modelId="{7921BC8F-2245-461D-9EC3-EEB68D0A4A65}" type="presOf" srcId="{27921653-6E4A-4649-876D-224199A8C638}" destId="{ABA79281-4D43-4928-96F5-F8E7A717B625}" srcOrd="0" destOrd="0" presId="urn:microsoft.com/office/officeart/2005/8/layout/list1"/>
    <dgm:cxn modelId="{176C36AF-B398-4D7B-ACDA-FB5771EFD8B2}" type="presOf" srcId="{EFA02A86-DC34-4639-ABBF-63B6C98AB3D9}" destId="{0C7CEECF-86A8-4C12-8DB8-79F9FC1E86CE}" srcOrd="0" destOrd="0" presId="urn:microsoft.com/office/officeart/2005/8/layout/list1"/>
    <dgm:cxn modelId="{B3AB725A-AE39-43A5-BC88-7547A911B4DC}" srcId="{27921653-6E4A-4649-876D-224199A8C638}" destId="{0BF0D9AE-2E8D-48E0-B603-37F10B304040}" srcOrd="0" destOrd="0" parTransId="{E68D802E-DC12-48F4-8D86-0A82DD17691C}" sibTransId="{08DA4750-D23A-40D5-A272-1D70283DF194}"/>
    <dgm:cxn modelId="{44F4F3F5-DD7B-428F-BC32-3C4CE040685B}" type="presOf" srcId="{EFA02A86-DC34-4639-ABBF-63B6C98AB3D9}" destId="{B7EBDE84-DA19-41DB-9902-A62D0A3A2866}" srcOrd="1" destOrd="0" presId="urn:microsoft.com/office/officeart/2005/8/layout/list1"/>
    <dgm:cxn modelId="{5D408402-6FBA-4435-9931-04DD46A7ECDD}" srcId="{27921653-6E4A-4649-876D-224199A8C638}" destId="{4D411AD8-A742-4EF1-9EAB-9663733CAC7F}" srcOrd="2" destOrd="0" parTransId="{479963B9-D0D4-4E06-983D-69D0DDB4E8FC}" sibTransId="{D3CCCCFA-3489-4CFE-A126-6E20C8B3D6C5}"/>
    <dgm:cxn modelId="{CD386A9F-0B97-4814-912A-0E00AF0197E1}" type="presOf" srcId="{0BF0D9AE-2E8D-48E0-B603-37F10B304040}" destId="{D1B45862-B622-464A-A7FF-94BCA6D795DE}" srcOrd="0" destOrd="0" presId="urn:microsoft.com/office/officeart/2005/8/layout/list1"/>
    <dgm:cxn modelId="{38D735F9-8A5D-402F-8BF3-382E6E0A529C}" type="presOf" srcId="{0BF0D9AE-2E8D-48E0-B603-37F10B304040}" destId="{E1071EED-D720-4D58-A28C-11A953A6A59D}" srcOrd="1" destOrd="0" presId="urn:microsoft.com/office/officeart/2005/8/layout/list1"/>
    <dgm:cxn modelId="{2020B3FE-EF08-45BD-9398-6B27E5964E37}" type="presParOf" srcId="{ABA79281-4D43-4928-96F5-F8E7A717B625}" destId="{943D95EB-59B0-4EBE-BF94-DD3B64B8A14E}" srcOrd="0" destOrd="0" presId="urn:microsoft.com/office/officeart/2005/8/layout/list1"/>
    <dgm:cxn modelId="{F9ECF0C5-AD27-403B-9436-98C8C55FB727}" type="presParOf" srcId="{943D95EB-59B0-4EBE-BF94-DD3B64B8A14E}" destId="{D1B45862-B622-464A-A7FF-94BCA6D795DE}" srcOrd="0" destOrd="0" presId="urn:microsoft.com/office/officeart/2005/8/layout/list1"/>
    <dgm:cxn modelId="{B7D1F149-6AFA-4AC7-AD2E-2020A4C79C90}" type="presParOf" srcId="{943D95EB-59B0-4EBE-BF94-DD3B64B8A14E}" destId="{E1071EED-D720-4D58-A28C-11A953A6A59D}" srcOrd="1" destOrd="0" presId="urn:microsoft.com/office/officeart/2005/8/layout/list1"/>
    <dgm:cxn modelId="{E0C9F601-03FA-4130-9F9C-6769A301A684}" type="presParOf" srcId="{ABA79281-4D43-4928-96F5-F8E7A717B625}" destId="{FFFDE6C4-6549-4436-A60A-E3644451E4A0}" srcOrd="1" destOrd="0" presId="urn:microsoft.com/office/officeart/2005/8/layout/list1"/>
    <dgm:cxn modelId="{701DA284-57B4-4E67-B3ED-EF2266EDEA10}" type="presParOf" srcId="{ABA79281-4D43-4928-96F5-F8E7A717B625}" destId="{A45EF650-0325-42DF-BEE2-290A3D3D6F34}" srcOrd="2" destOrd="0" presId="urn:microsoft.com/office/officeart/2005/8/layout/list1"/>
    <dgm:cxn modelId="{5CA87E48-8D94-4B1B-B2C9-AD1CE5168765}" type="presParOf" srcId="{ABA79281-4D43-4928-96F5-F8E7A717B625}" destId="{D826C774-DC22-4098-A55F-2AC23E33E760}" srcOrd="3" destOrd="0" presId="urn:microsoft.com/office/officeart/2005/8/layout/list1"/>
    <dgm:cxn modelId="{04E5D0EF-419D-4BB5-BDA8-2CDFE5C0E81B}" type="presParOf" srcId="{ABA79281-4D43-4928-96F5-F8E7A717B625}" destId="{0A37A663-D643-4D75-8F4B-4D04B2567A04}" srcOrd="4" destOrd="0" presId="urn:microsoft.com/office/officeart/2005/8/layout/list1"/>
    <dgm:cxn modelId="{D3A88BD0-2946-4B5E-9EAE-308544D6F628}" type="presParOf" srcId="{0A37A663-D643-4D75-8F4B-4D04B2567A04}" destId="{0C7CEECF-86A8-4C12-8DB8-79F9FC1E86CE}" srcOrd="0" destOrd="0" presId="urn:microsoft.com/office/officeart/2005/8/layout/list1"/>
    <dgm:cxn modelId="{83C40B92-61AB-4381-841C-6889B3534EC9}" type="presParOf" srcId="{0A37A663-D643-4D75-8F4B-4D04B2567A04}" destId="{B7EBDE84-DA19-41DB-9902-A62D0A3A2866}" srcOrd="1" destOrd="0" presId="urn:microsoft.com/office/officeart/2005/8/layout/list1"/>
    <dgm:cxn modelId="{7388BB11-1B7F-4EFF-82F8-8BF193DCF911}" type="presParOf" srcId="{ABA79281-4D43-4928-96F5-F8E7A717B625}" destId="{CF924DA1-9CCD-442A-B5C8-1971E1CD6EBC}" srcOrd="5" destOrd="0" presId="urn:microsoft.com/office/officeart/2005/8/layout/list1"/>
    <dgm:cxn modelId="{FA4F30A0-90F1-4E75-9DED-025DE0CC4B49}" type="presParOf" srcId="{ABA79281-4D43-4928-96F5-F8E7A717B625}" destId="{47327211-20E3-4067-B7E0-E07C2BD60188}" srcOrd="6" destOrd="0" presId="urn:microsoft.com/office/officeart/2005/8/layout/list1"/>
    <dgm:cxn modelId="{1534FD2B-E89B-47C1-BFDC-BB21BFF63981}" type="presParOf" srcId="{ABA79281-4D43-4928-96F5-F8E7A717B625}" destId="{FCFE7464-E80F-43A3-A649-8BA7084B8703}" srcOrd="7" destOrd="0" presId="urn:microsoft.com/office/officeart/2005/8/layout/list1"/>
    <dgm:cxn modelId="{8000D23C-252C-4767-9FD0-FF2EEE1B736D}" type="presParOf" srcId="{ABA79281-4D43-4928-96F5-F8E7A717B625}" destId="{E09FA7C0-2288-4FA3-8A31-B9C9C60E41DD}" srcOrd="8" destOrd="0" presId="urn:microsoft.com/office/officeart/2005/8/layout/list1"/>
    <dgm:cxn modelId="{7F6C3996-1C18-4EAC-B406-C3D4AB8FDFE3}" type="presParOf" srcId="{E09FA7C0-2288-4FA3-8A31-B9C9C60E41DD}" destId="{D3ABC55C-08B4-4B9D-9D49-290E0898AF13}" srcOrd="0" destOrd="0" presId="urn:microsoft.com/office/officeart/2005/8/layout/list1"/>
    <dgm:cxn modelId="{58276FD5-D0AF-4CF1-ADA7-C14EF490510F}" type="presParOf" srcId="{E09FA7C0-2288-4FA3-8A31-B9C9C60E41DD}" destId="{FB845F04-E338-482B-9FA0-7E18B5522367}" srcOrd="1" destOrd="0" presId="urn:microsoft.com/office/officeart/2005/8/layout/list1"/>
    <dgm:cxn modelId="{E8F8E2D0-F3BE-4E92-9617-371DB853BBF1}" type="presParOf" srcId="{ABA79281-4D43-4928-96F5-F8E7A717B625}" destId="{4BB08526-2401-4858-91F7-F95D38CAE3A8}" srcOrd="9" destOrd="0" presId="urn:microsoft.com/office/officeart/2005/8/layout/list1"/>
    <dgm:cxn modelId="{BCF11BA8-09CA-4D63-8DC1-5BA18321DC79}" type="presParOf" srcId="{ABA79281-4D43-4928-96F5-F8E7A717B625}" destId="{6CF294BE-C576-43A6-B77D-889A63574C9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61E1C7B-5C34-4D64-95F2-654D51489FD5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47037C0-CF69-448B-829C-0D1ECF616952}">
      <dgm:prSet phldrT="[Текст]"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налогу на прибыль СОНКО – 13,5 %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40E1FAF-9207-47DA-913B-90868EE53B7F}" type="parTrans" cxnId="{68F7749C-D02E-4A66-A0F5-07BA617BCBB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3DED34EC-7453-4A67-9DC8-3DC17561E042}" type="sibTrans" cxnId="{68F7749C-D02E-4A66-A0F5-07BA617BCBB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8127D33-81D6-43FA-A2E0-ED458423E3D5}">
      <dgm:prSet phldrT="[Текст]"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239 СОНКО передано в безвозмездное пользование государственное казенное имущество Свердловской области и недвижимое имущество, находящее в муниципальной собственности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3B6B4AE-4047-4135-8BDA-A3BBE8BA2C3C}" type="parTrans" cxnId="{8113C5A5-B5CE-408A-ACC7-172908046EA6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FAAC7DF-A20F-41E5-94C6-7D9F90AEC3AF}" type="sibTrans" cxnId="{8113C5A5-B5CE-408A-ACC7-172908046EA6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4B24058-98A5-4375-BC19-C12F002EE09E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транспортному налогу для общественных организаций инвалидов – 35 %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E37D19A-5D99-4A8E-94C4-1D6230CEB29E}" type="parTrans" cxnId="{8BCCE512-53F0-4498-A444-069792199E2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E96A2F0-063A-4934-9FAA-59DC0EB88192}" type="sibTrans" cxnId="{8BCCE512-53F0-4498-A444-069792199E29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CAE9413-9A60-4132-9A7F-FD887F86AC5B}">
      <dgm:prSet custT="1"/>
      <dgm:spPr/>
      <dgm:t>
        <a:bodyPr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СОНКО при предоставлении недвижимого имущества в аренду – 30 %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46EDCE0-0B78-4782-A347-00A85EA43572}" type="parTrans" cxnId="{47BD93DF-D760-41EF-A129-3A5005FF4C77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3264905-BAA8-4BE2-B187-CEB20D68BD33}" type="sibTrans" cxnId="{47BD93DF-D760-41EF-A129-3A5005FF4C77}">
      <dgm:prSet/>
      <dgm:spPr/>
      <dgm:t>
        <a:bodyPr/>
        <a:lstStyle/>
        <a:p>
          <a:endParaRPr lang="ru-RU" sz="20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B58185D-129A-4420-8F74-25BDD48CA715}" type="pres">
      <dgm:prSet presAssocID="{361E1C7B-5C34-4D64-95F2-654D51489FD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349A3256-96F9-42A2-BF8B-CB7B8DE371D4}" type="pres">
      <dgm:prSet presAssocID="{361E1C7B-5C34-4D64-95F2-654D51489FD5}" presName="Name1" presStyleCnt="0"/>
      <dgm:spPr/>
    </dgm:pt>
    <dgm:pt modelId="{6749260E-0B17-4E9C-9DDC-C6FC5CB40756}" type="pres">
      <dgm:prSet presAssocID="{361E1C7B-5C34-4D64-95F2-654D51489FD5}" presName="cycle" presStyleCnt="0"/>
      <dgm:spPr/>
    </dgm:pt>
    <dgm:pt modelId="{746A7CD3-D623-44B4-9687-17FC51FF0C2A}" type="pres">
      <dgm:prSet presAssocID="{361E1C7B-5C34-4D64-95F2-654D51489FD5}" presName="srcNode" presStyleLbl="node1" presStyleIdx="0" presStyleCnt="4"/>
      <dgm:spPr/>
    </dgm:pt>
    <dgm:pt modelId="{A52E9A2B-D6CC-4C1B-942B-428A1072B7AB}" type="pres">
      <dgm:prSet presAssocID="{361E1C7B-5C34-4D64-95F2-654D51489FD5}" presName="conn" presStyleLbl="parChTrans1D2" presStyleIdx="0" presStyleCnt="1"/>
      <dgm:spPr/>
      <dgm:t>
        <a:bodyPr/>
        <a:lstStyle/>
        <a:p>
          <a:endParaRPr lang="ru-RU"/>
        </a:p>
      </dgm:t>
    </dgm:pt>
    <dgm:pt modelId="{9F7DA064-FF51-487B-9055-140F548C57E5}" type="pres">
      <dgm:prSet presAssocID="{361E1C7B-5C34-4D64-95F2-654D51489FD5}" presName="extraNode" presStyleLbl="node1" presStyleIdx="0" presStyleCnt="4"/>
      <dgm:spPr/>
    </dgm:pt>
    <dgm:pt modelId="{1A3BDB65-CBD5-4AE4-A35A-B185DF90FBD6}" type="pres">
      <dgm:prSet presAssocID="{361E1C7B-5C34-4D64-95F2-654D51489FD5}" presName="dstNode" presStyleLbl="node1" presStyleIdx="0" presStyleCnt="4"/>
      <dgm:spPr/>
    </dgm:pt>
    <dgm:pt modelId="{5D5CF728-A0EB-4FAE-99C1-DB29D47AA42E}" type="pres">
      <dgm:prSet presAssocID="{F47037C0-CF69-448B-829C-0D1ECF61695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2C1878-29DB-4266-8F69-DA36D3936E0A}" type="pres">
      <dgm:prSet presAssocID="{F47037C0-CF69-448B-829C-0D1ECF616952}" presName="accent_1" presStyleCnt="0"/>
      <dgm:spPr/>
    </dgm:pt>
    <dgm:pt modelId="{761AA7EB-9F03-4FF5-8966-9E2B38266A56}" type="pres">
      <dgm:prSet presAssocID="{F47037C0-CF69-448B-829C-0D1ECF616952}" presName="accentRepeatNode" presStyleLbl="solidFgAcc1" presStyleIdx="0" presStyleCnt="4"/>
      <dgm:spPr/>
    </dgm:pt>
    <dgm:pt modelId="{760DC2EA-7A18-40A4-92C5-A74B254CC72F}" type="pres">
      <dgm:prSet presAssocID="{44B24058-98A5-4375-BC19-C12F002EE09E}" presName="text_2" presStyleLbl="node1" presStyleIdx="1" presStyleCnt="4" custScaleY="1168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D96B7-67CD-45AA-9986-3F58A700F068}" type="pres">
      <dgm:prSet presAssocID="{44B24058-98A5-4375-BC19-C12F002EE09E}" presName="accent_2" presStyleCnt="0"/>
      <dgm:spPr/>
    </dgm:pt>
    <dgm:pt modelId="{1A37BD56-E415-4CEB-90E2-2B5D5817A2F4}" type="pres">
      <dgm:prSet presAssocID="{44B24058-98A5-4375-BC19-C12F002EE09E}" presName="accentRepeatNode" presStyleLbl="solidFgAcc1" presStyleIdx="1" presStyleCnt="4"/>
      <dgm:spPr/>
    </dgm:pt>
    <dgm:pt modelId="{8703487C-4DAF-4DE0-B340-5ABA5901E383}" type="pres">
      <dgm:prSet presAssocID="{ACAE9413-9A60-4132-9A7F-FD887F86AC5B}" presName="text_3" presStyleLbl="node1" presStyleIdx="2" presStyleCnt="4" custScaleY="1231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D00562-26B3-420D-B8A7-8593DD177285}" type="pres">
      <dgm:prSet presAssocID="{ACAE9413-9A60-4132-9A7F-FD887F86AC5B}" presName="accent_3" presStyleCnt="0"/>
      <dgm:spPr/>
    </dgm:pt>
    <dgm:pt modelId="{65807453-E61A-413F-83D9-C36F8785A480}" type="pres">
      <dgm:prSet presAssocID="{ACAE9413-9A60-4132-9A7F-FD887F86AC5B}" presName="accentRepeatNode" presStyleLbl="solidFgAcc1" presStyleIdx="2" presStyleCnt="4"/>
      <dgm:spPr/>
    </dgm:pt>
    <dgm:pt modelId="{F045B204-08CF-4275-859E-E7888A43DF40}" type="pres">
      <dgm:prSet presAssocID="{C8127D33-81D6-43FA-A2E0-ED458423E3D5}" presName="text_4" presStyleLbl="node1" presStyleIdx="3" presStyleCnt="4" custScaleY="1341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8B4EF0-205A-47F1-A344-046F6009723C}" type="pres">
      <dgm:prSet presAssocID="{C8127D33-81D6-43FA-A2E0-ED458423E3D5}" presName="accent_4" presStyleCnt="0"/>
      <dgm:spPr/>
    </dgm:pt>
    <dgm:pt modelId="{94AE4A91-FD76-4CBA-9DB0-FBB38955919E}" type="pres">
      <dgm:prSet presAssocID="{C8127D33-81D6-43FA-A2E0-ED458423E3D5}" presName="accentRepeatNode" presStyleLbl="solidFgAcc1" presStyleIdx="3" presStyleCnt="4"/>
      <dgm:spPr/>
    </dgm:pt>
  </dgm:ptLst>
  <dgm:cxnLst>
    <dgm:cxn modelId="{BEB8DA43-1967-48D7-8E22-85639F8101D4}" type="presOf" srcId="{F47037C0-CF69-448B-829C-0D1ECF616952}" destId="{5D5CF728-A0EB-4FAE-99C1-DB29D47AA42E}" srcOrd="0" destOrd="0" presId="urn:microsoft.com/office/officeart/2008/layout/VerticalCurvedList"/>
    <dgm:cxn modelId="{EB6589D3-AA5B-4AD1-8B99-54C2D23F9193}" type="presOf" srcId="{3DED34EC-7453-4A67-9DC8-3DC17561E042}" destId="{A52E9A2B-D6CC-4C1B-942B-428A1072B7AB}" srcOrd="0" destOrd="0" presId="urn:microsoft.com/office/officeart/2008/layout/VerticalCurvedList"/>
    <dgm:cxn modelId="{B553DEEF-BE8D-4E57-B7DA-5C8D319E5804}" type="presOf" srcId="{C8127D33-81D6-43FA-A2E0-ED458423E3D5}" destId="{F045B204-08CF-4275-859E-E7888A43DF40}" srcOrd="0" destOrd="0" presId="urn:microsoft.com/office/officeart/2008/layout/VerticalCurvedList"/>
    <dgm:cxn modelId="{8113C5A5-B5CE-408A-ACC7-172908046EA6}" srcId="{361E1C7B-5C34-4D64-95F2-654D51489FD5}" destId="{C8127D33-81D6-43FA-A2E0-ED458423E3D5}" srcOrd="3" destOrd="0" parTransId="{43B6B4AE-4047-4135-8BDA-A3BBE8BA2C3C}" sibTransId="{5FAAC7DF-A20F-41E5-94C6-7D9F90AEC3AF}"/>
    <dgm:cxn modelId="{4694AA50-CB1C-4A37-8817-07F6AA1E7083}" type="presOf" srcId="{361E1C7B-5C34-4D64-95F2-654D51489FD5}" destId="{FB58185D-129A-4420-8F74-25BDD48CA715}" srcOrd="0" destOrd="0" presId="urn:microsoft.com/office/officeart/2008/layout/VerticalCurvedList"/>
    <dgm:cxn modelId="{47BD93DF-D760-41EF-A129-3A5005FF4C77}" srcId="{361E1C7B-5C34-4D64-95F2-654D51489FD5}" destId="{ACAE9413-9A60-4132-9A7F-FD887F86AC5B}" srcOrd="2" destOrd="0" parTransId="{F46EDCE0-0B78-4782-A347-00A85EA43572}" sibTransId="{03264905-BAA8-4BE2-B187-CEB20D68BD33}"/>
    <dgm:cxn modelId="{11689F1B-7F9A-46F4-98A1-EEC5C84C572D}" type="presOf" srcId="{44B24058-98A5-4375-BC19-C12F002EE09E}" destId="{760DC2EA-7A18-40A4-92C5-A74B254CC72F}" srcOrd="0" destOrd="0" presId="urn:microsoft.com/office/officeart/2008/layout/VerticalCurvedList"/>
    <dgm:cxn modelId="{68F7749C-D02E-4A66-A0F5-07BA617BCBB9}" srcId="{361E1C7B-5C34-4D64-95F2-654D51489FD5}" destId="{F47037C0-CF69-448B-829C-0D1ECF616952}" srcOrd="0" destOrd="0" parTransId="{240E1FAF-9207-47DA-913B-90868EE53B7F}" sibTransId="{3DED34EC-7453-4A67-9DC8-3DC17561E042}"/>
    <dgm:cxn modelId="{8BCCE512-53F0-4498-A444-069792199E29}" srcId="{361E1C7B-5C34-4D64-95F2-654D51489FD5}" destId="{44B24058-98A5-4375-BC19-C12F002EE09E}" srcOrd="1" destOrd="0" parTransId="{1E37D19A-5D99-4A8E-94C4-1D6230CEB29E}" sibTransId="{1E96A2F0-063A-4934-9FAA-59DC0EB88192}"/>
    <dgm:cxn modelId="{F674E89F-5C51-4DA7-9BED-280618ABDE5E}" type="presOf" srcId="{ACAE9413-9A60-4132-9A7F-FD887F86AC5B}" destId="{8703487C-4DAF-4DE0-B340-5ABA5901E383}" srcOrd="0" destOrd="0" presId="urn:microsoft.com/office/officeart/2008/layout/VerticalCurvedList"/>
    <dgm:cxn modelId="{4B70919C-B5FB-43D3-A8B0-871E572D27D6}" type="presParOf" srcId="{FB58185D-129A-4420-8F74-25BDD48CA715}" destId="{349A3256-96F9-42A2-BF8B-CB7B8DE371D4}" srcOrd="0" destOrd="0" presId="urn:microsoft.com/office/officeart/2008/layout/VerticalCurvedList"/>
    <dgm:cxn modelId="{C0B55B4C-42A0-4948-BEC2-ED198463CD65}" type="presParOf" srcId="{349A3256-96F9-42A2-BF8B-CB7B8DE371D4}" destId="{6749260E-0B17-4E9C-9DDC-C6FC5CB40756}" srcOrd="0" destOrd="0" presId="urn:microsoft.com/office/officeart/2008/layout/VerticalCurvedList"/>
    <dgm:cxn modelId="{7C1B50FA-8A2D-4552-96DF-9ABFBB68CE2B}" type="presParOf" srcId="{6749260E-0B17-4E9C-9DDC-C6FC5CB40756}" destId="{746A7CD3-D623-44B4-9687-17FC51FF0C2A}" srcOrd="0" destOrd="0" presId="urn:microsoft.com/office/officeart/2008/layout/VerticalCurvedList"/>
    <dgm:cxn modelId="{17DDE9A0-FB8C-4908-9B85-EA0D919F29DD}" type="presParOf" srcId="{6749260E-0B17-4E9C-9DDC-C6FC5CB40756}" destId="{A52E9A2B-D6CC-4C1B-942B-428A1072B7AB}" srcOrd="1" destOrd="0" presId="urn:microsoft.com/office/officeart/2008/layout/VerticalCurvedList"/>
    <dgm:cxn modelId="{158AF897-7B3D-4518-BAA0-D3C4AF0550B7}" type="presParOf" srcId="{6749260E-0B17-4E9C-9DDC-C6FC5CB40756}" destId="{9F7DA064-FF51-487B-9055-140F548C57E5}" srcOrd="2" destOrd="0" presId="urn:microsoft.com/office/officeart/2008/layout/VerticalCurvedList"/>
    <dgm:cxn modelId="{790CDE70-66F1-436D-9DBF-9E9EFFE90070}" type="presParOf" srcId="{6749260E-0B17-4E9C-9DDC-C6FC5CB40756}" destId="{1A3BDB65-CBD5-4AE4-A35A-B185DF90FBD6}" srcOrd="3" destOrd="0" presId="urn:microsoft.com/office/officeart/2008/layout/VerticalCurvedList"/>
    <dgm:cxn modelId="{BE51C068-A0FA-49EE-A7ED-A2BE10F5F1F5}" type="presParOf" srcId="{349A3256-96F9-42A2-BF8B-CB7B8DE371D4}" destId="{5D5CF728-A0EB-4FAE-99C1-DB29D47AA42E}" srcOrd="1" destOrd="0" presId="urn:microsoft.com/office/officeart/2008/layout/VerticalCurvedList"/>
    <dgm:cxn modelId="{27F1ADBD-F9F2-43C1-A199-4B4D08FB0B8F}" type="presParOf" srcId="{349A3256-96F9-42A2-BF8B-CB7B8DE371D4}" destId="{3C2C1878-29DB-4266-8F69-DA36D3936E0A}" srcOrd="2" destOrd="0" presId="urn:microsoft.com/office/officeart/2008/layout/VerticalCurvedList"/>
    <dgm:cxn modelId="{BB534C78-CC99-435E-AF73-4F84FED0FA22}" type="presParOf" srcId="{3C2C1878-29DB-4266-8F69-DA36D3936E0A}" destId="{761AA7EB-9F03-4FF5-8966-9E2B38266A56}" srcOrd="0" destOrd="0" presId="urn:microsoft.com/office/officeart/2008/layout/VerticalCurvedList"/>
    <dgm:cxn modelId="{AF8A0871-2E1B-4B68-8063-2251A4367F6B}" type="presParOf" srcId="{349A3256-96F9-42A2-BF8B-CB7B8DE371D4}" destId="{760DC2EA-7A18-40A4-92C5-A74B254CC72F}" srcOrd="3" destOrd="0" presId="urn:microsoft.com/office/officeart/2008/layout/VerticalCurvedList"/>
    <dgm:cxn modelId="{6E6E7512-D4C9-4736-A53B-D07B39E474C2}" type="presParOf" srcId="{349A3256-96F9-42A2-BF8B-CB7B8DE371D4}" destId="{725D96B7-67CD-45AA-9986-3F58A700F068}" srcOrd="4" destOrd="0" presId="urn:microsoft.com/office/officeart/2008/layout/VerticalCurvedList"/>
    <dgm:cxn modelId="{757B787E-07FB-4879-81D9-F615255FD623}" type="presParOf" srcId="{725D96B7-67CD-45AA-9986-3F58A700F068}" destId="{1A37BD56-E415-4CEB-90E2-2B5D5817A2F4}" srcOrd="0" destOrd="0" presId="urn:microsoft.com/office/officeart/2008/layout/VerticalCurvedList"/>
    <dgm:cxn modelId="{86E37E7D-0D54-4A52-9D5F-CFD3F99CC076}" type="presParOf" srcId="{349A3256-96F9-42A2-BF8B-CB7B8DE371D4}" destId="{8703487C-4DAF-4DE0-B340-5ABA5901E383}" srcOrd="5" destOrd="0" presId="urn:microsoft.com/office/officeart/2008/layout/VerticalCurvedList"/>
    <dgm:cxn modelId="{B974D7D7-4C29-4F9C-8A43-143E406698FA}" type="presParOf" srcId="{349A3256-96F9-42A2-BF8B-CB7B8DE371D4}" destId="{57D00562-26B3-420D-B8A7-8593DD177285}" srcOrd="6" destOrd="0" presId="urn:microsoft.com/office/officeart/2008/layout/VerticalCurvedList"/>
    <dgm:cxn modelId="{D1B1DE03-A4AA-4549-8DA6-A862C4927E79}" type="presParOf" srcId="{57D00562-26B3-420D-B8A7-8593DD177285}" destId="{65807453-E61A-413F-83D9-C36F8785A480}" srcOrd="0" destOrd="0" presId="urn:microsoft.com/office/officeart/2008/layout/VerticalCurvedList"/>
    <dgm:cxn modelId="{8CFAF9DE-35FA-45B9-9831-B615FD3F0E58}" type="presParOf" srcId="{349A3256-96F9-42A2-BF8B-CB7B8DE371D4}" destId="{F045B204-08CF-4275-859E-E7888A43DF40}" srcOrd="7" destOrd="0" presId="urn:microsoft.com/office/officeart/2008/layout/VerticalCurvedList"/>
    <dgm:cxn modelId="{500AC2BC-4CCE-4E8B-8407-61ACE1CF8272}" type="presParOf" srcId="{349A3256-96F9-42A2-BF8B-CB7B8DE371D4}" destId="{2F8B4EF0-205A-47F1-A344-046F6009723C}" srcOrd="8" destOrd="0" presId="urn:microsoft.com/office/officeart/2008/layout/VerticalCurvedList"/>
    <dgm:cxn modelId="{F8FC7063-3E46-43C1-97E6-32BEA0A69969}" type="presParOf" srcId="{2F8B4EF0-205A-47F1-A344-046F6009723C}" destId="{94AE4A91-FD76-4CBA-9DB0-FBB38955919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256F287-3783-4E43-90FB-E92AD96BCCEE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789EBC75-74EC-47C8-A701-2D9F937BB11B}">
      <dgm:prSet phldrT="[Текст]" custT="1"/>
      <dgm:spPr/>
      <dgm:t>
        <a:bodyPr/>
        <a:lstStyle/>
        <a:p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Тавдинский ГО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C6D7276-1DBE-4E7F-9671-DFECE036C466}" type="parTrans" cxnId="{6CF7A40E-8B83-44DF-A5F2-8FCD86D19CF5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085C4DF-F17E-49E6-AFFE-0218491A026C}" type="sibTrans" cxnId="{6CF7A40E-8B83-44DF-A5F2-8FCD86D19CF5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73A8AF5-E6CD-4838-8FA7-E979411A5853}">
      <dgm:prSet phldrT="[Текст]" custT="1"/>
      <dgm:spPr/>
      <dgm:t>
        <a:bodyPr/>
        <a:lstStyle/>
        <a:p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 Верхняя Тура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1CEF84C-F192-4BA3-8E98-65EB5C4CE01D}" type="parTrans" cxnId="{5D92C2BF-271B-46F9-8257-5C2F80A0C15C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C061F08-A487-42F7-B678-58708C1E72D4}" type="sibTrans" cxnId="{5D92C2BF-271B-46F9-8257-5C2F80A0C15C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CDF3035-1957-4751-93DA-19D8B1569A6D}">
      <dgm:prSet phldrT="[Текст]" custT="1"/>
      <dgm:spPr/>
      <dgm:t>
        <a:bodyPr/>
        <a:lstStyle/>
        <a:p>
          <a:r>
            <a:rPr lang="ru-RU" sz="200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Арамильский 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C1CD177-35FB-4DC7-88C9-EECC4CD2637E}" type="parTrans" cxnId="{04813FE6-85BD-4B30-A80D-FD17F35874EB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3E62C0D-5198-4F21-B236-1992292EE072}" type="sibTrans" cxnId="{04813FE6-85BD-4B30-A80D-FD17F35874EB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1F4EC3C-56A0-482B-B80E-D3014AEEC29E}">
      <dgm:prSet phldrT="[Текст]" custT="1"/>
      <dgm:spPr/>
      <dgm:t>
        <a:bodyPr/>
        <a:lstStyle/>
        <a:p>
          <a:r>
            <a:rPr lang="ru-RU" sz="2000" dirty="0" err="1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Талицкий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ГО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AA9EFF4-57F9-4084-B4DB-18A607DA6382}" type="parTrans" cxnId="{D16292D9-9A71-4454-8479-D1D16824E315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E4495CB-6E35-4654-A05F-44C08AD4347C}" type="sibTrans" cxnId="{D16292D9-9A71-4454-8479-D1D16824E315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B1AE368-728D-4F17-BC24-A27979CED0C9}">
      <dgm:prSet phldrT="[Текст]" custT="1"/>
      <dgm:spPr/>
      <dgm:t>
        <a:bodyPr/>
        <a:lstStyle/>
        <a:p>
          <a:r>
            <a:rPr lang="ru-RU" sz="2000" dirty="0" err="1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Верхнесалдинский</a:t>
          </a:r>
          <a:r>
            <a:rPr lang="ru-RU" sz="20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ГО</a:t>
          </a:r>
          <a:endParaRPr lang="ru-RU" sz="20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5E41D57-A297-4C48-9010-B9376ED0D60D}" type="parTrans" cxnId="{ECCA4526-FBE4-4F70-B2EC-5B7FD14B7D6F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40BC307-AD39-4E3F-A906-D32D44688F0F}" type="sibTrans" cxnId="{ECCA4526-FBE4-4F70-B2EC-5B7FD14B7D6F}">
      <dgm:prSet/>
      <dgm:spPr/>
      <dgm:t>
        <a:bodyPr/>
        <a:lstStyle/>
        <a:p>
          <a:endParaRPr lang="ru-RU" sz="200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01B8513-9A50-430F-BF49-E2B06F7CFD93}" type="pres">
      <dgm:prSet presAssocID="{A256F287-3783-4E43-90FB-E92AD96BCCEE}" presName="arrowDiagram" presStyleCnt="0">
        <dgm:presLayoutVars>
          <dgm:chMax val="5"/>
          <dgm:dir/>
          <dgm:resizeHandles val="exact"/>
        </dgm:presLayoutVars>
      </dgm:prSet>
      <dgm:spPr/>
    </dgm:pt>
    <dgm:pt modelId="{FF6D5D83-81DE-48EE-BCA5-FB7A7EF39FFC}" type="pres">
      <dgm:prSet presAssocID="{A256F287-3783-4E43-90FB-E92AD96BCCEE}" presName="arrow" presStyleLbl="bgShp" presStyleIdx="0" presStyleCnt="1" custScaleX="154083"/>
      <dgm:spPr/>
    </dgm:pt>
    <dgm:pt modelId="{2DA4A537-2CD7-4BED-819F-AE6B948AC797}" type="pres">
      <dgm:prSet presAssocID="{A256F287-3783-4E43-90FB-E92AD96BCCEE}" presName="arrowDiagram5" presStyleCnt="0"/>
      <dgm:spPr/>
    </dgm:pt>
    <dgm:pt modelId="{99675B94-4B4B-42D7-8650-45B21177649D}" type="pres">
      <dgm:prSet presAssocID="{789EBC75-74EC-47C8-A701-2D9F937BB11B}" presName="bullet5a" presStyleLbl="node1" presStyleIdx="0" presStyleCnt="5" custLinFactX="-300000" custLinFactY="-50416" custLinFactNeighborX="-359407" custLinFactNeighborY="-100000"/>
      <dgm:spPr/>
    </dgm:pt>
    <dgm:pt modelId="{4344B2B8-B598-46E0-A318-D8EC89A32E42}" type="pres">
      <dgm:prSet presAssocID="{789EBC75-74EC-47C8-A701-2D9F937BB11B}" presName="textBox5a" presStyleLbl="revTx" presStyleIdx="0" presStyleCnt="5" custScaleX="4130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2ED26B-82CE-4255-8447-AA98A3FD2257}" type="pres">
      <dgm:prSet presAssocID="{AB1AE368-728D-4F17-BC24-A27979CED0C9}" presName="bullet5b" presStyleLbl="node1" presStyleIdx="1" presStyleCnt="5" custLinFactX="-69685" custLinFactNeighborX="-100000" custLinFactNeighborY="-62526"/>
      <dgm:spPr/>
    </dgm:pt>
    <dgm:pt modelId="{40C8EC39-FBDC-4D9F-9C0F-1102B63A3CB1}" type="pres">
      <dgm:prSet presAssocID="{AB1AE368-728D-4F17-BC24-A27979CED0C9}" presName="textBox5b" presStyleLbl="revTx" presStyleIdx="1" presStyleCnt="5" custScaleX="3414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956E7-1AD0-4EE2-83B3-7C96AEB6729D}" type="pres">
      <dgm:prSet presAssocID="{A1F4EC3C-56A0-482B-B80E-D3014AEEC29E}" presName="bullet5c" presStyleLbl="node1" presStyleIdx="2" presStyleCnt="5" custLinFactNeighborX="-12294" custLinFactNeighborY="-8225"/>
      <dgm:spPr/>
    </dgm:pt>
    <dgm:pt modelId="{80BD0AC1-DE1C-4D1D-9A59-E546D27BF5AD}" type="pres">
      <dgm:prSet presAssocID="{A1F4EC3C-56A0-482B-B80E-D3014AEEC29E}" presName="textBox5c" presStyleLbl="revTx" presStyleIdx="2" presStyleCnt="5" custScaleX="241132" custScaleY="896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26FDD1-CF7C-4BCE-BD8E-97A2130F272D}" type="pres">
      <dgm:prSet presAssocID="{773A8AF5-E6CD-4838-8FA7-E979411A5853}" presName="bullet5d" presStyleLbl="node1" presStyleIdx="3" presStyleCnt="5" custLinFactNeighborX="11984" custLinFactNeighborY="5810"/>
      <dgm:spPr/>
    </dgm:pt>
    <dgm:pt modelId="{DB9ABF95-17AF-4EA4-95C7-80B3D525701D}" type="pres">
      <dgm:prSet presAssocID="{773A8AF5-E6CD-4838-8FA7-E979411A5853}" presName="textBox5d" presStyleLbl="revTx" presStyleIdx="3" presStyleCnt="5" custScaleX="236466" custScaleY="81109" custLinFactNeighborX="-6395" custLinFactNeighborY="-36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01C399-92CB-43A9-A681-45C7C36909D8}" type="pres">
      <dgm:prSet presAssocID="{2CDF3035-1957-4751-93DA-19D8B1569A6D}" presName="bullet5e" presStyleLbl="node1" presStyleIdx="4" presStyleCnt="5" custLinFactNeighborX="55172" custLinFactNeighborY="-3985"/>
      <dgm:spPr/>
    </dgm:pt>
    <dgm:pt modelId="{5A977E3F-3547-4458-8916-7CC64CA800ED}" type="pres">
      <dgm:prSet presAssocID="{2CDF3035-1957-4751-93DA-19D8B1569A6D}" presName="textBox5e" presStyleLbl="revTx" presStyleIdx="4" presStyleCnt="5" custScaleX="254963" custScaleY="91586" custLinFactNeighborX="73427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C65FDF-8A1D-4241-80D8-A29AA6A64B27}" type="presOf" srcId="{A256F287-3783-4E43-90FB-E92AD96BCCEE}" destId="{701B8513-9A50-430F-BF49-E2B06F7CFD93}" srcOrd="0" destOrd="0" presId="urn:microsoft.com/office/officeart/2005/8/layout/arrow2"/>
    <dgm:cxn modelId="{BE1D84D5-3CEB-4130-ABD6-CF127AFB8A91}" type="presOf" srcId="{A1F4EC3C-56A0-482B-B80E-D3014AEEC29E}" destId="{80BD0AC1-DE1C-4D1D-9A59-E546D27BF5AD}" srcOrd="0" destOrd="0" presId="urn:microsoft.com/office/officeart/2005/8/layout/arrow2"/>
    <dgm:cxn modelId="{AC798338-9F62-4D70-B59A-5D8652D73FA6}" type="presOf" srcId="{773A8AF5-E6CD-4838-8FA7-E979411A5853}" destId="{DB9ABF95-17AF-4EA4-95C7-80B3D525701D}" srcOrd="0" destOrd="0" presId="urn:microsoft.com/office/officeart/2005/8/layout/arrow2"/>
    <dgm:cxn modelId="{D16292D9-9A71-4454-8479-D1D16824E315}" srcId="{A256F287-3783-4E43-90FB-E92AD96BCCEE}" destId="{A1F4EC3C-56A0-482B-B80E-D3014AEEC29E}" srcOrd="2" destOrd="0" parTransId="{2AA9EFF4-57F9-4084-B4DB-18A607DA6382}" sibTransId="{2E4495CB-6E35-4654-A05F-44C08AD4347C}"/>
    <dgm:cxn modelId="{ECCA4526-FBE4-4F70-B2EC-5B7FD14B7D6F}" srcId="{A256F287-3783-4E43-90FB-E92AD96BCCEE}" destId="{AB1AE368-728D-4F17-BC24-A27979CED0C9}" srcOrd="1" destOrd="0" parTransId="{D5E41D57-A297-4C48-9010-B9376ED0D60D}" sibTransId="{940BC307-AD39-4E3F-A906-D32D44688F0F}"/>
    <dgm:cxn modelId="{5E4183B0-666E-42FF-9077-9CE36464C190}" type="presOf" srcId="{789EBC75-74EC-47C8-A701-2D9F937BB11B}" destId="{4344B2B8-B598-46E0-A318-D8EC89A32E42}" srcOrd="0" destOrd="0" presId="urn:microsoft.com/office/officeart/2005/8/layout/arrow2"/>
    <dgm:cxn modelId="{6CF7A40E-8B83-44DF-A5F2-8FCD86D19CF5}" srcId="{A256F287-3783-4E43-90FB-E92AD96BCCEE}" destId="{789EBC75-74EC-47C8-A701-2D9F937BB11B}" srcOrd="0" destOrd="0" parTransId="{CC6D7276-1DBE-4E7F-9671-DFECE036C466}" sibTransId="{E085C4DF-F17E-49E6-AFFE-0218491A026C}"/>
    <dgm:cxn modelId="{04813FE6-85BD-4B30-A80D-FD17F35874EB}" srcId="{A256F287-3783-4E43-90FB-E92AD96BCCEE}" destId="{2CDF3035-1957-4751-93DA-19D8B1569A6D}" srcOrd="4" destOrd="0" parTransId="{8C1CD177-35FB-4DC7-88C9-EECC4CD2637E}" sibTransId="{F3E62C0D-5198-4F21-B236-1992292EE072}"/>
    <dgm:cxn modelId="{5D92C2BF-271B-46F9-8257-5C2F80A0C15C}" srcId="{A256F287-3783-4E43-90FB-E92AD96BCCEE}" destId="{773A8AF5-E6CD-4838-8FA7-E979411A5853}" srcOrd="3" destOrd="0" parTransId="{01CEF84C-F192-4BA3-8E98-65EB5C4CE01D}" sibTransId="{FC061F08-A487-42F7-B678-58708C1E72D4}"/>
    <dgm:cxn modelId="{EC550A08-B331-4D45-96DA-F84C6FEDE6D0}" type="presOf" srcId="{AB1AE368-728D-4F17-BC24-A27979CED0C9}" destId="{40C8EC39-FBDC-4D9F-9C0F-1102B63A3CB1}" srcOrd="0" destOrd="0" presId="urn:microsoft.com/office/officeart/2005/8/layout/arrow2"/>
    <dgm:cxn modelId="{2F2D3C64-214B-4C2D-9060-C8CD93D8536D}" type="presOf" srcId="{2CDF3035-1957-4751-93DA-19D8B1569A6D}" destId="{5A977E3F-3547-4458-8916-7CC64CA800ED}" srcOrd="0" destOrd="0" presId="urn:microsoft.com/office/officeart/2005/8/layout/arrow2"/>
    <dgm:cxn modelId="{02993E19-C27C-4E98-95E3-DFF41E404AAA}" type="presParOf" srcId="{701B8513-9A50-430F-BF49-E2B06F7CFD93}" destId="{FF6D5D83-81DE-48EE-BCA5-FB7A7EF39FFC}" srcOrd="0" destOrd="0" presId="urn:microsoft.com/office/officeart/2005/8/layout/arrow2"/>
    <dgm:cxn modelId="{684138B6-A17D-4FC6-B1FF-F65EB6AE5DA7}" type="presParOf" srcId="{701B8513-9A50-430F-BF49-E2B06F7CFD93}" destId="{2DA4A537-2CD7-4BED-819F-AE6B948AC797}" srcOrd="1" destOrd="0" presId="urn:microsoft.com/office/officeart/2005/8/layout/arrow2"/>
    <dgm:cxn modelId="{7C9BD8D0-C6F5-4069-8CC3-17FFFA9AF4DF}" type="presParOf" srcId="{2DA4A537-2CD7-4BED-819F-AE6B948AC797}" destId="{99675B94-4B4B-42D7-8650-45B21177649D}" srcOrd="0" destOrd="0" presId="urn:microsoft.com/office/officeart/2005/8/layout/arrow2"/>
    <dgm:cxn modelId="{877D4D54-2BE5-45E1-AA56-0B4ADE228D31}" type="presParOf" srcId="{2DA4A537-2CD7-4BED-819F-AE6B948AC797}" destId="{4344B2B8-B598-46E0-A318-D8EC89A32E42}" srcOrd="1" destOrd="0" presId="urn:microsoft.com/office/officeart/2005/8/layout/arrow2"/>
    <dgm:cxn modelId="{A5258443-B7F5-484F-B5FC-9B01CC0AF4A0}" type="presParOf" srcId="{2DA4A537-2CD7-4BED-819F-AE6B948AC797}" destId="{852ED26B-82CE-4255-8447-AA98A3FD2257}" srcOrd="2" destOrd="0" presId="urn:microsoft.com/office/officeart/2005/8/layout/arrow2"/>
    <dgm:cxn modelId="{7E8AD0DB-80D8-45ED-99D5-90E0C73857FC}" type="presParOf" srcId="{2DA4A537-2CD7-4BED-819F-AE6B948AC797}" destId="{40C8EC39-FBDC-4D9F-9C0F-1102B63A3CB1}" srcOrd="3" destOrd="0" presId="urn:microsoft.com/office/officeart/2005/8/layout/arrow2"/>
    <dgm:cxn modelId="{091F6742-BB7D-4129-ABA4-EA6423B219EF}" type="presParOf" srcId="{2DA4A537-2CD7-4BED-819F-AE6B948AC797}" destId="{5F5956E7-1AD0-4EE2-83B3-7C96AEB6729D}" srcOrd="4" destOrd="0" presId="urn:microsoft.com/office/officeart/2005/8/layout/arrow2"/>
    <dgm:cxn modelId="{95C84BA8-6C57-419C-81A8-59498A336340}" type="presParOf" srcId="{2DA4A537-2CD7-4BED-819F-AE6B948AC797}" destId="{80BD0AC1-DE1C-4D1D-9A59-E546D27BF5AD}" srcOrd="5" destOrd="0" presId="urn:microsoft.com/office/officeart/2005/8/layout/arrow2"/>
    <dgm:cxn modelId="{593B2DDA-6C31-457C-8E8F-D6CFE65306C7}" type="presParOf" srcId="{2DA4A537-2CD7-4BED-819F-AE6B948AC797}" destId="{0826FDD1-CF7C-4BCE-BD8E-97A2130F272D}" srcOrd="6" destOrd="0" presId="urn:microsoft.com/office/officeart/2005/8/layout/arrow2"/>
    <dgm:cxn modelId="{404DFC9F-B3F5-4591-83DA-CD552360A85D}" type="presParOf" srcId="{2DA4A537-2CD7-4BED-819F-AE6B948AC797}" destId="{DB9ABF95-17AF-4EA4-95C7-80B3D525701D}" srcOrd="7" destOrd="0" presId="urn:microsoft.com/office/officeart/2005/8/layout/arrow2"/>
    <dgm:cxn modelId="{3C92C290-52B3-45C9-866E-0158907DE6F7}" type="presParOf" srcId="{2DA4A537-2CD7-4BED-819F-AE6B948AC797}" destId="{FB01C399-92CB-43A9-A681-45C7C36909D8}" srcOrd="8" destOrd="0" presId="urn:microsoft.com/office/officeart/2005/8/layout/arrow2"/>
    <dgm:cxn modelId="{22464FCC-2F1C-4D23-B156-C3379302FA10}" type="presParOf" srcId="{2DA4A537-2CD7-4BED-819F-AE6B948AC797}" destId="{5A977E3F-3547-4458-8916-7CC64CA800ED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988C24-D307-4512-8E21-A5A5B631F646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53AC07-CE8E-4711-84FB-651BA9F6BB12}">
      <dgm:prSet phldrT="[Текст]" custT="1"/>
      <dgm:spPr/>
      <dgm:t>
        <a:bodyPr/>
        <a:lstStyle/>
        <a:p>
          <a:r>
            <a:rPr lang="ru-RU" sz="24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2017 год – </a:t>
          </a:r>
          <a:br>
            <a:rPr lang="ru-RU" sz="24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4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35 место</a:t>
          </a:r>
          <a:endParaRPr lang="ru-RU" sz="24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B5D40CA-FF8F-4DA2-BC38-457D815CE07B}" type="parTrans" cxnId="{05E3D3CE-C883-4142-994C-4A251E401603}">
      <dgm:prSet/>
      <dgm:spPr/>
      <dgm:t>
        <a:bodyPr/>
        <a:lstStyle/>
        <a:p>
          <a:endParaRPr lang="ru-RU" sz="24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517164E-4716-4B06-A53D-AEA409700820}" type="sibTrans" cxnId="{05E3D3CE-C883-4142-994C-4A251E401603}">
      <dgm:prSet/>
      <dgm:spPr/>
      <dgm:t>
        <a:bodyPr/>
        <a:lstStyle/>
        <a:p>
          <a:endParaRPr lang="ru-RU" sz="24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D46384D-7938-4EA3-8905-59E717A641A3}">
      <dgm:prSet phldrT="[Текст]" custT="1"/>
      <dgm:spPr/>
      <dgm:t>
        <a:bodyPr/>
        <a:lstStyle/>
        <a:p>
          <a:r>
            <a:rPr lang="ru-RU" sz="24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2018 год – </a:t>
          </a:r>
          <a:br>
            <a:rPr lang="ru-RU" sz="24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4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27 место</a:t>
          </a:r>
          <a:endParaRPr lang="ru-RU" sz="24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226A61A-EE05-4EAC-87AB-4DB879B9A133}" type="parTrans" cxnId="{F6FA3F35-F10F-49A1-A8B8-CA6CECAB6D65}">
      <dgm:prSet/>
      <dgm:spPr/>
      <dgm:t>
        <a:bodyPr/>
        <a:lstStyle/>
        <a:p>
          <a:endParaRPr lang="ru-RU" sz="24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0489FCA-B816-4797-9278-455A637E64E8}" type="sibTrans" cxnId="{F6FA3F35-F10F-49A1-A8B8-CA6CECAB6D65}">
      <dgm:prSet/>
      <dgm:spPr/>
      <dgm:t>
        <a:bodyPr/>
        <a:lstStyle/>
        <a:p>
          <a:endParaRPr lang="ru-RU" sz="24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6A0DC66C-EB5D-4D38-9349-DBACC423065F}">
      <dgm:prSet phldrT="[Текст]" custT="1"/>
      <dgm:spPr/>
      <dgm:t>
        <a:bodyPr/>
        <a:lstStyle/>
        <a:p>
          <a:r>
            <a:rPr lang="ru-RU" sz="24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2019 год – 26 место</a:t>
          </a:r>
          <a:endParaRPr lang="ru-RU" sz="24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D4426BA-1779-43DD-9647-7FAF5D720752}" type="parTrans" cxnId="{721CF25B-9296-4B13-867E-5D812360D0C9}">
      <dgm:prSet/>
      <dgm:spPr/>
      <dgm:t>
        <a:bodyPr/>
        <a:lstStyle/>
        <a:p>
          <a:endParaRPr lang="ru-RU"/>
        </a:p>
      </dgm:t>
    </dgm:pt>
    <dgm:pt modelId="{23A24660-4C0B-429A-9914-EE9A194A6E49}" type="sibTrans" cxnId="{721CF25B-9296-4B13-867E-5D812360D0C9}">
      <dgm:prSet/>
      <dgm:spPr/>
      <dgm:t>
        <a:bodyPr/>
        <a:lstStyle/>
        <a:p>
          <a:endParaRPr lang="ru-RU"/>
        </a:p>
      </dgm:t>
    </dgm:pt>
    <dgm:pt modelId="{744F7F22-300A-4A74-A7AE-6015EE7D0BA5}" type="pres">
      <dgm:prSet presAssocID="{90988C24-D307-4512-8E21-A5A5B631F646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D7EF39B4-9B68-41AC-8458-83D48030F525}" type="pres">
      <dgm:prSet presAssocID="{F153AC07-CE8E-4711-84FB-651BA9F6BB12}" presName="composite" presStyleCnt="0"/>
      <dgm:spPr/>
    </dgm:pt>
    <dgm:pt modelId="{CF3A9B0E-74C9-4C4E-ACE4-59655834A8AD}" type="pres">
      <dgm:prSet presAssocID="{F153AC07-CE8E-4711-84FB-651BA9F6BB12}" presName="LShape" presStyleLbl="alignNode1" presStyleIdx="0" presStyleCnt="5"/>
      <dgm:spPr/>
    </dgm:pt>
    <dgm:pt modelId="{D258E422-5E14-4176-8992-18691E061764}" type="pres">
      <dgm:prSet presAssocID="{F153AC07-CE8E-4711-84FB-651BA9F6BB12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170A19-A58B-4620-B00B-DBB66F461068}" type="pres">
      <dgm:prSet presAssocID="{F153AC07-CE8E-4711-84FB-651BA9F6BB12}" presName="Triangle" presStyleLbl="alignNode1" presStyleIdx="1" presStyleCnt="5"/>
      <dgm:spPr/>
    </dgm:pt>
    <dgm:pt modelId="{BC6FF346-4BFC-4903-AEA1-4281CC58C313}" type="pres">
      <dgm:prSet presAssocID="{F517164E-4716-4B06-A53D-AEA409700820}" presName="sibTrans" presStyleCnt="0"/>
      <dgm:spPr/>
    </dgm:pt>
    <dgm:pt modelId="{81A00E71-4DFA-4F8F-9E0F-5AF1F69D914C}" type="pres">
      <dgm:prSet presAssocID="{F517164E-4716-4B06-A53D-AEA409700820}" presName="space" presStyleCnt="0"/>
      <dgm:spPr/>
    </dgm:pt>
    <dgm:pt modelId="{08497F0E-C439-4883-A6C3-C0FDA11B3B8C}" type="pres">
      <dgm:prSet presAssocID="{CD46384D-7938-4EA3-8905-59E717A641A3}" presName="composite" presStyleCnt="0"/>
      <dgm:spPr/>
    </dgm:pt>
    <dgm:pt modelId="{55E052F7-3A30-4832-9430-CD17F2194D81}" type="pres">
      <dgm:prSet presAssocID="{CD46384D-7938-4EA3-8905-59E717A641A3}" presName="LShape" presStyleLbl="alignNode1" presStyleIdx="2" presStyleCnt="5"/>
      <dgm:spPr/>
    </dgm:pt>
    <dgm:pt modelId="{92B845F5-49C8-469A-B73A-9EEE0035D7BD}" type="pres">
      <dgm:prSet presAssocID="{CD46384D-7938-4EA3-8905-59E717A641A3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0ED615-DEF2-49B5-BD7B-205C36AB5CBC}" type="pres">
      <dgm:prSet presAssocID="{CD46384D-7938-4EA3-8905-59E717A641A3}" presName="Triangle" presStyleLbl="alignNode1" presStyleIdx="3" presStyleCnt="5"/>
      <dgm:spPr/>
    </dgm:pt>
    <dgm:pt modelId="{8EBB67F8-A0ED-4BE8-B995-C28618426E5F}" type="pres">
      <dgm:prSet presAssocID="{00489FCA-B816-4797-9278-455A637E64E8}" presName="sibTrans" presStyleCnt="0"/>
      <dgm:spPr/>
    </dgm:pt>
    <dgm:pt modelId="{A93FAC44-1E9B-404D-A808-4D264A339F97}" type="pres">
      <dgm:prSet presAssocID="{00489FCA-B816-4797-9278-455A637E64E8}" presName="space" presStyleCnt="0"/>
      <dgm:spPr/>
    </dgm:pt>
    <dgm:pt modelId="{2179CF10-01A3-4E30-A899-B02447451751}" type="pres">
      <dgm:prSet presAssocID="{6A0DC66C-EB5D-4D38-9349-DBACC423065F}" presName="composite" presStyleCnt="0"/>
      <dgm:spPr/>
    </dgm:pt>
    <dgm:pt modelId="{412D68D9-BB6E-40DC-A6E3-6BF613D181FD}" type="pres">
      <dgm:prSet presAssocID="{6A0DC66C-EB5D-4D38-9349-DBACC423065F}" presName="LShape" presStyleLbl="alignNode1" presStyleIdx="4" presStyleCnt="5"/>
      <dgm:spPr/>
    </dgm:pt>
    <dgm:pt modelId="{3288AA60-21F9-43E3-9595-5F259CFDEE27}" type="pres">
      <dgm:prSet presAssocID="{6A0DC66C-EB5D-4D38-9349-DBACC423065F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E3D3CE-C883-4142-994C-4A251E401603}" srcId="{90988C24-D307-4512-8E21-A5A5B631F646}" destId="{F153AC07-CE8E-4711-84FB-651BA9F6BB12}" srcOrd="0" destOrd="0" parTransId="{0B5D40CA-FF8F-4DA2-BC38-457D815CE07B}" sibTransId="{F517164E-4716-4B06-A53D-AEA409700820}"/>
    <dgm:cxn modelId="{BF761D39-46F6-4732-B849-1194D4983E27}" type="presOf" srcId="{CD46384D-7938-4EA3-8905-59E717A641A3}" destId="{92B845F5-49C8-469A-B73A-9EEE0035D7BD}" srcOrd="0" destOrd="0" presId="urn:microsoft.com/office/officeart/2009/3/layout/StepUpProcess"/>
    <dgm:cxn modelId="{721CF25B-9296-4B13-867E-5D812360D0C9}" srcId="{90988C24-D307-4512-8E21-A5A5B631F646}" destId="{6A0DC66C-EB5D-4D38-9349-DBACC423065F}" srcOrd="2" destOrd="0" parTransId="{2D4426BA-1779-43DD-9647-7FAF5D720752}" sibTransId="{23A24660-4C0B-429A-9914-EE9A194A6E49}"/>
    <dgm:cxn modelId="{E954E1AD-3632-4D89-A8DF-655DAABD6C00}" type="presOf" srcId="{90988C24-D307-4512-8E21-A5A5B631F646}" destId="{744F7F22-300A-4A74-A7AE-6015EE7D0BA5}" srcOrd="0" destOrd="0" presId="urn:microsoft.com/office/officeart/2009/3/layout/StepUpProcess"/>
    <dgm:cxn modelId="{F6FA3F35-F10F-49A1-A8B8-CA6CECAB6D65}" srcId="{90988C24-D307-4512-8E21-A5A5B631F646}" destId="{CD46384D-7938-4EA3-8905-59E717A641A3}" srcOrd="1" destOrd="0" parTransId="{F226A61A-EE05-4EAC-87AB-4DB879B9A133}" sibTransId="{00489FCA-B816-4797-9278-455A637E64E8}"/>
    <dgm:cxn modelId="{9C781CCE-F19B-4FE8-9440-BEC4C7521FF1}" type="presOf" srcId="{6A0DC66C-EB5D-4D38-9349-DBACC423065F}" destId="{3288AA60-21F9-43E3-9595-5F259CFDEE27}" srcOrd="0" destOrd="0" presId="urn:microsoft.com/office/officeart/2009/3/layout/StepUpProcess"/>
    <dgm:cxn modelId="{3FD9BA18-BF42-4C10-8236-8A3A15EC8A72}" type="presOf" srcId="{F153AC07-CE8E-4711-84FB-651BA9F6BB12}" destId="{D258E422-5E14-4176-8992-18691E061764}" srcOrd="0" destOrd="0" presId="urn:microsoft.com/office/officeart/2009/3/layout/StepUpProcess"/>
    <dgm:cxn modelId="{38E4805D-B11C-48C1-B8A0-4F14F2FC8CDA}" type="presParOf" srcId="{744F7F22-300A-4A74-A7AE-6015EE7D0BA5}" destId="{D7EF39B4-9B68-41AC-8458-83D48030F525}" srcOrd="0" destOrd="0" presId="urn:microsoft.com/office/officeart/2009/3/layout/StepUpProcess"/>
    <dgm:cxn modelId="{C7A1E346-76C5-4E05-9BEA-9EFF84985B7D}" type="presParOf" srcId="{D7EF39B4-9B68-41AC-8458-83D48030F525}" destId="{CF3A9B0E-74C9-4C4E-ACE4-59655834A8AD}" srcOrd="0" destOrd="0" presId="urn:microsoft.com/office/officeart/2009/3/layout/StepUpProcess"/>
    <dgm:cxn modelId="{DD3D4648-8672-4A26-9811-C34CC5B3CF9F}" type="presParOf" srcId="{D7EF39B4-9B68-41AC-8458-83D48030F525}" destId="{D258E422-5E14-4176-8992-18691E061764}" srcOrd="1" destOrd="0" presId="urn:microsoft.com/office/officeart/2009/3/layout/StepUpProcess"/>
    <dgm:cxn modelId="{C48E5469-70C5-4D00-A7FF-CC4597D3854E}" type="presParOf" srcId="{D7EF39B4-9B68-41AC-8458-83D48030F525}" destId="{E7170A19-A58B-4620-B00B-DBB66F461068}" srcOrd="2" destOrd="0" presId="urn:microsoft.com/office/officeart/2009/3/layout/StepUpProcess"/>
    <dgm:cxn modelId="{8FFD360E-033B-4A7D-A61A-684E303ADA81}" type="presParOf" srcId="{744F7F22-300A-4A74-A7AE-6015EE7D0BA5}" destId="{BC6FF346-4BFC-4903-AEA1-4281CC58C313}" srcOrd="1" destOrd="0" presId="urn:microsoft.com/office/officeart/2009/3/layout/StepUpProcess"/>
    <dgm:cxn modelId="{86C91116-F73D-4CC4-9296-B5E549825336}" type="presParOf" srcId="{BC6FF346-4BFC-4903-AEA1-4281CC58C313}" destId="{81A00E71-4DFA-4F8F-9E0F-5AF1F69D914C}" srcOrd="0" destOrd="0" presId="urn:microsoft.com/office/officeart/2009/3/layout/StepUpProcess"/>
    <dgm:cxn modelId="{E9BCB7D1-C291-45D2-8CA0-356D62C45F3B}" type="presParOf" srcId="{744F7F22-300A-4A74-A7AE-6015EE7D0BA5}" destId="{08497F0E-C439-4883-A6C3-C0FDA11B3B8C}" srcOrd="2" destOrd="0" presId="urn:microsoft.com/office/officeart/2009/3/layout/StepUpProcess"/>
    <dgm:cxn modelId="{28236AA8-63FE-493D-8711-051616B5F87E}" type="presParOf" srcId="{08497F0E-C439-4883-A6C3-C0FDA11B3B8C}" destId="{55E052F7-3A30-4832-9430-CD17F2194D81}" srcOrd="0" destOrd="0" presId="urn:microsoft.com/office/officeart/2009/3/layout/StepUpProcess"/>
    <dgm:cxn modelId="{F831935E-7C26-4405-9544-71C13C5495C4}" type="presParOf" srcId="{08497F0E-C439-4883-A6C3-C0FDA11B3B8C}" destId="{92B845F5-49C8-469A-B73A-9EEE0035D7BD}" srcOrd="1" destOrd="0" presId="urn:microsoft.com/office/officeart/2009/3/layout/StepUpProcess"/>
    <dgm:cxn modelId="{410B7B06-458F-492F-A2BB-3DA810E54B27}" type="presParOf" srcId="{08497F0E-C439-4883-A6C3-C0FDA11B3B8C}" destId="{470ED615-DEF2-49B5-BD7B-205C36AB5CBC}" srcOrd="2" destOrd="0" presId="urn:microsoft.com/office/officeart/2009/3/layout/StepUpProcess"/>
    <dgm:cxn modelId="{7C199AAF-97EE-42E7-A3BF-D5739B051078}" type="presParOf" srcId="{744F7F22-300A-4A74-A7AE-6015EE7D0BA5}" destId="{8EBB67F8-A0ED-4BE8-B995-C28618426E5F}" srcOrd="3" destOrd="0" presId="urn:microsoft.com/office/officeart/2009/3/layout/StepUpProcess"/>
    <dgm:cxn modelId="{F7A4DA62-8143-4023-ACD5-F571BC28002F}" type="presParOf" srcId="{8EBB67F8-A0ED-4BE8-B995-C28618426E5F}" destId="{A93FAC44-1E9B-404D-A808-4D264A339F97}" srcOrd="0" destOrd="0" presId="urn:microsoft.com/office/officeart/2009/3/layout/StepUpProcess"/>
    <dgm:cxn modelId="{BF881056-E43D-4D13-80D1-C04DD323FDFD}" type="presParOf" srcId="{744F7F22-300A-4A74-A7AE-6015EE7D0BA5}" destId="{2179CF10-01A3-4E30-A899-B02447451751}" srcOrd="4" destOrd="0" presId="urn:microsoft.com/office/officeart/2009/3/layout/StepUpProcess"/>
    <dgm:cxn modelId="{C74148E2-0DB3-497D-949D-B51E2132BF5F}" type="presParOf" srcId="{2179CF10-01A3-4E30-A899-B02447451751}" destId="{412D68D9-BB6E-40DC-A6E3-6BF613D181FD}" srcOrd="0" destOrd="0" presId="urn:microsoft.com/office/officeart/2009/3/layout/StepUpProcess"/>
    <dgm:cxn modelId="{3E36EE34-A4F0-4C11-96CC-A52CE76728ED}" type="presParOf" srcId="{2179CF10-01A3-4E30-A899-B02447451751}" destId="{3288AA60-21F9-43E3-9595-5F259CFDEE27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241D57D-09CB-443E-9EEC-95F23EB60E5A}" type="doc">
      <dgm:prSet loTypeId="urn:microsoft.com/office/officeart/2008/layout/LinedList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1965E58-9467-4275-AFC6-2D898AA5A8E1}">
      <dgm:prSet phldrT="[Текст]" custT="1"/>
      <dgm:spPr/>
      <dgm:t>
        <a:bodyPr anchor="ctr"/>
        <a:lstStyle/>
        <a:p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Механизмы государственной финансовой поддержки негосударственных поставщиков социальных услуг</a:t>
          </a:r>
          <a:endParaRPr lang="ru-RU" sz="20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941C9C4-EA4D-4293-B627-A7973829DA87}" type="parTrans" cxnId="{9D313548-07B5-41EA-8CF5-7E53F2A7C90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F50AF03-0DBA-42DE-8EA5-9C0C9C0220EA}" type="sibTrans" cxnId="{9D313548-07B5-41EA-8CF5-7E53F2A7C90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32171E8-9EB1-4050-8687-4A3DEA0DABCF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1. Компенсация затрат негосударственным поставщикам социальных услуг, включенным </a:t>
          </a:r>
          <a:b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реестр поставщиков социальных услуг, </a:t>
          </a:r>
          <a:b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но не участвующим в выполнении государственного задания, связанных с предоставлением социальных услуг</a:t>
          </a:r>
        </a:p>
      </dgm:t>
    </dgm:pt>
    <dgm:pt modelId="{BEB92504-D9FD-449A-B608-F01FFB1E9506}" type="parTrans" cxnId="{DED07857-8DE4-4CEC-B1FC-3E666565F8D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7D4E255A-E578-4F14-A160-E1436BA27C41}" type="sibTrans" cxnId="{DED07857-8DE4-4CEC-B1FC-3E666565F8D5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9B7C399-DE09-4B74-A937-46CE3E910E2A}">
      <dgm:prSet phldrT="[Текст]" custT="1"/>
      <dgm:spPr/>
      <dgm:t>
        <a:bodyPr/>
        <a:lstStyle/>
        <a:p>
          <a:pPr>
            <a:spcBef>
              <a:spcPct val="0"/>
            </a:spcBef>
            <a:spcAft>
              <a:spcPts val="0"/>
            </a:spcAft>
          </a:pP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2. Субсидии негосударственным поставщикам социальных услуг, не включенным в реестр поставщиков социальных услуг, на обеспечение затрат, связанных с предоставлением социальных услуг в форме социального обслуживания на дому </a:t>
          </a:r>
          <a:b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 срочных социальных услуг</a:t>
          </a:r>
        </a:p>
      </dgm:t>
    </dgm:pt>
    <dgm:pt modelId="{9414F55B-74D1-45E5-AA7C-6038A39173D9}" type="parTrans" cxnId="{4B5543C3-B818-41E4-82B3-FF6EF042FFB2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F4DE801-BDAE-400D-B07A-4B47FD29DEEC}" type="sibTrans" cxnId="{4B5543C3-B818-41E4-82B3-FF6EF042FFB2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6CD7F4F-1271-4787-BD02-57CF999D5C35}" type="pres">
      <dgm:prSet presAssocID="{4241D57D-09CB-443E-9EEC-95F23EB60E5A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80B9A75-B18C-48E8-AB31-560D61D16BEE}" type="pres">
      <dgm:prSet presAssocID="{D1965E58-9467-4275-AFC6-2D898AA5A8E1}" presName="thickLine" presStyleLbl="alignNode1" presStyleIdx="0" presStyleCnt="1"/>
      <dgm:spPr/>
      <dgm:t>
        <a:bodyPr/>
        <a:lstStyle/>
        <a:p>
          <a:endParaRPr lang="ru-RU"/>
        </a:p>
      </dgm:t>
    </dgm:pt>
    <dgm:pt modelId="{FBD56C73-1559-4EB1-89EE-00C4683D61DE}" type="pres">
      <dgm:prSet presAssocID="{D1965E58-9467-4275-AFC6-2D898AA5A8E1}" presName="horz1" presStyleCnt="0"/>
      <dgm:spPr/>
      <dgm:t>
        <a:bodyPr/>
        <a:lstStyle/>
        <a:p>
          <a:endParaRPr lang="ru-RU"/>
        </a:p>
      </dgm:t>
    </dgm:pt>
    <dgm:pt modelId="{5A0693C7-EB6D-4EEB-867A-1A27F6749723}" type="pres">
      <dgm:prSet presAssocID="{D1965E58-9467-4275-AFC6-2D898AA5A8E1}" presName="tx1" presStyleLbl="revTx" presStyleIdx="0" presStyleCnt="3" custScaleX="147815"/>
      <dgm:spPr/>
      <dgm:t>
        <a:bodyPr/>
        <a:lstStyle/>
        <a:p>
          <a:endParaRPr lang="ru-RU"/>
        </a:p>
      </dgm:t>
    </dgm:pt>
    <dgm:pt modelId="{455F9CCF-9D06-4815-8A01-C283899B2A51}" type="pres">
      <dgm:prSet presAssocID="{D1965E58-9467-4275-AFC6-2D898AA5A8E1}" presName="vert1" presStyleCnt="0"/>
      <dgm:spPr/>
      <dgm:t>
        <a:bodyPr/>
        <a:lstStyle/>
        <a:p>
          <a:endParaRPr lang="ru-RU"/>
        </a:p>
      </dgm:t>
    </dgm:pt>
    <dgm:pt modelId="{50B2D5A6-3827-4769-AECA-4EF73C3C0433}" type="pres">
      <dgm:prSet presAssocID="{732171E8-9EB1-4050-8687-4A3DEA0DABCF}" presName="vertSpace2a" presStyleCnt="0"/>
      <dgm:spPr/>
      <dgm:t>
        <a:bodyPr/>
        <a:lstStyle/>
        <a:p>
          <a:endParaRPr lang="ru-RU"/>
        </a:p>
      </dgm:t>
    </dgm:pt>
    <dgm:pt modelId="{C8F72A9D-BB36-4681-89CE-C23F32719719}" type="pres">
      <dgm:prSet presAssocID="{732171E8-9EB1-4050-8687-4A3DEA0DABCF}" presName="horz2" presStyleCnt="0"/>
      <dgm:spPr/>
      <dgm:t>
        <a:bodyPr/>
        <a:lstStyle/>
        <a:p>
          <a:endParaRPr lang="ru-RU"/>
        </a:p>
      </dgm:t>
    </dgm:pt>
    <dgm:pt modelId="{D654A578-11BE-4F63-B2A7-D2989F47E55C}" type="pres">
      <dgm:prSet presAssocID="{732171E8-9EB1-4050-8687-4A3DEA0DABCF}" presName="horzSpace2" presStyleCnt="0"/>
      <dgm:spPr/>
      <dgm:t>
        <a:bodyPr/>
        <a:lstStyle/>
        <a:p>
          <a:endParaRPr lang="ru-RU"/>
        </a:p>
      </dgm:t>
    </dgm:pt>
    <dgm:pt modelId="{DE4D9FFB-9F86-4E22-96F7-B896FAB16AB2}" type="pres">
      <dgm:prSet presAssocID="{732171E8-9EB1-4050-8687-4A3DEA0DABCF}" presName="tx2" presStyleLbl="revTx" presStyleIdx="1" presStyleCnt="3" custLinFactNeighborX="-150" custLinFactNeighborY="-1525"/>
      <dgm:spPr/>
      <dgm:t>
        <a:bodyPr/>
        <a:lstStyle/>
        <a:p>
          <a:endParaRPr lang="ru-RU"/>
        </a:p>
      </dgm:t>
    </dgm:pt>
    <dgm:pt modelId="{008E7679-71B1-4DE7-9C96-35F97492E1F5}" type="pres">
      <dgm:prSet presAssocID="{732171E8-9EB1-4050-8687-4A3DEA0DABCF}" presName="vert2" presStyleCnt="0"/>
      <dgm:spPr/>
      <dgm:t>
        <a:bodyPr/>
        <a:lstStyle/>
        <a:p>
          <a:endParaRPr lang="ru-RU"/>
        </a:p>
      </dgm:t>
    </dgm:pt>
    <dgm:pt modelId="{C4A2B697-3E5D-4207-A4AF-A229A636C963}" type="pres">
      <dgm:prSet presAssocID="{732171E8-9EB1-4050-8687-4A3DEA0DABCF}" presName="thinLine2b" presStyleLbl="callout" presStyleIdx="0" presStyleCnt="2" custLinFactNeighborX="357" custLinFactNeighborY="-39065"/>
      <dgm:spPr/>
      <dgm:t>
        <a:bodyPr/>
        <a:lstStyle/>
        <a:p>
          <a:endParaRPr lang="ru-RU"/>
        </a:p>
      </dgm:t>
    </dgm:pt>
    <dgm:pt modelId="{0245E3AA-02C6-4DE1-938E-EC9662015E2B}" type="pres">
      <dgm:prSet presAssocID="{732171E8-9EB1-4050-8687-4A3DEA0DABCF}" presName="vertSpace2b" presStyleCnt="0"/>
      <dgm:spPr/>
      <dgm:t>
        <a:bodyPr/>
        <a:lstStyle/>
        <a:p>
          <a:endParaRPr lang="ru-RU"/>
        </a:p>
      </dgm:t>
    </dgm:pt>
    <dgm:pt modelId="{1B385052-AE6A-4318-A5AB-E4401FDE7C34}" type="pres">
      <dgm:prSet presAssocID="{D9B7C399-DE09-4B74-A937-46CE3E910E2A}" presName="horz2" presStyleCnt="0"/>
      <dgm:spPr/>
      <dgm:t>
        <a:bodyPr/>
        <a:lstStyle/>
        <a:p>
          <a:endParaRPr lang="ru-RU"/>
        </a:p>
      </dgm:t>
    </dgm:pt>
    <dgm:pt modelId="{E0EF4094-CAA2-4D50-B756-9B22682366E3}" type="pres">
      <dgm:prSet presAssocID="{D9B7C399-DE09-4B74-A937-46CE3E910E2A}" presName="horzSpace2" presStyleCnt="0"/>
      <dgm:spPr/>
      <dgm:t>
        <a:bodyPr/>
        <a:lstStyle/>
        <a:p>
          <a:endParaRPr lang="ru-RU"/>
        </a:p>
      </dgm:t>
    </dgm:pt>
    <dgm:pt modelId="{56A7223F-A755-44F9-A7C0-8B7118ACF5BB}" type="pres">
      <dgm:prSet presAssocID="{D9B7C399-DE09-4B74-A937-46CE3E910E2A}" presName="tx2" presStyleLbl="revTx" presStyleIdx="2" presStyleCnt="3" custScaleY="99944" custLinFactNeighborX="68" custLinFactNeighborY="-4714"/>
      <dgm:spPr/>
      <dgm:t>
        <a:bodyPr/>
        <a:lstStyle/>
        <a:p>
          <a:endParaRPr lang="ru-RU"/>
        </a:p>
      </dgm:t>
    </dgm:pt>
    <dgm:pt modelId="{594FB64D-BDD6-4F40-85B3-B47EB4A375AD}" type="pres">
      <dgm:prSet presAssocID="{D9B7C399-DE09-4B74-A937-46CE3E910E2A}" presName="vert2" presStyleCnt="0"/>
      <dgm:spPr/>
      <dgm:t>
        <a:bodyPr/>
        <a:lstStyle/>
        <a:p>
          <a:endParaRPr lang="ru-RU"/>
        </a:p>
      </dgm:t>
    </dgm:pt>
    <dgm:pt modelId="{269B2A49-1769-48DC-97C3-E1E81924EFD2}" type="pres">
      <dgm:prSet presAssocID="{D9B7C399-DE09-4B74-A937-46CE3E910E2A}" presName="thinLine2b" presStyleLbl="callout" presStyleIdx="1" presStyleCnt="2" custLinFactY="-61890" custLinFactNeighborX="357" custLinFactNeighborY="-100000"/>
      <dgm:spPr/>
      <dgm:t>
        <a:bodyPr/>
        <a:lstStyle/>
        <a:p>
          <a:endParaRPr lang="ru-RU"/>
        </a:p>
      </dgm:t>
    </dgm:pt>
    <dgm:pt modelId="{0D92550A-9A48-43AB-9485-6197AD0A1C4F}" type="pres">
      <dgm:prSet presAssocID="{D9B7C399-DE09-4B74-A937-46CE3E910E2A}" presName="vertSpace2b" presStyleCnt="0"/>
      <dgm:spPr/>
      <dgm:t>
        <a:bodyPr/>
        <a:lstStyle/>
        <a:p>
          <a:endParaRPr lang="ru-RU"/>
        </a:p>
      </dgm:t>
    </dgm:pt>
  </dgm:ptLst>
  <dgm:cxnLst>
    <dgm:cxn modelId="{EA88D06F-480A-4E43-969A-62AC95FF0374}" type="presOf" srcId="{D1965E58-9467-4275-AFC6-2D898AA5A8E1}" destId="{5A0693C7-EB6D-4EEB-867A-1A27F6749723}" srcOrd="0" destOrd="0" presId="urn:microsoft.com/office/officeart/2008/layout/LinedList"/>
    <dgm:cxn modelId="{885CAD7E-78D1-442A-B250-83571BEB4237}" type="presOf" srcId="{732171E8-9EB1-4050-8687-4A3DEA0DABCF}" destId="{DE4D9FFB-9F86-4E22-96F7-B896FAB16AB2}" srcOrd="0" destOrd="0" presId="urn:microsoft.com/office/officeart/2008/layout/LinedList"/>
    <dgm:cxn modelId="{A77B64C4-8397-4E29-B171-F5076128E418}" type="presOf" srcId="{4241D57D-09CB-443E-9EEC-95F23EB60E5A}" destId="{16CD7F4F-1271-4787-BD02-57CF999D5C35}" srcOrd="0" destOrd="0" presId="urn:microsoft.com/office/officeart/2008/layout/LinedList"/>
    <dgm:cxn modelId="{4B5543C3-B818-41E4-82B3-FF6EF042FFB2}" srcId="{D1965E58-9467-4275-AFC6-2D898AA5A8E1}" destId="{D9B7C399-DE09-4B74-A937-46CE3E910E2A}" srcOrd="1" destOrd="0" parTransId="{9414F55B-74D1-45E5-AA7C-6038A39173D9}" sibTransId="{2F4DE801-BDAE-400D-B07A-4B47FD29DEEC}"/>
    <dgm:cxn modelId="{DED07857-8DE4-4CEC-B1FC-3E666565F8D5}" srcId="{D1965E58-9467-4275-AFC6-2D898AA5A8E1}" destId="{732171E8-9EB1-4050-8687-4A3DEA0DABCF}" srcOrd="0" destOrd="0" parTransId="{BEB92504-D9FD-449A-B608-F01FFB1E9506}" sibTransId="{7D4E255A-E578-4F14-A160-E1436BA27C41}"/>
    <dgm:cxn modelId="{9D313548-07B5-41EA-8CF5-7E53F2A7C90E}" srcId="{4241D57D-09CB-443E-9EEC-95F23EB60E5A}" destId="{D1965E58-9467-4275-AFC6-2D898AA5A8E1}" srcOrd="0" destOrd="0" parTransId="{7941C9C4-EA4D-4293-B627-A7973829DA87}" sibTransId="{AF50AF03-0DBA-42DE-8EA5-9C0C9C0220EA}"/>
    <dgm:cxn modelId="{3E97C66C-4D13-4F74-A34C-62D1258C7E0A}" type="presOf" srcId="{D9B7C399-DE09-4B74-A937-46CE3E910E2A}" destId="{56A7223F-A755-44F9-A7C0-8B7118ACF5BB}" srcOrd="0" destOrd="0" presId="urn:microsoft.com/office/officeart/2008/layout/LinedList"/>
    <dgm:cxn modelId="{20109C0B-CC08-4007-9C3D-C7CF4DEFCDF9}" type="presParOf" srcId="{16CD7F4F-1271-4787-BD02-57CF999D5C35}" destId="{780B9A75-B18C-48E8-AB31-560D61D16BEE}" srcOrd="0" destOrd="0" presId="urn:microsoft.com/office/officeart/2008/layout/LinedList"/>
    <dgm:cxn modelId="{50509BE8-D4BD-49DF-A9C2-7DB956A41AB3}" type="presParOf" srcId="{16CD7F4F-1271-4787-BD02-57CF999D5C35}" destId="{FBD56C73-1559-4EB1-89EE-00C4683D61DE}" srcOrd="1" destOrd="0" presId="urn:microsoft.com/office/officeart/2008/layout/LinedList"/>
    <dgm:cxn modelId="{274BD494-0941-4A26-8B9D-F40EA36D1FC3}" type="presParOf" srcId="{FBD56C73-1559-4EB1-89EE-00C4683D61DE}" destId="{5A0693C7-EB6D-4EEB-867A-1A27F6749723}" srcOrd="0" destOrd="0" presId="urn:microsoft.com/office/officeart/2008/layout/LinedList"/>
    <dgm:cxn modelId="{89A1EA3D-917A-4346-9C0D-56554B4E1C2F}" type="presParOf" srcId="{FBD56C73-1559-4EB1-89EE-00C4683D61DE}" destId="{455F9CCF-9D06-4815-8A01-C283899B2A51}" srcOrd="1" destOrd="0" presId="urn:microsoft.com/office/officeart/2008/layout/LinedList"/>
    <dgm:cxn modelId="{C601E60A-034A-4085-9195-10E34E70D070}" type="presParOf" srcId="{455F9CCF-9D06-4815-8A01-C283899B2A51}" destId="{50B2D5A6-3827-4769-AECA-4EF73C3C0433}" srcOrd="0" destOrd="0" presId="urn:microsoft.com/office/officeart/2008/layout/LinedList"/>
    <dgm:cxn modelId="{00B12078-3683-47E1-9DE0-C8AF647E2B36}" type="presParOf" srcId="{455F9CCF-9D06-4815-8A01-C283899B2A51}" destId="{C8F72A9D-BB36-4681-89CE-C23F32719719}" srcOrd="1" destOrd="0" presId="urn:microsoft.com/office/officeart/2008/layout/LinedList"/>
    <dgm:cxn modelId="{47A0FB0D-519F-42BF-8D44-0A4D5C47810B}" type="presParOf" srcId="{C8F72A9D-BB36-4681-89CE-C23F32719719}" destId="{D654A578-11BE-4F63-B2A7-D2989F47E55C}" srcOrd="0" destOrd="0" presId="urn:microsoft.com/office/officeart/2008/layout/LinedList"/>
    <dgm:cxn modelId="{F4107052-A4DA-4F45-A248-93C82115295B}" type="presParOf" srcId="{C8F72A9D-BB36-4681-89CE-C23F32719719}" destId="{DE4D9FFB-9F86-4E22-96F7-B896FAB16AB2}" srcOrd="1" destOrd="0" presId="urn:microsoft.com/office/officeart/2008/layout/LinedList"/>
    <dgm:cxn modelId="{31FB0C51-AB62-4288-84BC-72F0C50AB28D}" type="presParOf" srcId="{C8F72A9D-BB36-4681-89CE-C23F32719719}" destId="{008E7679-71B1-4DE7-9C96-35F97492E1F5}" srcOrd="2" destOrd="0" presId="urn:microsoft.com/office/officeart/2008/layout/LinedList"/>
    <dgm:cxn modelId="{30F9849B-BE9C-40BF-BC2B-C2EC886769D8}" type="presParOf" srcId="{455F9CCF-9D06-4815-8A01-C283899B2A51}" destId="{C4A2B697-3E5D-4207-A4AF-A229A636C963}" srcOrd="2" destOrd="0" presId="urn:microsoft.com/office/officeart/2008/layout/LinedList"/>
    <dgm:cxn modelId="{5AB644DC-A4F0-4BC4-A126-FF581B20B21D}" type="presParOf" srcId="{455F9CCF-9D06-4815-8A01-C283899B2A51}" destId="{0245E3AA-02C6-4DE1-938E-EC9662015E2B}" srcOrd="3" destOrd="0" presId="urn:microsoft.com/office/officeart/2008/layout/LinedList"/>
    <dgm:cxn modelId="{645D3B0E-3240-4514-861F-A833800FC761}" type="presParOf" srcId="{455F9CCF-9D06-4815-8A01-C283899B2A51}" destId="{1B385052-AE6A-4318-A5AB-E4401FDE7C34}" srcOrd="4" destOrd="0" presId="urn:microsoft.com/office/officeart/2008/layout/LinedList"/>
    <dgm:cxn modelId="{66EDCFA9-FA5F-4A54-9350-DF7E837E8009}" type="presParOf" srcId="{1B385052-AE6A-4318-A5AB-E4401FDE7C34}" destId="{E0EF4094-CAA2-4D50-B756-9B22682366E3}" srcOrd="0" destOrd="0" presId="urn:microsoft.com/office/officeart/2008/layout/LinedList"/>
    <dgm:cxn modelId="{D4AFFB7D-798A-422E-8C05-728CCCFEA3AC}" type="presParOf" srcId="{1B385052-AE6A-4318-A5AB-E4401FDE7C34}" destId="{56A7223F-A755-44F9-A7C0-8B7118ACF5BB}" srcOrd="1" destOrd="0" presId="urn:microsoft.com/office/officeart/2008/layout/LinedList"/>
    <dgm:cxn modelId="{8925D654-D1FD-47EB-A1F7-7641D4EE7BAE}" type="presParOf" srcId="{1B385052-AE6A-4318-A5AB-E4401FDE7C34}" destId="{594FB64D-BDD6-4F40-85B3-B47EB4A375AD}" srcOrd="2" destOrd="0" presId="urn:microsoft.com/office/officeart/2008/layout/LinedList"/>
    <dgm:cxn modelId="{940619A7-56A1-4519-81D1-46BF9AD5D63C}" type="presParOf" srcId="{455F9CCF-9D06-4815-8A01-C283899B2A51}" destId="{269B2A49-1769-48DC-97C3-E1E81924EFD2}" srcOrd="5" destOrd="0" presId="urn:microsoft.com/office/officeart/2008/layout/LinedList"/>
    <dgm:cxn modelId="{1D1FCBA3-2045-46F3-8D35-B4BE27CDC49B}" type="presParOf" srcId="{455F9CCF-9D06-4815-8A01-C283899B2A51}" destId="{0D92550A-9A48-43AB-9485-6197AD0A1C4F}" srcOrd="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8EA2E78-EE63-41D6-B4CA-CC5CCD352D3F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3832AAC4-2DF8-42FC-B940-283AD9669894}">
      <dgm:prSet phldrT="[Текст]"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Федеральный закон от 12 января 1996 года № 7-ФЗ «О некоммерческих организациях»</a:t>
          </a:r>
          <a:endParaRPr lang="ru-RU" sz="18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AC089F8-1740-4B33-B3C8-3E4EFD3A4910}" type="parTrans" cxnId="{D8637759-4740-4757-8476-42ED45EEEB77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B81711EE-E830-42AE-8F79-F13E7BDC90C1}" type="sibTrans" cxnId="{D8637759-4740-4757-8476-42ED45EEEB77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5D73A6C-A78C-4DD5-A242-B8038F3AC63A}">
      <dgm:prSet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Российской Федерации от 27.10.2016 № 1096 </a:t>
          </a:r>
          <a:b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«Об утверждении перечня общественно полезных услуг и критериев оценки качества их оказания»</a:t>
          </a:r>
          <a:endParaRPr lang="ru-RU" sz="18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5F161C5-3901-4C93-A0C8-BBD43FDE22B5}" type="parTrans" cxnId="{C51617E8-0827-40A0-98A6-AB9484AFF139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F1241D2-3949-4081-A0DE-8E821ACF3173}" type="sibTrans" cxnId="{C51617E8-0827-40A0-98A6-AB9484AFF139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6FE2978-82BA-4067-9D07-06F246F00120}">
      <dgm:prSet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Российской Федерации от 26.01.2017 № 89 </a:t>
          </a:r>
          <a:b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 реестре некоммерческих организаций - исполнителей общественно полезных услуг»</a:t>
          </a:r>
          <a:endParaRPr lang="ru-RU" sz="18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8ABB2301-006F-4B69-8D54-5763EF5DA7EF}" type="parTrans" cxnId="{BFF93DF9-ED26-456C-8586-42933166DC76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272ED977-DC18-4A41-A5E3-C988F0CE48DE}" type="sibTrans" cxnId="{BFF93DF9-ED26-456C-8586-42933166DC76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7FEB1A7-6B42-442C-AAC9-E3F200F52605}">
      <dgm:prSet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 Свердловской области от 27 января 2012 года № 4-ОЗ «О государственной поддержке некоммерческих организаций в Свердловской области»</a:t>
          </a:r>
        </a:p>
      </dgm:t>
    </dgm:pt>
    <dgm:pt modelId="{3A5FBE04-E657-4F4B-8617-6E5E71320090}" type="parTrans" cxnId="{00CF2D8C-85DC-4EF4-AD38-A74C5A20DB68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0277390-DABB-4B08-B091-1701AC569DFC}" type="sibTrans" cxnId="{00CF2D8C-85DC-4EF4-AD38-A74C5A20DB68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C397BA7-27D2-4162-929B-1F03F8AC91B7}">
      <dgm:prSet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Правовые акты исполнительных органов государственной власти Свердловской области</a:t>
          </a:r>
          <a:endParaRPr lang="ru-RU" sz="1800" b="1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513DC7F0-CB94-49BE-B9EC-8519AC6DA239}" type="parTrans" cxnId="{492999AF-8F32-4226-ACD7-7B2809D068B0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5F91131-192F-42C7-8224-97B04837F77E}" type="sibTrans" cxnId="{492999AF-8F32-4226-ACD7-7B2809D068B0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52BBD82-3B2A-4307-94D4-D20193BA1D88}">
      <dgm:prSet custT="1"/>
      <dgm:spPr/>
      <dgm:t>
        <a:bodyPr/>
        <a:lstStyle/>
        <a:p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Свердловской области от 12.04.2019 № 255-ПП </a:t>
          </a:r>
          <a:b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«Об определении исполнительных органов государственной власти Свердловской области, осуществляющих оценку качества оказания общественно полезных услуг социально ориентированной некоммерческой организацией»</a:t>
          </a:r>
        </a:p>
      </dgm:t>
    </dgm:pt>
    <dgm:pt modelId="{96FA7718-9EB7-48BE-B5C3-6E23A9514213}" type="parTrans" cxnId="{AD7B7358-447E-4A66-A85E-3A6931D5CC84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8AAEBA0-7D94-4A35-9F62-9888FF43B8AD}" type="sibTrans" cxnId="{AD7B7358-447E-4A66-A85E-3A6931D5CC84}">
      <dgm:prSet/>
      <dgm:spPr/>
      <dgm:t>
        <a:bodyPr/>
        <a:lstStyle/>
        <a:p>
          <a:endParaRPr lang="ru-RU" sz="1800" b="1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D197B93-702D-41D6-B5DB-1C515182A71E}" type="pres">
      <dgm:prSet presAssocID="{38EA2E78-EE63-41D6-B4CA-CC5CCD352D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A681B13-797C-47D4-AD35-A5B6DBC3587A}" type="pres">
      <dgm:prSet presAssocID="{3832AAC4-2DF8-42FC-B940-283AD9669894}" presName="parentText" presStyleLbl="node1" presStyleIdx="0" presStyleCnt="6" custScaleY="727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CC66AE-5D2D-4B47-B9A6-AD18B6D62B9A}" type="pres">
      <dgm:prSet presAssocID="{B81711EE-E830-42AE-8F79-F13E7BDC90C1}" presName="spacer" presStyleCnt="0"/>
      <dgm:spPr/>
    </dgm:pt>
    <dgm:pt modelId="{81790AB9-D428-48B5-99E4-47A4C9AC0D12}" type="pres">
      <dgm:prSet presAssocID="{C5D73A6C-A78C-4DD5-A242-B8038F3AC63A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EAAEC9-8C05-47F9-B522-BBF5EB7AD5F4}" type="pres">
      <dgm:prSet presAssocID="{EF1241D2-3949-4081-A0DE-8E821ACF3173}" presName="spacer" presStyleCnt="0"/>
      <dgm:spPr/>
    </dgm:pt>
    <dgm:pt modelId="{169FC25F-D6CA-4921-B96C-220B968F5445}" type="pres">
      <dgm:prSet presAssocID="{96FE2978-82BA-4067-9D07-06F246F00120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5DA280-9D0F-467B-8DF2-4AC96F2E2CC7}" type="pres">
      <dgm:prSet presAssocID="{272ED977-DC18-4A41-A5E3-C988F0CE48DE}" presName="spacer" presStyleCnt="0"/>
      <dgm:spPr/>
    </dgm:pt>
    <dgm:pt modelId="{B44149AF-0F2F-46CA-828D-0D92717C8827}" type="pres">
      <dgm:prSet presAssocID="{D7FEB1A7-6B42-442C-AAC9-E3F200F52605}" presName="parentText" presStyleLbl="node1" presStyleIdx="3" presStyleCnt="6" custScaleY="781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E0F84E-9A74-4990-B426-C4FE12F2E113}" type="pres">
      <dgm:prSet presAssocID="{E0277390-DABB-4B08-B091-1701AC569DFC}" presName="spacer" presStyleCnt="0"/>
      <dgm:spPr/>
    </dgm:pt>
    <dgm:pt modelId="{374199CA-10DB-4B81-9781-30C641EC53C9}" type="pres">
      <dgm:prSet presAssocID="{D52BBD82-3B2A-4307-94D4-D20193BA1D88}" presName="parentText" presStyleLbl="node1" presStyleIdx="4" presStyleCnt="6" custScaleY="1316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1E4B62-4165-438D-93C8-CCD33A42D038}" type="pres">
      <dgm:prSet presAssocID="{D8AAEBA0-7D94-4A35-9F62-9888FF43B8AD}" presName="spacer" presStyleCnt="0"/>
      <dgm:spPr/>
    </dgm:pt>
    <dgm:pt modelId="{9B77A6E0-86D5-4294-93E6-D84295617F64}" type="pres">
      <dgm:prSet presAssocID="{9C397BA7-27D2-4162-929B-1F03F8AC91B7}" presName="parentText" presStyleLbl="node1" presStyleIdx="5" presStyleCnt="6" custScaleY="665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91DC80C-7884-4B47-AD93-CBE15925E0C3}" type="presOf" srcId="{C5D73A6C-A78C-4DD5-A242-B8038F3AC63A}" destId="{81790AB9-D428-48B5-99E4-47A4C9AC0D12}" srcOrd="0" destOrd="0" presId="urn:microsoft.com/office/officeart/2005/8/layout/vList2"/>
    <dgm:cxn modelId="{492999AF-8F32-4226-ACD7-7B2809D068B0}" srcId="{38EA2E78-EE63-41D6-B4CA-CC5CCD352D3F}" destId="{9C397BA7-27D2-4162-929B-1F03F8AC91B7}" srcOrd="5" destOrd="0" parTransId="{513DC7F0-CB94-49BE-B9EC-8519AC6DA239}" sibTransId="{F5F91131-192F-42C7-8224-97B04837F77E}"/>
    <dgm:cxn modelId="{00CF2D8C-85DC-4EF4-AD38-A74C5A20DB68}" srcId="{38EA2E78-EE63-41D6-B4CA-CC5CCD352D3F}" destId="{D7FEB1A7-6B42-442C-AAC9-E3F200F52605}" srcOrd="3" destOrd="0" parTransId="{3A5FBE04-E657-4F4B-8617-6E5E71320090}" sibTransId="{E0277390-DABB-4B08-B091-1701AC569DFC}"/>
    <dgm:cxn modelId="{57911634-9E77-4AB1-95DA-D4E24017E972}" type="presOf" srcId="{D52BBD82-3B2A-4307-94D4-D20193BA1D88}" destId="{374199CA-10DB-4B81-9781-30C641EC53C9}" srcOrd="0" destOrd="0" presId="urn:microsoft.com/office/officeart/2005/8/layout/vList2"/>
    <dgm:cxn modelId="{8B4D99E6-A4FE-46BF-83BE-72449F008244}" type="presOf" srcId="{96FE2978-82BA-4067-9D07-06F246F00120}" destId="{169FC25F-D6CA-4921-B96C-220B968F5445}" srcOrd="0" destOrd="0" presId="urn:microsoft.com/office/officeart/2005/8/layout/vList2"/>
    <dgm:cxn modelId="{5FEC51AD-DD5F-4A40-BE68-654CDBAF33ED}" type="presOf" srcId="{D7FEB1A7-6B42-442C-AAC9-E3F200F52605}" destId="{B44149AF-0F2F-46CA-828D-0D92717C8827}" srcOrd="0" destOrd="0" presId="urn:microsoft.com/office/officeart/2005/8/layout/vList2"/>
    <dgm:cxn modelId="{D8637759-4740-4757-8476-42ED45EEEB77}" srcId="{38EA2E78-EE63-41D6-B4CA-CC5CCD352D3F}" destId="{3832AAC4-2DF8-42FC-B940-283AD9669894}" srcOrd="0" destOrd="0" parTransId="{AAC089F8-1740-4B33-B3C8-3E4EFD3A4910}" sibTransId="{B81711EE-E830-42AE-8F79-F13E7BDC90C1}"/>
    <dgm:cxn modelId="{BFF93DF9-ED26-456C-8586-42933166DC76}" srcId="{38EA2E78-EE63-41D6-B4CA-CC5CCD352D3F}" destId="{96FE2978-82BA-4067-9D07-06F246F00120}" srcOrd="2" destOrd="0" parTransId="{8ABB2301-006F-4B69-8D54-5763EF5DA7EF}" sibTransId="{272ED977-DC18-4A41-A5E3-C988F0CE48DE}"/>
    <dgm:cxn modelId="{4472C6FD-D215-4880-9D04-79D6FC6FC6C4}" type="presOf" srcId="{9C397BA7-27D2-4162-929B-1F03F8AC91B7}" destId="{9B77A6E0-86D5-4294-93E6-D84295617F64}" srcOrd="0" destOrd="0" presId="urn:microsoft.com/office/officeart/2005/8/layout/vList2"/>
    <dgm:cxn modelId="{C51617E8-0827-40A0-98A6-AB9484AFF139}" srcId="{38EA2E78-EE63-41D6-B4CA-CC5CCD352D3F}" destId="{C5D73A6C-A78C-4DD5-A242-B8038F3AC63A}" srcOrd="1" destOrd="0" parTransId="{85F161C5-3901-4C93-A0C8-BBD43FDE22B5}" sibTransId="{EF1241D2-3949-4081-A0DE-8E821ACF3173}"/>
    <dgm:cxn modelId="{49346B6B-4063-4AAF-B804-2ED49DBD9C4A}" type="presOf" srcId="{3832AAC4-2DF8-42FC-B940-283AD9669894}" destId="{8A681B13-797C-47D4-AD35-A5B6DBC3587A}" srcOrd="0" destOrd="0" presId="urn:microsoft.com/office/officeart/2005/8/layout/vList2"/>
    <dgm:cxn modelId="{007FA5CF-115F-47C4-892C-BA685DD8F915}" type="presOf" srcId="{38EA2E78-EE63-41D6-B4CA-CC5CCD352D3F}" destId="{4D197B93-702D-41D6-B5DB-1C515182A71E}" srcOrd="0" destOrd="0" presId="urn:microsoft.com/office/officeart/2005/8/layout/vList2"/>
    <dgm:cxn modelId="{AD7B7358-447E-4A66-A85E-3A6931D5CC84}" srcId="{38EA2E78-EE63-41D6-B4CA-CC5CCD352D3F}" destId="{D52BBD82-3B2A-4307-94D4-D20193BA1D88}" srcOrd="4" destOrd="0" parTransId="{96FA7718-9EB7-48BE-B5C3-6E23A9514213}" sibTransId="{D8AAEBA0-7D94-4A35-9F62-9888FF43B8AD}"/>
    <dgm:cxn modelId="{EA178313-11C5-42C4-BF00-3DFEBFE35C5C}" type="presParOf" srcId="{4D197B93-702D-41D6-B5DB-1C515182A71E}" destId="{8A681B13-797C-47D4-AD35-A5B6DBC3587A}" srcOrd="0" destOrd="0" presId="urn:microsoft.com/office/officeart/2005/8/layout/vList2"/>
    <dgm:cxn modelId="{FAD885CA-4B1B-4A51-B083-B494782A7169}" type="presParOf" srcId="{4D197B93-702D-41D6-B5DB-1C515182A71E}" destId="{E3CC66AE-5D2D-4B47-B9A6-AD18B6D62B9A}" srcOrd="1" destOrd="0" presId="urn:microsoft.com/office/officeart/2005/8/layout/vList2"/>
    <dgm:cxn modelId="{1E0276DF-0B3E-42EC-AFE7-1317645AAD90}" type="presParOf" srcId="{4D197B93-702D-41D6-B5DB-1C515182A71E}" destId="{81790AB9-D428-48B5-99E4-47A4C9AC0D12}" srcOrd="2" destOrd="0" presId="urn:microsoft.com/office/officeart/2005/8/layout/vList2"/>
    <dgm:cxn modelId="{8C536078-BC9D-4210-B072-9D121E1FACFD}" type="presParOf" srcId="{4D197B93-702D-41D6-B5DB-1C515182A71E}" destId="{25EAAEC9-8C05-47F9-B522-BBF5EB7AD5F4}" srcOrd="3" destOrd="0" presId="urn:microsoft.com/office/officeart/2005/8/layout/vList2"/>
    <dgm:cxn modelId="{93DEA9B7-F487-472A-9C10-494A9F050CFC}" type="presParOf" srcId="{4D197B93-702D-41D6-B5DB-1C515182A71E}" destId="{169FC25F-D6CA-4921-B96C-220B968F5445}" srcOrd="4" destOrd="0" presId="urn:microsoft.com/office/officeart/2005/8/layout/vList2"/>
    <dgm:cxn modelId="{046B0D1B-79C9-40EB-9F97-E9FA6A8890A7}" type="presParOf" srcId="{4D197B93-702D-41D6-B5DB-1C515182A71E}" destId="{EF5DA280-9D0F-467B-8DF2-4AC96F2E2CC7}" srcOrd="5" destOrd="0" presId="urn:microsoft.com/office/officeart/2005/8/layout/vList2"/>
    <dgm:cxn modelId="{B729B118-C718-4051-A1B9-30D30FBD9B14}" type="presParOf" srcId="{4D197B93-702D-41D6-B5DB-1C515182A71E}" destId="{B44149AF-0F2F-46CA-828D-0D92717C8827}" srcOrd="6" destOrd="0" presId="urn:microsoft.com/office/officeart/2005/8/layout/vList2"/>
    <dgm:cxn modelId="{F7F8C2B4-E246-4926-A39E-A341B0CFD326}" type="presParOf" srcId="{4D197B93-702D-41D6-B5DB-1C515182A71E}" destId="{69E0F84E-9A74-4990-B426-C4FE12F2E113}" srcOrd="7" destOrd="0" presId="urn:microsoft.com/office/officeart/2005/8/layout/vList2"/>
    <dgm:cxn modelId="{9E96F6B9-8FD6-49F6-B081-E89FBB7FC5BE}" type="presParOf" srcId="{4D197B93-702D-41D6-B5DB-1C515182A71E}" destId="{374199CA-10DB-4B81-9781-30C641EC53C9}" srcOrd="8" destOrd="0" presId="urn:microsoft.com/office/officeart/2005/8/layout/vList2"/>
    <dgm:cxn modelId="{55A736DB-2523-4D02-B332-A75CF086B108}" type="presParOf" srcId="{4D197B93-702D-41D6-B5DB-1C515182A71E}" destId="{021E4B62-4165-438D-93C8-CCD33A42D038}" srcOrd="9" destOrd="0" presId="urn:microsoft.com/office/officeart/2005/8/layout/vList2"/>
    <dgm:cxn modelId="{2040DD2C-A820-4F6A-A11C-5F25E63A9F84}" type="presParOf" srcId="{4D197B93-702D-41D6-B5DB-1C515182A71E}" destId="{9B77A6E0-86D5-4294-93E6-D84295617F64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51A071-2605-4DC4-9F72-5EC9EC7568DF}" type="doc">
      <dgm:prSet loTypeId="urn:microsoft.com/office/officeart/2005/8/layout/process1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AA4FE0-5489-4A2E-AB16-1CBBA926644D}">
      <dgm:prSet phldrT="[Текст]" custT="1"/>
      <dgm:spPr/>
      <dgm:t>
        <a:bodyPr/>
        <a:lstStyle/>
        <a:p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Подготовка предложений </a:t>
          </a:r>
          <a:b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региональный Комплексный план мероприятий по обеспечению поэтапного доступа негосударственных организаций, осуществляющих деятельность </a:t>
          </a:r>
          <a:b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социальной сфере, к бюджетным средствам на 2021–2024 годы – </a:t>
          </a:r>
          <a:r>
            <a:rPr lang="en-US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I – II</a:t>
          </a: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кварталы 2021 года</a:t>
          </a:r>
          <a:endParaRPr lang="ru-RU" sz="18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D565E5D1-80FC-4AD2-8350-53C090288BB7}" type="parTrans" cxnId="{190E340B-B9AD-4CD0-9F95-3028D04044B4}">
      <dgm:prSet/>
      <dgm:spPr/>
      <dgm:t>
        <a:bodyPr/>
        <a:lstStyle/>
        <a:p>
          <a:endParaRPr lang="ru-RU" sz="1800" b="1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F4074661-B6C2-46BE-AC17-B1A94E23ACBD}" type="sibTrans" cxnId="{190E340B-B9AD-4CD0-9F95-3028D04044B4}">
      <dgm:prSet custT="1"/>
      <dgm:spPr/>
      <dgm:t>
        <a:bodyPr/>
        <a:lstStyle/>
        <a:p>
          <a:endParaRPr lang="ru-RU" sz="1800" b="1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0345AB9F-78E5-4009-AB01-C98F80E554AC}">
      <dgm:prSet phldrT="[Текст]" custT="1"/>
      <dgm:spPr/>
      <dgm:t>
        <a:bodyPr/>
        <a:lstStyle/>
        <a:p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Формирование системы целевых показателей обеспечения доступа негосударственных организаций </a:t>
          </a:r>
          <a:b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 оказанию услуг </a:t>
          </a:r>
          <a:b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социальной сфере за счет бюджетных средств, методики их расчета – </a:t>
          </a:r>
          <a:r>
            <a:rPr lang="en-US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II</a:t>
          </a: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квартал 2021 года</a:t>
          </a:r>
          <a:endParaRPr lang="ru-RU" sz="18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E91C0F7B-4D6F-4B32-A056-CEC7FC9A07CD}" type="parTrans" cxnId="{863DA95F-A544-4DDF-8CEB-F047E6D50833}">
      <dgm:prSet/>
      <dgm:spPr/>
      <dgm:t>
        <a:bodyPr/>
        <a:lstStyle/>
        <a:p>
          <a:endParaRPr lang="ru-RU" sz="1800" b="1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A06FFADF-F140-4E59-9DC8-AB7BAB886E2B}" type="sibTrans" cxnId="{863DA95F-A544-4DDF-8CEB-F047E6D50833}">
      <dgm:prSet custT="1"/>
      <dgm:spPr/>
      <dgm:t>
        <a:bodyPr/>
        <a:lstStyle/>
        <a:p>
          <a:endParaRPr lang="ru-RU" sz="1800" b="1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1025AF2A-3A81-49D7-B7AB-5A18EC360126}">
      <dgm:prSet phldrT="[Текст]" custT="1"/>
      <dgm:spPr/>
      <dgm:t>
        <a:bodyPr/>
        <a:lstStyle/>
        <a:p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Утверждение регионального Комплексного плана мероприятий по обеспечению поэтапного доступа негосударственных организаций, осуществляющих деятельность </a:t>
          </a:r>
          <a:b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социальной сфере, к бюджетным средствам на 2021–2024 годы – </a:t>
          </a:r>
          <a:r>
            <a:rPr lang="en-US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III</a:t>
          </a:r>
          <a:r>
            <a:rPr lang="ru-RU" sz="1800" b="1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квартал 2021 года</a:t>
          </a:r>
          <a:endParaRPr lang="ru-RU" sz="1800" b="1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C45EECB7-31D1-4020-B1D8-E72C2F16CBBD}" type="parTrans" cxnId="{8C689284-0598-4A3D-9E46-3B173222DB0D}">
      <dgm:prSet/>
      <dgm:spPr/>
      <dgm:t>
        <a:bodyPr/>
        <a:lstStyle/>
        <a:p>
          <a:endParaRPr lang="ru-RU" sz="1800" b="1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4175F906-0FCB-460B-84AA-1E85AC6EA8BA}" type="sibTrans" cxnId="{8C689284-0598-4A3D-9E46-3B173222DB0D}">
      <dgm:prSet/>
      <dgm:spPr/>
      <dgm:t>
        <a:bodyPr/>
        <a:lstStyle/>
        <a:p>
          <a:endParaRPr lang="ru-RU" sz="1800" b="1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gm:t>
    </dgm:pt>
    <dgm:pt modelId="{9B82E474-6C4B-4D2B-904D-F2C07F51F2E2}" type="pres">
      <dgm:prSet presAssocID="{7951A071-2605-4DC4-9F72-5EC9EC7568D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63BD4A6-210A-442E-96F6-241D52DD64D5}" type="pres">
      <dgm:prSet presAssocID="{13AA4FE0-5489-4A2E-AB16-1CBBA926644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B0DDE5-B47B-4B34-BCC7-84B8B3B67F49}" type="pres">
      <dgm:prSet presAssocID="{F4074661-B6C2-46BE-AC17-B1A94E23ACBD}" presName="sibTrans" presStyleLbl="sibTrans2D1" presStyleIdx="0" presStyleCnt="2"/>
      <dgm:spPr/>
      <dgm:t>
        <a:bodyPr/>
        <a:lstStyle/>
        <a:p>
          <a:endParaRPr lang="ru-RU"/>
        </a:p>
      </dgm:t>
    </dgm:pt>
    <dgm:pt modelId="{4082390D-E81D-4DC1-9941-0E2B178948E3}" type="pres">
      <dgm:prSet presAssocID="{F4074661-B6C2-46BE-AC17-B1A94E23ACBD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6AD7DD77-49ED-4727-837E-76300562383F}" type="pres">
      <dgm:prSet presAssocID="{0345AB9F-78E5-4009-AB01-C98F80E554A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D9CB2-69F1-4A52-8288-954CAC77A89D}" type="pres">
      <dgm:prSet presAssocID="{A06FFADF-F140-4E59-9DC8-AB7BAB886E2B}" presName="sibTrans" presStyleLbl="sibTrans2D1" presStyleIdx="1" presStyleCnt="2"/>
      <dgm:spPr/>
      <dgm:t>
        <a:bodyPr/>
        <a:lstStyle/>
        <a:p>
          <a:endParaRPr lang="ru-RU"/>
        </a:p>
      </dgm:t>
    </dgm:pt>
    <dgm:pt modelId="{805AD109-E56E-4F17-990B-09A8648CF682}" type="pres">
      <dgm:prSet presAssocID="{A06FFADF-F140-4E59-9DC8-AB7BAB886E2B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A90B0BED-50D2-412C-ADB2-1D79F8987F64}" type="pres">
      <dgm:prSet presAssocID="{1025AF2A-3A81-49D7-B7AB-5A18EC360126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3DA95F-A544-4DDF-8CEB-F047E6D50833}" srcId="{7951A071-2605-4DC4-9F72-5EC9EC7568DF}" destId="{0345AB9F-78E5-4009-AB01-C98F80E554AC}" srcOrd="1" destOrd="0" parTransId="{E91C0F7B-4D6F-4B32-A056-CEC7FC9A07CD}" sibTransId="{A06FFADF-F140-4E59-9DC8-AB7BAB886E2B}"/>
    <dgm:cxn modelId="{6E52BDA0-590C-4A86-B6DB-9E5E4BF06B23}" type="presOf" srcId="{F4074661-B6C2-46BE-AC17-B1A94E23ACBD}" destId="{3FB0DDE5-B47B-4B34-BCC7-84B8B3B67F49}" srcOrd="0" destOrd="0" presId="urn:microsoft.com/office/officeart/2005/8/layout/process1"/>
    <dgm:cxn modelId="{8816DD77-F136-4A09-B6B1-21DD71A2A169}" type="presOf" srcId="{7951A071-2605-4DC4-9F72-5EC9EC7568DF}" destId="{9B82E474-6C4B-4D2B-904D-F2C07F51F2E2}" srcOrd="0" destOrd="0" presId="urn:microsoft.com/office/officeart/2005/8/layout/process1"/>
    <dgm:cxn modelId="{090F3DEC-BA0E-479D-9843-5EF6DCEB535C}" type="presOf" srcId="{A06FFADF-F140-4E59-9DC8-AB7BAB886E2B}" destId="{805AD109-E56E-4F17-990B-09A8648CF682}" srcOrd="1" destOrd="0" presId="urn:microsoft.com/office/officeart/2005/8/layout/process1"/>
    <dgm:cxn modelId="{67C41940-FB9B-4058-8B56-6E37BFDF9524}" type="presOf" srcId="{A06FFADF-F140-4E59-9DC8-AB7BAB886E2B}" destId="{4CED9CB2-69F1-4A52-8288-954CAC77A89D}" srcOrd="0" destOrd="0" presId="urn:microsoft.com/office/officeart/2005/8/layout/process1"/>
    <dgm:cxn modelId="{DE97BB11-87C9-4F86-9AE6-C484ED54CC25}" type="presOf" srcId="{1025AF2A-3A81-49D7-B7AB-5A18EC360126}" destId="{A90B0BED-50D2-412C-ADB2-1D79F8987F64}" srcOrd="0" destOrd="0" presId="urn:microsoft.com/office/officeart/2005/8/layout/process1"/>
    <dgm:cxn modelId="{190E340B-B9AD-4CD0-9F95-3028D04044B4}" srcId="{7951A071-2605-4DC4-9F72-5EC9EC7568DF}" destId="{13AA4FE0-5489-4A2E-AB16-1CBBA926644D}" srcOrd="0" destOrd="0" parTransId="{D565E5D1-80FC-4AD2-8350-53C090288BB7}" sibTransId="{F4074661-B6C2-46BE-AC17-B1A94E23ACBD}"/>
    <dgm:cxn modelId="{3D6EFA36-12DF-4489-A2D7-E4792E1A5ACE}" type="presOf" srcId="{F4074661-B6C2-46BE-AC17-B1A94E23ACBD}" destId="{4082390D-E81D-4DC1-9941-0E2B178948E3}" srcOrd="1" destOrd="0" presId="urn:microsoft.com/office/officeart/2005/8/layout/process1"/>
    <dgm:cxn modelId="{35A4D816-ECF5-432A-8C07-F0208127B1DC}" type="presOf" srcId="{0345AB9F-78E5-4009-AB01-C98F80E554AC}" destId="{6AD7DD77-49ED-4727-837E-76300562383F}" srcOrd="0" destOrd="0" presId="urn:microsoft.com/office/officeart/2005/8/layout/process1"/>
    <dgm:cxn modelId="{227FE707-5BE5-4E66-91A5-C40137BCFE1C}" type="presOf" srcId="{13AA4FE0-5489-4A2E-AB16-1CBBA926644D}" destId="{C63BD4A6-210A-442E-96F6-241D52DD64D5}" srcOrd="0" destOrd="0" presId="urn:microsoft.com/office/officeart/2005/8/layout/process1"/>
    <dgm:cxn modelId="{8C689284-0598-4A3D-9E46-3B173222DB0D}" srcId="{7951A071-2605-4DC4-9F72-5EC9EC7568DF}" destId="{1025AF2A-3A81-49D7-B7AB-5A18EC360126}" srcOrd="2" destOrd="0" parTransId="{C45EECB7-31D1-4020-B1D8-E72C2F16CBBD}" sibTransId="{4175F906-0FCB-460B-84AA-1E85AC6EA8BA}"/>
    <dgm:cxn modelId="{216AEC02-31C7-4CCD-9849-72E45B820144}" type="presParOf" srcId="{9B82E474-6C4B-4D2B-904D-F2C07F51F2E2}" destId="{C63BD4A6-210A-442E-96F6-241D52DD64D5}" srcOrd="0" destOrd="0" presId="urn:microsoft.com/office/officeart/2005/8/layout/process1"/>
    <dgm:cxn modelId="{6E2D17B4-66F8-4000-955B-7023347DA843}" type="presParOf" srcId="{9B82E474-6C4B-4D2B-904D-F2C07F51F2E2}" destId="{3FB0DDE5-B47B-4B34-BCC7-84B8B3B67F49}" srcOrd="1" destOrd="0" presId="urn:microsoft.com/office/officeart/2005/8/layout/process1"/>
    <dgm:cxn modelId="{E7576D35-4A07-4F1B-B017-E65759557F74}" type="presParOf" srcId="{3FB0DDE5-B47B-4B34-BCC7-84B8B3B67F49}" destId="{4082390D-E81D-4DC1-9941-0E2B178948E3}" srcOrd="0" destOrd="0" presId="urn:microsoft.com/office/officeart/2005/8/layout/process1"/>
    <dgm:cxn modelId="{61697BE5-3857-4883-812B-3C87456359E4}" type="presParOf" srcId="{9B82E474-6C4B-4D2B-904D-F2C07F51F2E2}" destId="{6AD7DD77-49ED-4727-837E-76300562383F}" srcOrd="2" destOrd="0" presId="urn:microsoft.com/office/officeart/2005/8/layout/process1"/>
    <dgm:cxn modelId="{1B32C432-6894-419D-B546-068D60897AEF}" type="presParOf" srcId="{9B82E474-6C4B-4D2B-904D-F2C07F51F2E2}" destId="{4CED9CB2-69F1-4A52-8288-954CAC77A89D}" srcOrd="3" destOrd="0" presId="urn:microsoft.com/office/officeart/2005/8/layout/process1"/>
    <dgm:cxn modelId="{DC3BFC6E-ACE9-4119-81E0-CEF630C1137D}" type="presParOf" srcId="{4CED9CB2-69F1-4A52-8288-954CAC77A89D}" destId="{805AD109-E56E-4F17-990B-09A8648CF682}" srcOrd="0" destOrd="0" presId="urn:microsoft.com/office/officeart/2005/8/layout/process1"/>
    <dgm:cxn modelId="{5970CD72-D799-4A2B-81E1-4B37A4EBF571}" type="presParOf" srcId="{9B82E474-6C4B-4D2B-904D-F2C07F51F2E2}" destId="{A90B0BED-50D2-412C-ADB2-1D79F8987F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5EF650-0325-42DF-BEE2-290A3D3D6F34}">
      <dsp:nvSpPr>
        <dsp:cNvPr id="0" name=""/>
        <dsp:cNvSpPr/>
      </dsp:nvSpPr>
      <dsp:spPr>
        <a:xfrm>
          <a:off x="0" y="313879"/>
          <a:ext cx="8928992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1071EED-D720-4D58-A28C-11A953A6A59D}">
      <dsp:nvSpPr>
        <dsp:cNvPr id="0" name=""/>
        <dsp:cNvSpPr/>
      </dsp:nvSpPr>
      <dsp:spPr>
        <a:xfrm>
          <a:off x="446449" y="33439"/>
          <a:ext cx="8410521" cy="56088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Послание Президента Российской Федерации Федеральному Собранию Российской Федерации от 3 декабря 2015 года</a:t>
          </a:r>
          <a:endParaRPr lang="ru-RU" sz="18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73829" y="60819"/>
        <a:ext cx="8355761" cy="506120"/>
      </dsp:txXfrm>
    </dsp:sp>
    <dsp:sp modelId="{47327211-20E3-4067-B7E0-E07C2BD60188}">
      <dsp:nvSpPr>
        <dsp:cNvPr id="0" name=""/>
        <dsp:cNvSpPr/>
      </dsp:nvSpPr>
      <dsp:spPr>
        <a:xfrm>
          <a:off x="0" y="1822891"/>
          <a:ext cx="8928992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EBDE84-DA19-41DB-9902-A62D0A3A2866}">
      <dsp:nvSpPr>
        <dsp:cNvPr id="0" name=""/>
        <dsp:cNvSpPr/>
      </dsp:nvSpPr>
      <dsp:spPr>
        <a:xfrm>
          <a:off x="446449" y="895279"/>
          <a:ext cx="8410521" cy="1208051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Правительства Свердловской области от 01.08.2016 </a:t>
          </a:r>
          <a:b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№ 697-РП «Об организации в Свердловской области доступа социально ориентированных некоммерческих организаций, осуществляющих деятельность в социальной сфере, к бюджетным средствам, выделяемым на предоставление социальных услуг населению»</a:t>
          </a:r>
          <a:endParaRPr lang="ru-RU" sz="18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05421" y="954251"/>
        <a:ext cx="8292577" cy="1090107"/>
      </dsp:txXfrm>
    </dsp:sp>
    <dsp:sp modelId="{6CF294BE-C576-43A6-B77D-889A63574C9A}">
      <dsp:nvSpPr>
        <dsp:cNvPr id="0" name=""/>
        <dsp:cNvSpPr/>
      </dsp:nvSpPr>
      <dsp:spPr>
        <a:xfrm>
          <a:off x="0" y="4024264"/>
          <a:ext cx="8928992" cy="478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B845F04-E338-482B-9FA0-7E18B5522367}">
      <dsp:nvSpPr>
        <dsp:cNvPr id="0" name=""/>
        <dsp:cNvSpPr/>
      </dsp:nvSpPr>
      <dsp:spPr>
        <a:xfrm>
          <a:off x="446013" y="2404291"/>
          <a:ext cx="8346859" cy="1900412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6246" tIns="0" rIns="236246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Распоряжение Губернатора Свердловской области от 06.10.2017 № 234-РГ «Об утверждении Комплексного плана мероприятий по обеспечению поэтапного доступа социально ориентированных некоммерческих организаций, осуществляющих деятельность в социальной сфере, к бюджетным средствам, выделяемым на предоставление социальных услуг населению, использованию различных форм поддержки деятельности социально ориентированных некоммерческих организаций Свердловской области на 2017-2020 годы» (далее – Комплексный план)</a:t>
          </a:r>
          <a:endParaRPr lang="ru-RU" sz="18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38783" y="2497061"/>
        <a:ext cx="8161319" cy="17148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2E9A2B-D6CC-4C1B-942B-428A1072B7AB}">
      <dsp:nvSpPr>
        <dsp:cNvPr id="0" name=""/>
        <dsp:cNvSpPr/>
      </dsp:nvSpPr>
      <dsp:spPr>
        <a:xfrm>
          <a:off x="-5836316" y="-893222"/>
          <a:ext cx="6948200" cy="6948200"/>
        </a:xfrm>
        <a:prstGeom prst="blockArc">
          <a:avLst>
            <a:gd name="adj1" fmla="val 18900000"/>
            <a:gd name="adj2" fmla="val 2700000"/>
            <a:gd name="adj3" fmla="val 311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5CF728-A0EB-4FAE-99C1-DB29D47AA42E}">
      <dsp:nvSpPr>
        <dsp:cNvPr id="0" name=""/>
        <dsp:cNvSpPr/>
      </dsp:nvSpPr>
      <dsp:spPr>
        <a:xfrm>
          <a:off x="581986" y="396835"/>
          <a:ext cx="8202473" cy="79408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030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налогу на прибыль СОНКО – 13,5 %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81986" y="396835"/>
        <a:ext cx="8202473" cy="794084"/>
      </dsp:txXfrm>
    </dsp:sp>
    <dsp:sp modelId="{761AA7EB-9F03-4FF5-8966-9E2B38266A56}">
      <dsp:nvSpPr>
        <dsp:cNvPr id="0" name=""/>
        <dsp:cNvSpPr/>
      </dsp:nvSpPr>
      <dsp:spPr>
        <a:xfrm>
          <a:off x="85683" y="297575"/>
          <a:ext cx="992605" cy="9926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DC2EA-7A18-40A4-92C5-A74B254CC72F}">
      <dsp:nvSpPr>
        <dsp:cNvPr id="0" name=""/>
        <dsp:cNvSpPr/>
      </dsp:nvSpPr>
      <dsp:spPr>
        <a:xfrm>
          <a:off x="1037253" y="1521203"/>
          <a:ext cx="7747206" cy="92801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030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по транспортному налогу для общественных организаций инвалидов – 35 %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037253" y="1521203"/>
        <a:ext cx="7747206" cy="928014"/>
      </dsp:txXfrm>
    </dsp:sp>
    <dsp:sp modelId="{1A37BD56-E415-4CEB-90E2-2B5D5817A2F4}">
      <dsp:nvSpPr>
        <dsp:cNvPr id="0" name=""/>
        <dsp:cNvSpPr/>
      </dsp:nvSpPr>
      <dsp:spPr>
        <a:xfrm>
          <a:off x="540950" y="1488908"/>
          <a:ext cx="992605" cy="9926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03487C-4DAF-4DE0-B340-5ABA5901E383}">
      <dsp:nvSpPr>
        <dsp:cNvPr id="0" name=""/>
        <dsp:cNvSpPr/>
      </dsp:nvSpPr>
      <dsp:spPr>
        <a:xfrm>
          <a:off x="1037253" y="2687591"/>
          <a:ext cx="7747206" cy="97790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030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Размер предоставляемой льготы СОНКО при предоставлении недвижимого имущества в аренду – 30 %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037253" y="2687591"/>
        <a:ext cx="7747206" cy="977907"/>
      </dsp:txXfrm>
    </dsp:sp>
    <dsp:sp modelId="{65807453-E61A-413F-83D9-C36F8785A480}">
      <dsp:nvSpPr>
        <dsp:cNvPr id="0" name=""/>
        <dsp:cNvSpPr/>
      </dsp:nvSpPr>
      <dsp:spPr>
        <a:xfrm>
          <a:off x="540950" y="2680241"/>
          <a:ext cx="992605" cy="9926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45B204-08CF-4275-859E-E7888A43DF40}">
      <dsp:nvSpPr>
        <dsp:cNvPr id="0" name=""/>
        <dsp:cNvSpPr/>
      </dsp:nvSpPr>
      <dsp:spPr>
        <a:xfrm>
          <a:off x="581986" y="3835217"/>
          <a:ext cx="8202473" cy="10653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30305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239 СОНКО передано в безвозмездное пользование государственное казенное имущество Свердловской области и недвижимое имущество, находящее в муниципальной собственности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81986" y="3835217"/>
        <a:ext cx="8202473" cy="1065320"/>
      </dsp:txXfrm>
    </dsp:sp>
    <dsp:sp modelId="{94AE4A91-FD76-4CBA-9DB0-FBB38955919E}">
      <dsp:nvSpPr>
        <dsp:cNvPr id="0" name=""/>
        <dsp:cNvSpPr/>
      </dsp:nvSpPr>
      <dsp:spPr>
        <a:xfrm>
          <a:off x="85683" y="3871575"/>
          <a:ext cx="992605" cy="99260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6D5D83-81DE-48EE-BCA5-FB7A7EF39FFC}">
      <dsp:nvSpPr>
        <dsp:cNvPr id="0" name=""/>
        <dsp:cNvSpPr/>
      </dsp:nvSpPr>
      <dsp:spPr>
        <a:xfrm>
          <a:off x="457352" y="0"/>
          <a:ext cx="7222198" cy="292950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675B94-4B4B-42D7-8650-45B21177649D}">
      <dsp:nvSpPr>
        <dsp:cNvPr id="0" name=""/>
        <dsp:cNvSpPr/>
      </dsp:nvSpPr>
      <dsp:spPr>
        <a:xfrm>
          <a:off x="1475656" y="2016224"/>
          <a:ext cx="107805" cy="10780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44B2B8-B598-46E0-A318-D8EC89A32E42}">
      <dsp:nvSpPr>
        <dsp:cNvPr id="0" name=""/>
        <dsp:cNvSpPr/>
      </dsp:nvSpPr>
      <dsp:spPr>
        <a:xfrm>
          <a:off x="1279278" y="2232285"/>
          <a:ext cx="2536346" cy="6972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24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Тавдинский ГО</a:t>
          </a:r>
          <a:endParaRPr lang="ru-RU" sz="2000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279278" y="2232285"/>
        <a:ext cx="2536346" cy="697222"/>
      </dsp:txXfrm>
    </dsp:sp>
    <dsp:sp modelId="{852ED26B-82CE-4255-8447-AA98A3FD2257}">
      <dsp:nvSpPr>
        <dsp:cNvPr id="0" name=""/>
        <dsp:cNvSpPr/>
      </dsp:nvSpPr>
      <dsp:spPr>
        <a:xfrm>
          <a:off x="2483768" y="1512168"/>
          <a:ext cx="168739" cy="1687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C8EC39-FBDC-4D9F-9C0F-1102B63A3CB1}">
      <dsp:nvSpPr>
        <dsp:cNvPr id="0" name=""/>
        <dsp:cNvSpPr/>
      </dsp:nvSpPr>
      <dsp:spPr>
        <a:xfrm>
          <a:off x="1915001" y="1702044"/>
          <a:ext cx="2657001" cy="1227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9412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Верхнесалдинский</a:t>
          </a:r>
          <a:r>
            <a:rPr lang="ru-RU" sz="2000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ГО</a:t>
          </a:r>
          <a:endParaRPr lang="ru-RU" sz="2000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1915001" y="1702044"/>
        <a:ext cx="2657001" cy="1227463"/>
      </dsp:txXfrm>
    </dsp:sp>
    <dsp:sp modelId="{5F5956E7-1AD0-4EE2-83B3-7C96AEB6729D}">
      <dsp:nvSpPr>
        <dsp:cNvPr id="0" name=""/>
        <dsp:cNvSpPr/>
      </dsp:nvSpPr>
      <dsp:spPr>
        <a:xfrm>
          <a:off x="3492388" y="1152126"/>
          <a:ext cx="224986" cy="2249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D0AC1-DE1C-4D1D-9A59-E546D27BF5AD}">
      <dsp:nvSpPr>
        <dsp:cNvPr id="0" name=""/>
        <dsp:cNvSpPr/>
      </dsp:nvSpPr>
      <dsp:spPr>
        <a:xfrm>
          <a:off x="2994178" y="1368151"/>
          <a:ext cx="2181357" cy="14763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921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Талицкий</a:t>
          </a:r>
          <a:r>
            <a:rPr lang="ru-RU" sz="2000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ГО</a:t>
          </a:r>
          <a:endParaRPr lang="ru-RU" sz="2000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2994178" y="1368151"/>
        <a:ext cx="2181357" cy="1476328"/>
      </dsp:txXfrm>
    </dsp:sp>
    <dsp:sp modelId="{0826FDD1-CF7C-4BCE-BD8E-97A2130F272D}">
      <dsp:nvSpPr>
        <dsp:cNvPr id="0" name=""/>
        <dsp:cNvSpPr/>
      </dsp:nvSpPr>
      <dsp:spPr>
        <a:xfrm>
          <a:off x="4426696" y="838318"/>
          <a:ext cx="290607" cy="29060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9ABF95-17AF-4EA4-95C7-80B3D525701D}">
      <dsp:nvSpPr>
        <dsp:cNvPr id="0" name=""/>
        <dsp:cNvSpPr/>
      </dsp:nvSpPr>
      <dsp:spPr>
        <a:xfrm>
          <a:off x="3837578" y="1080117"/>
          <a:ext cx="2216732" cy="1591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3987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 Верхняя Тура</a:t>
          </a:r>
          <a:endParaRPr lang="ru-RU" sz="2000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3837578" y="1080117"/>
        <a:ext cx="2216732" cy="1591983"/>
      </dsp:txXfrm>
    </dsp:sp>
    <dsp:sp modelId="{FB01C399-92CB-43A9-A681-45C7C36909D8}">
      <dsp:nvSpPr>
        <dsp:cNvPr id="0" name=""/>
        <dsp:cNvSpPr/>
      </dsp:nvSpPr>
      <dsp:spPr>
        <a:xfrm>
          <a:off x="5493767" y="573489"/>
          <a:ext cx="370289" cy="3702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977E3F-3547-4458-8916-7CC64CA800ED}">
      <dsp:nvSpPr>
        <dsp:cNvPr id="0" name=""/>
        <dsp:cNvSpPr/>
      </dsp:nvSpPr>
      <dsp:spPr>
        <a:xfrm>
          <a:off x="5436607" y="864097"/>
          <a:ext cx="2390131" cy="197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6209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Арамильский </a:t>
          </a:r>
          <a:r>
            <a:rPr lang="ru-RU" sz="2000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ГО</a:t>
          </a:r>
          <a:endParaRPr lang="ru-RU" sz="2000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436607" y="864097"/>
        <a:ext cx="2390131" cy="19747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3A9B0E-74C9-4C4E-ACE4-59655834A8AD}">
      <dsp:nvSpPr>
        <dsp:cNvPr id="0" name=""/>
        <dsp:cNvSpPr/>
      </dsp:nvSpPr>
      <dsp:spPr>
        <a:xfrm rot="5400000">
          <a:off x="1051266" y="654880"/>
          <a:ext cx="1130023" cy="188033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58E422-5E14-4176-8992-18691E061764}">
      <dsp:nvSpPr>
        <dsp:cNvPr id="0" name=""/>
        <dsp:cNvSpPr/>
      </dsp:nvSpPr>
      <dsp:spPr>
        <a:xfrm>
          <a:off x="862637" y="1216695"/>
          <a:ext cx="1697575" cy="1488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2017 год – </a:t>
          </a:r>
          <a:br>
            <a:rPr lang="ru-RU" sz="24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4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35 место</a:t>
          </a:r>
          <a:endParaRPr lang="ru-RU" sz="24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862637" y="1216695"/>
        <a:ext cx="1697575" cy="1488024"/>
      </dsp:txXfrm>
    </dsp:sp>
    <dsp:sp modelId="{E7170A19-A58B-4620-B00B-DBB66F461068}">
      <dsp:nvSpPr>
        <dsp:cNvPr id="0" name=""/>
        <dsp:cNvSpPr/>
      </dsp:nvSpPr>
      <dsp:spPr>
        <a:xfrm>
          <a:off x="2239915" y="516448"/>
          <a:ext cx="320297" cy="32029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052F7-3A30-4832-9430-CD17F2194D81}">
      <dsp:nvSpPr>
        <dsp:cNvPr id="0" name=""/>
        <dsp:cNvSpPr/>
      </dsp:nvSpPr>
      <dsp:spPr>
        <a:xfrm rot="5400000">
          <a:off x="3129430" y="140636"/>
          <a:ext cx="1130023" cy="188033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B845F5-49C8-469A-B73A-9EEE0035D7BD}">
      <dsp:nvSpPr>
        <dsp:cNvPr id="0" name=""/>
        <dsp:cNvSpPr/>
      </dsp:nvSpPr>
      <dsp:spPr>
        <a:xfrm>
          <a:off x="2940801" y="702451"/>
          <a:ext cx="1697575" cy="1488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2018 год – </a:t>
          </a:r>
          <a:br>
            <a:rPr lang="ru-RU" sz="24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4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27 место</a:t>
          </a:r>
          <a:endParaRPr lang="ru-RU" sz="24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2940801" y="702451"/>
        <a:ext cx="1697575" cy="1488024"/>
      </dsp:txXfrm>
    </dsp:sp>
    <dsp:sp modelId="{470ED615-DEF2-49B5-BD7B-205C36AB5CBC}">
      <dsp:nvSpPr>
        <dsp:cNvPr id="0" name=""/>
        <dsp:cNvSpPr/>
      </dsp:nvSpPr>
      <dsp:spPr>
        <a:xfrm>
          <a:off x="4318079" y="2204"/>
          <a:ext cx="320297" cy="320297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2D68D9-BB6E-40DC-A6E3-6BF613D181FD}">
      <dsp:nvSpPr>
        <dsp:cNvPr id="0" name=""/>
        <dsp:cNvSpPr/>
      </dsp:nvSpPr>
      <dsp:spPr>
        <a:xfrm rot="5400000">
          <a:off x="5207594" y="-373606"/>
          <a:ext cx="1130023" cy="1880333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88AA60-21F9-43E3-9595-5F259CFDEE27}">
      <dsp:nvSpPr>
        <dsp:cNvPr id="0" name=""/>
        <dsp:cNvSpPr/>
      </dsp:nvSpPr>
      <dsp:spPr>
        <a:xfrm>
          <a:off x="5018965" y="188207"/>
          <a:ext cx="1697575" cy="14880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2019 год – 26 место</a:t>
          </a:r>
          <a:endParaRPr lang="ru-RU" sz="24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018965" y="188207"/>
        <a:ext cx="1697575" cy="14880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0B9A75-B18C-48E8-AB31-560D61D16BEE}">
      <dsp:nvSpPr>
        <dsp:cNvPr id="0" name=""/>
        <dsp:cNvSpPr/>
      </dsp:nvSpPr>
      <dsp:spPr>
        <a:xfrm>
          <a:off x="0" y="1802"/>
          <a:ext cx="8928992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A0693C7-EB6D-4EEB-867A-1A27F6749723}">
      <dsp:nvSpPr>
        <dsp:cNvPr id="0" name=""/>
        <dsp:cNvSpPr/>
      </dsp:nvSpPr>
      <dsp:spPr>
        <a:xfrm>
          <a:off x="0" y="1802"/>
          <a:ext cx="2407674" cy="3688373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Механизмы государственной финансовой поддержки негосударственных поставщиков социальных услуг</a:t>
          </a:r>
          <a:endParaRPr lang="ru-RU" sz="20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0" y="1802"/>
        <a:ext cx="2407674" cy="3688373"/>
      </dsp:txXfrm>
    </dsp:sp>
    <dsp:sp modelId="{DE4D9FFB-9F86-4E22-96F7-B896FAB16AB2}">
      <dsp:nvSpPr>
        <dsp:cNvPr id="0" name=""/>
        <dsp:cNvSpPr/>
      </dsp:nvSpPr>
      <dsp:spPr>
        <a:xfrm>
          <a:off x="2520248" y="61382"/>
          <a:ext cx="6393210" cy="1714517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1. Компенсация затрат негосударственным поставщикам социальных услуг, включенным </a:t>
          </a:r>
          <a:b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реестр поставщиков социальных услуг, </a:t>
          </a:r>
          <a:b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но не участвующим в выполнении государственного задания, связанных с предоставлением социальных услуг</a:t>
          </a:r>
        </a:p>
      </dsp:txBody>
      <dsp:txXfrm>
        <a:off x="2520248" y="61382"/>
        <a:ext cx="6393210" cy="1714517"/>
      </dsp:txXfrm>
    </dsp:sp>
    <dsp:sp modelId="{C4A2B697-3E5D-4207-A4AF-A229A636C963}">
      <dsp:nvSpPr>
        <dsp:cNvPr id="0" name=""/>
        <dsp:cNvSpPr/>
      </dsp:nvSpPr>
      <dsp:spPr>
        <a:xfrm>
          <a:off x="2413618" y="1768557"/>
          <a:ext cx="651537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A7223F-A755-44F9-A7C0-8B7118ACF5BB}">
      <dsp:nvSpPr>
        <dsp:cNvPr id="0" name=""/>
        <dsp:cNvSpPr/>
      </dsp:nvSpPr>
      <dsp:spPr>
        <a:xfrm>
          <a:off x="2534185" y="1806949"/>
          <a:ext cx="6393210" cy="1713557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2. Субсидии негосударственным поставщикам социальных услуг, не включенным в реестр поставщиков социальных услуг, на обеспечение затрат, связанных с предоставлением социальных услуг в форме социального обслуживания на дому </a:t>
          </a:r>
          <a:b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20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и срочных социальных услуг</a:t>
          </a:r>
        </a:p>
      </dsp:txBody>
      <dsp:txXfrm>
        <a:off x="2534185" y="1806949"/>
        <a:ext cx="6393210" cy="1713557"/>
      </dsp:txXfrm>
    </dsp:sp>
    <dsp:sp modelId="{269B2A49-1769-48DC-97C3-E1E81924EFD2}">
      <dsp:nvSpPr>
        <dsp:cNvPr id="0" name=""/>
        <dsp:cNvSpPr/>
      </dsp:nvSpPr>
      <dsp:spPr>
        <a:xfrm>
          <a:off x="2413618" y="3493322"/>
          <a:ext cx="651537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681B13-797C-47D4-AD35-A5B6DBC3587A}">
      <dsp:nvSpPr>
        <dsp:cNvPr id="0" name=""/>
        <dsp:cNvSpPr/>
      </dsp:nvSpPr>
      <dsp:spPr>
        <a:xfrm>
          <a:off x="0" y="2163"/>
          <a:ext cx="8712968" cy="63629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Федеральный закон от 12 января 1996 года № 7-ФЗ «О некоммерческих организациях»</a:t>
          </a:r>
          <a:endParaRPr lang="ru-RU" sz="18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31061" y="33224"/>
        <a:ext cx="8650846" cy="574174"/>
      </dsp:txXfrm>
    </dsp:sp>
    <dsp:sp modelId="{81790AB9-D428-48B5-99E4-47A4C9AC0D12}">
      <dsp:nvSpPr>
        <dsp:cNvPr id="0" name=""/>
        <dsp:cNvSpPr/>
      </dsp:nvSpPr>
      <dsp:spPr>
        <a:xfrm>
          <a:off x="0" y="645507"/>
          <a:ext cx="8712968" cy="87432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Российской Федерации от 27.10.2016 № 1096 </a:t>
          </a:r>
          <a:b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«Об утверждении перечня общественно полезных услуг и критериев оценки качества их оказания»</a:t>
          </a:r>
          <a:endParaRPr lang="ru-RU" sz="18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2681" y="688188"/>
        <a:ext cx="8627606" cy="788960"/>
      </dsp:txXfrm>
    </dsp:sp>
    <dsp:sp modelId="{169FC25F-D6CA-4921-B96C-220B968F5445}">
      <dsp:nvSpPr>
        <dsp:cNvPr id="0" name=""/>
        <dsp:cNvSpPr/>
      </dsp:nvSpPr>
      <dsp:spPr>
        <a:xfrm>
          <a:off x="0" y="1526877"/>
          <a:ext cx="8712968" cy="87432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Российской Федерации от 26.01.2017 № 89 </a:t>
          </a:r>
          <a:b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 реестре некоммерческих организаций - исполнителей общественно полезных услуг»</a:t>
          </a:r>
          <a:endParaRPr lang="ru-RU" sz="18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42681" y="1569558"/>
        <a:ext cx="8627606" cy="788960"/>
      </dsp:txXfrm>
    </dsp:sp>
    <dsp:sp modelId="{B44149AF-0F2F-46CA-828D-0D92717C8827}">
      <dsp:nvSpPr>
        <dsp:cNvPr id="0" name=""/>
        <dsp:cNvSpPr/>
      </dsp:nvSpPr>
      <dsp:spPr>
        <a:xfrm>
          <a:off x="0" y="2408248"/>
          <a:ext cx="8712968" cy="68325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Закон Свердловской области от 27 января 2012 года № 4-ОЗ «О государственной поддержке некоммерческих организаций в Свердловской области»</a:t>
          </a:r>
        </a:p>
      </dsp:txBody>
      <dsp:txXfrm>
        <a:off x="33354" y="2441602"/>
        <a:ext cx="8646260" cy="616548"/>
      </dsp:txXfrm>
    </dsp:sp>
    <dsp:sp modelId="{374199CA-10DB-4B81-9781-30C641EC53C9}">
      <dsp:nvSpPr>
        <dsp:cNvPr id="0" name=""/>
        <dsp:cNvSpPr/>
      </dsp:nvSpPr>
      <dsp:spPr>
        <a:xfrm>
          <a:off x="0" y="3098552"/>
          <a:ext cx="8712968" cy="115076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Постановление Правительства Свердловской области от 12.04.2019 № 255-ПП </a:t>
          </a:r>
          <a:b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«Об определении исполнительных органов государственной власти Свердловской области, осуществляющих оценку качества оказания общественно полезных услуг социально ориентированной некоммерческой организацией»</a:t>
          </a:r>
        </a:p>
      </dsp:txBody>
      <dsp:txXfrm>
        <a:off x="56176" y="3154728"/>
        <a:ext cx="8600616" cy="1038413"/>
      </dsp:txXfrm>
    </dsp:sp>
    <dsp:sp modelId="{9B77A6E0-86D5-4294-93E6-D84295617F64}">
      <dsp:nvSpPr>
        <dsp:cNvPr id="0" name=""/>
        <dsp:cNvSpPr/>
      </dsp:nvSpPr>
      <dsp:spPr>
        <a:xfrm>
          <a:off x="0" y="4256365"/>
          <a:ext cx="8712968" cy="58178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Правовые акты исполнительных органов государственной власти Свердловской области</a:t>
          </a:r>
          <a:endParaRPr lang="ru-RU" sz="1800" b="1" kern="1200" dirty="0"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28400" y="4284765"/>
        <a:ext cx="8656168" cy="52498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3BD4A6-210A-442E-96F6-241D52DD64D5}">
      <dsp:nvSpPr>
        <dsp:cNvPr id="0" name=""/>
        <dsp:cNvSpPr/>
      </dsp:nvSpPr>
      <dsp:spPr>
        <a:xfrm>
          <a:off x="7942" y="708591"/>
          <a:ext cx="2373778" cy="43030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Подготовка предложений </a:t>
          </a:r>
          <a:b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региональный Комплексный план мероприятий по обеспечению поэтапного доступа негосударственных организаций, осуществляющих деятельность </a:t>
          </a:r>
          <a:b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социальной сфере, к бюджетным средствам на 2021–2024 годы – </a:t>
          </a:r>
          <a:r>
            <a:rPr lang="en-US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I – II</a:t>
          </a: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кварталы 2021 года</a:t>
          </a:r>
          <a:endParaRPr lang="ru-RU" sz="18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77468" y="778117"/>
        <a:ext cx="2234726" cy="4163949"/>
      </dsp:txXfrm>
    </dsp:sp>
    <dsp:sp modelId="{3FB0DDE5-B47B-4B34-BCC7-84B8B3B67F49}">
      <dsp:nvSpPr>
        <dsp:cNvPr id="0" name=""/>
        <dsp:cNvSpPr/>
      </dsp:nvSpPr>
      <dsp:spPr>
        <a:xfrm>
          <a:off x="2619098" y="2565743"/>
          <a:ext cx="503241" cy="5886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2619098" y="2683482"/>
        <a:ext cx="352269" cy="353219"/>
      </dsp:txXfrm>
    </dsp:sp>
    <dsp:sp modelId="{6AD7DD77-49ED-4727-837E-76300562383F}">
      <dsp:nvSpPr>
        <dsp:cNvPr id="0" name=""/>
        <dsp:cNvSpPr/>
      </dsp:nvSpPr>
      <dsp:spPr>
        <a:xfrm>
          <a:off x="3331231" y="708591"/>
          <a:ext cx="2373778" cy="43030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Формирование системы целевых показателей обеспечения доступа негосударственных организаций </a:t>
          </a:r>
          <a:b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к оказанию услуг </a:t>
          </a:r>
          <a:b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социальной сфере за счет бюджетных средств, методики их расчета – </a:t>
          </a:r>
          <a:r>
            <a:rPr lang="en-US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II</a:t>
          </a: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квартал 2021 года</a:t>
          </a:r>
          <a:endParaRPr lang="ru-RU" sz="18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3400757" y="778117"/>
        <a:ext cx="2234726" cy="4163949"/>
      </dsp:txXfrm>
    </dsp:sp>
    <dsp:sp modelId="{4CED9CB2-69F1-4A52-8288-954CAC77A89D}">
      <dsp:nvSpPr>
        <dsp:cNvPr id="0" name=""/>
        <dsp:cNvSpPr/>
      </dsp:nvSpPr>
      <dsp:spPr>
        <a:xfrm>
          <a:off x="5942388" y="2565743"/>
          <a:ext cx="503241" cy="588697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5942388" y="2683482"/>
        <a:ext cx="352269" cy="353219"/>
      </dsp:txXfrm>
    </dsp:sp>
    <dsp:sp modelId="{A90B0BED-50D2-412C-ADB2-1D79F8987F64}">
      <dsp:nvSpPr>
        <dsp:cNvPr id="0" name=""/>
        <dsp:cNvSpPr/>
      </dsp:nvSpPr>
      <dsp:spPr>
        <a:xfrm>
          <a:off x="6654521" y="708591"/>
          <a:ext cx="2373778" cy="430300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Утверждение регионального Комплексного плана мероприятий по обеспечению поэтапного доступа негосударственных организаций, осуществляющих деятельность </a:t>
          </a:r>
          <a:b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</a:b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в социальной сфере, к бюджетным средствам на 2021–2024 годы – </a:t>
          </a:r>
          <a:r>
            <a:rPr lang="en-US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III</a:t>
          </a:r>
          <a:r>
            <a:rPr lang="ru-RU" sz="1800" b="1" kern="1200" dirty="0" smtClean="0">
              <a:effectLst/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rPr>
            <a:t> квартал 2021 года</a:t>
          </a:r>
          <a:endParaRPr lang="ru-RU" sz="1800" b="1" kern="1200" dirty="0">
            <a:effectLst/>
            <a:latin typeface="Liberation Serif" panose="02020603050405020304" pitchFamily="18" charset="0"/>
            <a:ea typeface="Liberation Serif" panose="02020603050405020304" pitchFamily="18" charset="0"/>
            <a:cs typeface="Liberation Serif" panose="02020603050405020304" pitchFamily="18" charset="0"/>
          </a:endParaRPr>
        </a:p>
      </dsp:txBody>
      <dsp:txXfrm>
        <a:off x="6724047" y="778117"/>
        <a:ext cx="2234726" cy="41639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0CD100-4ADB-4337-A044-0F8BE8530D84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19138" y="1241425"/>
            <a:ext cx="53594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2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E99D19-2511-4E93-A282-E6D624236C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047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1pPr>
    <a:lvl2pPr marL="320954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2pPr>
    <a:lvl3pPr marL="641909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3pPr>
    <a:lvl4pPr marL="962863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4pPr>
    <a:lvl5pPr marL="1283818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5pPr>
    <a:lvl6pPr marL="1604772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6pPr>
    <a:lvl7pPr marL="1925726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7pPr>
    <a:lvl8pPr marL="2246681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8pPr>
    <a:lvl9pPr marL="2567635" algn="l" defTabSz="641909" rtl="0" eaLnBrk="1" latinLnBrk="0" hangingPunct="1">
      <a:defRPr sz="84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419100" y="742950"/>
            <a:ext cx="5961063" cy="372586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3168-41B7-41CF-85E0-6401770B425B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3135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19138" y="1241425"/>
            <a:ext cx="5359400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3427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331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965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E99D19-2511-4E93-A282-E6D624236CAD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620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75357"/>
            <a:ext cx="7772400" cy="12250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25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672420"/>
            <a:ext cx="7772400" cy="1135063"/>
          </a:xfrm>
        </p:spPr>
        <p:txBody>
          <a:bodyPr anchor="t"/>
          <a:lstStyle>
            <a:lvl1pPr algn="l">
              <a:defRPr sz="2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308610" indent="0">
              <a:buNone/>
              <a:defRPr sz="1215">
                <a:solidFill>
                  <a:schemeClr val="tx1">
                    <a:tint val="75000"/>
                  </a:schemeClr>
                </a:solidFill>
              </a:defRPr>
            </a:lvl2pPr>
            <a:lvl3pPr marL="61722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3pPr>
            <a:lvl4pPr marL="92583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4pPr>
            <a:lvl5pPr marL="123444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5pPr>
            <a:lvl6pPr marL="154305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6pPr>
            <a:lvl7pPr marL="18516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7pPr>
            <a:lvl8pPr marL="216027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8pPr>
            <a:lvl9pPr marL="246888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1890"/>
            </a:lvl1pPr>
            <a:lvl2pPr>
              <a:defRPr sz="1620"/>
            </a:lvl2pPr>
            <a:lvl3pPr>
              <a:defRPr sz="1350"/>
            </a:lvl3pPr>
            <a:lvl4pPr>
              <a:defRPr sz="1215"/>
            </a:lvl4pPr>
            <a:lvl5pPr>
              <a:defRPr sz="1215"/>
            </a:lvl5pPr>
            <a:lvl6pPr>
              <a:defRPr sz="1215"/>
            </a:lvl6pPr>
            <a:lvl7pPr>
              <a:defRPr sz="1215"/>
            </a:lvl7pPr>
            <a:lvl8pPr>
              <a:defRPr sz="1215"/>
            </a:lvl8pPr>
            <a:lvl9pPr>
              <a:defRPr sz="121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1" y="1333501"/>
            <a:ext cx="4038600" cy="3771636"/>
          </a:xfrm>
        </p:spPr>
        <p:txBody>
          <a:bodyPr/>
          <a:lstStyle>
            <a:lvl1pPr>
              <a:defRPr sz="1890"/>
            </a:lvl1pPr>
            <a:lvl2pPr>
              <a:defRPr sz="1620"/>
            </a:lvl2pPr>
            <a:lvl3pPr>
              <a:defRPr sz="1350"/>
            </a:lvl3pPr>
            <a:lvl4pPr>
              <a:defRPr sz="1215"/>
            </a:lvl4pPr>
            <a:lvl5pPr>
              <a:defRPr sz="1215"/>
            </a:lvl5pPr>
            <a:lvl6pPr>
              <a:defRPr sz="1215"/>
            </a:lvl6pPr>
            <a:lvl7pPr>
              <a:defRPr sz="1215"/>
            </a:lvl7pPr>
            <a:lvl8pPr>
              <a:defRPr sz="1215"/>
            </a:lvl8pPr>
            <a:lvl9pPr>
              <a:defRPr sz="121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6"/>
          </a:xfrm>
        </p:spPr>
        <p:txBody>
          <a:bodyPr anchor="b"/>
          <a:lstStyle>
            <a:lvl1pPr marL="0" indent="0">
              <a:buNone/>
              <a:defRPr sz="1620" b="1"/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1620"/>
            </a:lvl1pPr>
            <a:lvl2pPr>
              <a:defRPr sz="1350"/>
            </a:lvl2pPr>
            <a:lvl3pPr>
              <a:defRPr sz="1215"/>
            </a:lvl3pPr>
            <a:lvl4pPr>
              <a:defRPr sz="1080"/>
            </a:lvl4pPr>
            <a:lvl5pPr>
              <a:defRPr sz="1080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279262"/>
            <a:ext cx="4041775" cy="533136"/>
          </a:xfrm>
        </p:spPr>
        <p:txBody>
          <a:bodyPr anchor="b"/>
          <a:lstStyle>
            <a:lvl1pPr marL="0" indent="0">
              <a:buNone/>
              <a:defRPr sz="1620" b="1"/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1620"/>
            </a:lvl1pPr>
            <a:lvl2pPr>
              <a:defRPr sz="1350"/>
            </a:lvl2pPr>
            <a:lvl3pPr>
              <a:defRPr sz="1215"/>
            </a:lvl3pPr>
            <a:lvl4pPr>
              <a:defRPr sz="1080"/>
            </a:lvl4pPr>
            <a:lvl5pPr>
              <a:defRPr sz="1080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27543"/>
            <a:ext cx="3008313" cy="968376"/>
          </a:xfrm>
        </p:spPr>
        <p:txBody>
          <a:bodyPr anchor="b"/>
          <a:lstStyle>
            <a:lvl1pPr algn="l">
              <a:defRPr sz="135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27544"/>
            <a:ext cx="5111750" cy="4877594"/>
          </a:xfrm>
        </p:spPr>
        <p:txBody>
          <a:bodyPr/>
          <a:lstStyle>
            <a:lvl1pPr>
              <a:defRPr sz="2160"/>
            </a:lvl1pPr>
            <a:lvl2pPr>
              <a:defRPr sz="1890"/>
            </a:lvl2pPr>
            <a:lvl3pPr>
              <a:defRPr sz="162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195920"/>
            <a:ext cx="3008313" cy="3909219"/>
          </a:xfrm>
        </p:spPr>
        <p:txBody>
          <a:bodyPr/>
          <a:lstStyle>
            <a:lvl1pPr marL="0" indent="0">
              <a:buNone/>
              <a:defRPr sz="945"/>
            </a:lvl1pPr>
            <a:lvl2pPr marL="308610" indent="0">
              <a:buNone/>
              <a:defRPr sz="810"/>
            </a:lvl2pPr>
            <a:lvl3pPr marL="617220" indent="0">
              <a:buNone/>
              <a:defRPr sz="675"/>
            </a:lvl3pPr>
            <a:lvl4pPr marL="925830" indent="0">
              <a:buNone/>
              <a:defRPr sz="608"/>
            </a:lvl4pPr>
            <a:lvl5pPr marL="1234440" indent="0">
              <a:buNone/>
              <a:defRPr sz="608"/>
            </a:lvl5pPr>
            <a:lvl6pPr marL="1543050" indent="0">
              <a:buNone/>
              <a:defRPr sz="608"/>
            </a:lvl6pPr>
            <a:lvl7pPr marL="1851660" indent="0">
              <a:buNone/>
              <a:defRPr sz="608"/>
            </a:lvl7pPr>
            <a:lvl8pPr marL="2160270" indent="0">
              <a:buNone/>
              <a:defRPr sz="608"/>
            </a:lvl8pPr>
            <a:lvl9pPr marL="2468880" indent="0">
              <a:buNone/>
              <a:defRPr sz="60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135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2160"/>
            </a:lvl1pPr>
            <a:lvl2pPr marL="308610" indent="0">
              <a:buNone/>
              <a:defRPr sz="1890"/>
            </a:lvl2pPr>
            <a:lvl3pPr marL="617220" indent="0">
              <a:buNone/>
              <a:defRPr sz="1620"/>
            </a:lvl3pPr>
            <a:lvl4pPr marL="925830" indent="0">
              <a:buNone/>
              <a:defRPr sz="1350"/>
            </a:lvl4pPr>
            <a:lvl5pPr marL="1234440" indent="0">
              <a:buNone/>
              <a:defRPr sz="1350"/>
            </a:lvl5pPr>
            <a:lvl6pPr marL="1543050" indent="0">
              <a:buNone/>
              <a:defRPr sz="1350"/>
            </a:lvl6pPr>
            <a:lvl7pPr marL="1851660" indent="0">
              <a:buNone/>
              <a:defRPr sz="1350"/>
            </a:lvl7pPr>
            <a:lvl8pPr marL="2160270" indent="0">
              <a:buNone/>
              <a:defRPr sz="1350"/>
            </a:lvl8pPr>
            <a:lvl9pPr marL="2468880" indent="0">
              <a:buNone/>
              <a:defRPr sz="135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945"/>
            </a:lvl1pPr>
            <a:lvl2pPr marL="308610" indent="0">
              <a:buNone/>
              <a:defRPr sz="810"/>
            </a:lvl2pPr>
            <a:lvl3pPr marL="617220" indent="0">
              <a:buNone/>
              <a:defRPr sz="675"/>
            </a:lvl3pPr>
            <a:lvl4pPr marL="925830" indent="0">
              <a:buNone/>
              <a:defRPr sz="608"/>
            </a:lvl4pPr>
            <a:lvl5pPr marL="1234440" indent="0">
              <a:buNone/>
              <a:defRPr sz="608"/>
            </a:lvl5pPr>
            <a:lvl6pPr marL="1543050" indent="0">
              <a:buNone/>
              <a:defRPr sz="608"/>
            </a:lvl6pPr>
            <a:lvl7pPr marL="1851660" indent="0">
              <a:buNone/>
              <a:defRPr sz="608"/>
            </a:lvl7pPr>
            <a:lvl8pPr marL="2160270" indent="0">
              <a:buNone/>
              <a:defRPr sz="608"/>
            </a:lvl8pPr>
            <a:lvl9pPr marL="2468880" indent="0">
              <a:buNone/>
              <a:defRPr sz="60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28868"/>
            <a:ext cx="2057400" cy="487627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28868"/>
            <a:ext cx="6019800" cy="487627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657370"/>
            <a:ext cx="7772400" cy="1483423"/>
          </a:xfrm>
        </p:spPr>
        <p:txBody>
          <a:bodyPr anchor="b">
            <a:normAutofit/>
          </a:bodyPr>
          <a:lstStyle>
            <a:lvl1pPr>
              <a:defRPr sz="297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217541"/>
            <a:ext cx="6400800" cy="1227667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FFF"/>
                </a:solidFill>
              </a:defRPr>
            </a:lvl1pPr>
            <a:lvl2pPr marL="308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172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25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4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516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6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5565303"/>
            <a:ext cx="9144000" cy="73717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1" y="3"/>
            <a:ext cx="9141162" cy="68534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15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1" y="158113"/>
            <a:ext cx="9141524" cy="59915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90" y="-42584"/>
            <a:ext cx="7200800" cy="40139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675"/>
              </a:spcAft>
            </a:pPr>
            <a:r>
              <a:rPr lang="ru-RU" sz="743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743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35323"/>
            <a:ext cx="1312717" cy="95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72" y="1477352"/>
            <a:ext cx="7408333" cy="39604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637254"/>
            <a:ext cx="7653536" cy="78008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817274"/>
            <a:ext cx="8229600" cy="78008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657367"/>
            <a:ext cx="3822192" cy="37804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657367"/>
            <a:ext cx="3822192" cy="37804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3" name="Group 15"/>
          <p:cNvGrpSpPr>
            <a:grpSpLocks noChangeAspect="1"/>
          </p:cNvGrpSpPr>
          <p:nvPr userDrawn="1"/>
        </p:nvGrpSpPr>
        <p:grpSpPr bwMode="hidden">
          <a:xfrm>
            <a:off x="-361" y="144968"/>
            <a:ext cx="9141524" cy="427680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" y="-4744"/>
            <a:ext cx="539551" cy="40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17307"/>
            <a:ext cx="8229600" cy="10439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231762"/>
            <a:ext cx="3822192" cy="533136"/>
          </a:xfrm>
        </p:spPr>
        <p:txBody>
          <a:bodyPr anchor="ctr"/>
          <a:lstStyle>
            <a:lvl1pPr marL="0" indent="0" algn="ctr">
              <a:buNone/>
              <a:defRPr sz="1620" b="0">
                <a:solidFill>
                  <a:schemeClr val="tx2"/>
                </a:solidFill>
                <a:latin typeface="+mj-lt"/>
              </a:defRPr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7" y="2857502"/>
            <a:ext cx="3820055" cy="2247636"/>
          </a:xfrm>
        </p:spPr>
        <p:txBody>
          <a:bodyPr/>
          <a:lstStyle>
            <a:lvl1pPr>
              <a:defRPr sz="1350"/>
            </a:lvl1pPr>
            <a:lvl2pPr>
              <a:defRPr sz="1215"/>
            </a:lvl2pPr>
            <a:lvl3pPr>
              <a:defRPr sz="1080"/>
            </a:lvl3pPr>
            <a:lvl4pPr>
              <a:defRPr sz="945"/>
            </a:lvl4pPr>
            <a:lvl5pPr>
              <a:defRPr sz="945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231762"/>
            <a:ext cx="3822192" cy="533136"/>
          </a:xfrm>
        </p:spPr>
        <p:txBody>
          <a:bodyPr anchor="ctr"/>
          <a:lstStyle>
            <a:lvl1pPr marL="0" indent="0" algn="ctr">
              <a:buNone/>
              <a:defRPr sz="1620" b="0" i="0">
                <a:solidFill>
                  <a:schemeClr val="tx2"/>
                </a:solidFill>
                <a:latin typeface="+mj-lt"/>
              </a:defRPr>
            </a:lvl1pPr>
            <a:lvl2pPr marL="308610" indent="0">
              <a:buNone/>
              <a:defRPr sz="1350" b="1"/>
            </a:lvl2pPr>
            <a:lvl3pPr marL="617220" indent="0">
              <a:buNone/>
              <a:defRPr sz="1215" b="1"/>
            </a:lvl3pPr>
            <a:lvl4pPr marL="925830" indent="0">
              <a:buNone/>
              <a:defRPr sz="1080" b="1"/>
            </a:lvl4pPr>
            <a:lvl5pPr marL="1234440" indent="0">
              <a:buNone/>
              <a:defRPr sz="1080" b="1"/>
            </a:lvl5pPr>
            <a:lvl6pPr marL="1543050" indent="0">
              <a:buNone/>
              <a:defRPr sz="1080" b="1"/>
            </a:lvl6pPr>
            <a:lvl7pPr marL="1851660" indent="0">
              <a:buNone/>
              <a:defRPr sz="1080" b="1"/>
            </a:lvl7pPr>
            <a:lvl8pPr marL="2160270" indent="0">
              <a:buNone/>
              <a:defRPr sz="1080" b="1"/>
            </a:lvl8pPr>
            <a:lvl9pPr marL="2468880" indent="0">
              <a:buNone/>
              <a:defRPr sz="108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857502"/>
            <a:ext cx="3822192" cy="2247636"/>
          </a:xfrm>
        </p:spPr>
        <p:txBody>
          <a:bodyPr/>
          <a:lstStyle>
            <a:lvl1pPr>
              <a:defRPr sz="1350"/>
            </a:lvl1pPr>
            <a:lvl2pPr>
              <a:defRPr sz="1215"/>
            </a:lvl2pPr>
            <a:lvl3pPr>
              <a:defRPr sz="1080"/>
            </a:lvl3pPr>
            <a:lvl4pPr>
              <a:defRPr sz="945"/>
            </a:lvl4pPr>
            <a:lvl5pPr>
              <a:defRPr sz="945"/>
            </a:lvl5pPr>
            <a:lvl6pPr>
              <a:defRPr sz="1080"/>
            </a:lvl6pPr>
            <a:lvl7pPr>
              <a:defRPr sz="1080"/>
            </a:lvl7pPr>
            <a:lvl8pPr>
              <a:defRPr sz="1080"/>
            </a:lvl8pPr>
            <a:lvl9pPr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3" y="5208472"/>
            <a:ext cx="3786690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2" y="5208472"/>
            <a:ext cx="3786691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9" y="5208472"/>
            <a:ext cx="1161826" cy="304271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137420"/>
            <a:ext cx="8229600" cy="104394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117311"/>
            <a:ext cx="4114800" cy="1189861"/>
          </a:xfrm>
        </p:spPr>
        <p:txBody>
          <a:bodyPr anchor="b">
            <a:normAutofit/>
          </a:bodyPr>
          <a:lstStyle>
            <a:lvl1pPr algn="l">
              <a:defRPr sz="189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321279"/>
            <a:ext cx="4114800" cy="2816476"/>
          </a:xfrm>
        </p:spPr>
        <p:txBody>
          <a:bodyPr>
            <a:normAutofit/>
          </a:bodyPr>
          <a:lstStyle>
            <a:lvl1pPr marL="0" indent="0">
              <a:buNone/>
              <a:defRPr sz="1215">
                <a:solidFill>
                  <a:srgbClr val="FFFFFF"/>
                </a:solidFill>
              </a:defRPr>
            </a:lvl1pPr>
            <a:lvl2pPr marL="308610" indent="0">
              <a:buNone/>
              <a:defRPr sz="810"/>
            </a:lvl2pPr>
            <a:lvl3pPr marL="617220" indent="0">
              <a:buNone/>
              <a:defRPr sz="675"/>
            </a:lvl3pPr>
            <a:lvl4pPr marL="925830" indent="0">
              <a:buNone/>
              <a:defRPr sz="608"/>
            </a:lvl4pPr>
            <a:lvl5pPr marL="1234440" indent="0">
              <a:buNone/>
              <a:defRPr sz="608"/>
            </a:lvl5pPr>
            <a:lvl6pPr marL="1543050" indent="0">
              <a:buNone/>
              <a:defRPr sz="608"/>
            </a:lvl6pPr>
            <a:lvl7pPr marL="1851660" indent="0">
              <a:buNone/>
              <a:defRPr sz="608"/>
            </a:lvl7pPr>
            <a:lvl8pPr marL="2160270" indent="0">
              <a:buNone/>
              <a:defRPr sz="608"/>
            </a:lvl8pPr>
            <a:lvl9pPr marL="2468880" indent="0">
              <a:buNone/>
              <a:defRPr sz="60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143000"/>
            <a:ext cx="4104456" cy="351470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2160">
                <a:solidFill>
                  <a:schemeClr val="bg1"/>
                </a:solidFill>
              </a:defRPr>
            </a:lvl1pPr>
            <a:lvl2pPr marL="308610" indent="0">
              <a:buNone/>
              <a:defRPr sz="1890"/>
            </a:lvl2pPr>
            <a:lvl3pPr marL="617220" indent="0">
              <a:buNone/>
              <a:defRPr sz="1620"/>
            </a:lvl3pPr>
            <a:lvl4pPr marL="925830" indent="0">
              <a:buNone/>
              <a:defRPr sz="1350"/>
            </a:lvl4pPr>
            <a:lvl5pPr marL="1234440" indent="0">
              <a:buNone/>
              <a:defRPr sz="1350"/>
            </a:lvl5pPr>
            <a:lvl6pPr marL="1543050" indent="0">
              <a:buNone/>
              <a:defRPr sz="1350"/>
            </a:lvl6pPr>
            <a:lvl7pPr marL="1851660" indent="0">
              <a:buNone/>
              <a:defRPr sz="1350"/>
            </a:lvl7pPr>
            <a:lvl8pPr marL="2160270" indent="0">
              <a:buNone/>
              <a:defRPr sz="1350"/>
            </a:lvl8pPr>
            <a:lvl9pPr marL="2468880" indent="0">
              <a:buNone/>
              <a:defRPr sz="135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1" y="3"/>
            <a:ext cx="9141162" cy="68534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15" dirty="0">
              <a:solidFill>
                <a:prstClr val="white"/>
              </a:solidFill>
            </a:endParaRPr>
          </a:p>
        </p:txBody>
      </p:sp>
      <p:grpSp>
        <p:nvGrpSpPr>
          <p:cNvPr id="5" name="Group 15"/>
          <p:cNvGrpSpPr>
            <a:grpSpLocks noChangeAspect="1"/>
          </p:cNvGrpSpPr>
          <p:nvPr userDrawn="1"/>
        </p:nvGrpSpPr>
        <p:grpSpPr bwMode="hidden">
          <a:xfrm>
            <a:off x="-361" y="158113"/>
            <a:ext cx="9141524" cy="59915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90" y="-42584"/>
            <a:ext cx="7200800" cy="40139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675"/>
              </a:spcAft>
            </a:pPr>
            <a:r>
              <a:rPr lang="ru-RU" sz="743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743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35323"/>
            <a:ext cx="1312717" cy="95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Группа 16"/>
          <p:cNvGrpSpPr/>
          <p:nvPr userDrawn="1"/>
        </p:nvGrpSpPr>
        <p:grpSpPr>
          <a:xfrm>
            <a:off x="0" y="5565303"/>
            <a:ext cx="9144000" cy="73717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757269"/>
            <a:ext cx="8229600" cy="780087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72" y="1657372"/>
            <a:ext cx="7408333" cy="3780419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430247" y="5143506"/>
            <a:ext cx="1200463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33401" y="5143502"/>
            <a:ext cx="5811724" cy="304271"/>
          </a:xfrm>
          <a:prstGeom prst="rect">
            <a:avLst/>
          </a:prstGeom>
        </p:spPr>
        <p:txBody>
          <a:bodyPr/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74429" y="4648735"/>
            <a:ext cx="856907" cy="558271"/>
          </a:xfrm>
          <a:prstGeom prst="rect">
            <a:avLst/>
          </a:prstGeom>
        </p:spPr>
        <p:txBody>
          <a:bodyPr/>
          <a:lstStyle/>
          <a:p>
            <a:fld id="{882A2416-E2B6-4A27-A9F7-366FB0CE345F}" type="slidenum">
              <a:rPr lang="ru-RU" smtClean="0">
                <a:solidFill>
                  <a:prstClr val="black"/>
                </a:solidFill>
              </a:rPr>
              <a:pPr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061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F39B-D475-4895-98B3-1D74FD35700A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5296961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5296961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849C7-FDCE-4000-8094-3BC93EC70B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17220" rtl="0" eaLnBrk="1" latinLnBrk="0" hangingPunct="1">
        <a:spcBef>
          <a:spcPct val="0"/>
        </a:spcBef>
        <a:buNone/>
        <a:defRPr sz="29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1458" indent="-231458" algn="l" defTabSz="617220" rtl="0" eaLnBrk="1" latinLnBrk="0" hangingPunct="1">
        <a:spcBef>
          <a:spcPct val="20000"/>
        </a:spcBef>
        <a:buFont typeface="Arial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01492" indent="-192882" algn="l" defTabSz="617220" rtl="0" eaLnBrk="1" latinLnBrk="0" hangingPunct="1">
        <a:spcBef>
          <a:spcPct val="20000"/>
        </a:spcBef>
        <a:buFont typeface="Arial" pitchFamily="34" charset="0"/>
        <a:buChar char="–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77152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080135" indent="-154305" algn="l" defTabSz="617220" rtl="0" eaLnBrk="1" latinLnBrk="0" hangingPunct="1">
        <a:spcBef>
          <a:spcPct val="20000"/>
        </a:spcBef>
        <a:buFont typeface="Arial" pitchFamily="34" charset="0"/>
        <a:buChar char="–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88745" indent="-154305" algn="l" defTabSz="617220" rtl="0" eaLnBrk="1" latinLnBrk="0" hangingPunct="1">
        <a:spcBef>
          <a:spcPct val="20000"/>
        </a:spcBef>
        <a:buFont typeface="Arial" pitchFamily="34" charset="0"/>
        <a:buChar char="»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69735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0596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31457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623185" indent="-154305" algn="l" defTabSz="617220" rtl="0" eaLnBrk="1" latinLnBrk="0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2pPr>
      <a:lvl3pPr marL="61722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3pPr>
      <a:lvl4pPr marL="92583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5pPr>
      <a:lvl6pPr marL="154305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6pPr>
      <a:lvl7pPr marL="185166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7pPr>
      <a:lvl8pPr marL="216027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72" y="1417344"/>
            <a:ext cx="7408333" cy="4020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1" y="3"/>
            <a:ext cx="9141162" cy="68534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15" dirty="0">
              <a:solidFill>
                <a:prstClr val="white"/>
              </a:solidFill>
            </a:endParaRPr>
          </a:p>
        </p:txBody>
      </p:sp>
      <p:grpSp>
        <p:nvGrpSpPr>
          <p:cNvPr id="4" name="Group 15"/>
          <p:cNvGrpSpPr>
            <a:grpSpLocks noChangeAspect="1"/>
          </p:cNvGrpSpPr>
          <p:nvPr/>
        </p:nvGrpSpPr>
        <p:grpSpPr bwMode="hidden">
          <a:xfrm>
            <a:off x="-361" y="158113"/>
            <a:ext cx="9141524" cy="59915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215">
                <a:solidFill>
                  <a:prstClr val="black"/>
                </a:solidFill>
              </a:endParaRPr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90" y="-42584"/>
            <a:ext cx="7200800" cy="401392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675"/>
              </a:spcAft>
            </a:pPr>
            <a:r>
              <a:rPr lang="ru-RU" sz="743" kern="110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743" kern="1100" dirty="0">
              <a:ln w="10160">
                <a:noFill/>
                <a:prstDash val="solid"/>
              </a:ln>
              <a:solidFill>
                <a:srgbClr val="0070C0"/>
              </a:solidFill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35323"/>
            <a:ext cx="1312717" cy="95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40" y="572451"/>
            <a:ext cx="8147985" cy="784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5" name="Группа 15"/>
          <p:cNvGrpSpPr/>
          <p:nvPr/>
        </p:nvGrpSpPr>
        <p:grpSpPr>
          <a:xfrm>
            <a:off x="0" y="5565303"/>
            <a:ext cx="9144000" cy="73717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15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defTabSz="617220" rtl="0" eaLnBrk="1" latinLnBrk="0" hangingPunct="1">
        <a:spcBef>
          <a:spcPct val="0"/>
        </a:spcBef>
        <a:buNone/>
        <a:defRPr sz="297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85166" indent="-185166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20" kern="1200">
          <a:solidFill>
            <a:schemeClr val="tx2"/>
          </a:solidFill>
          <a:latin typeface="+mn-lt"/>
          <a:ea typeface="+mn-ea"/>
          <a:cs typeface="+mn-cs"/>
        </a:defRPr>
      </a:lvl1pPr>
      <a:lvl2pPr marL="388977" indent="-185166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485" kern="1200">
          <a:solidFill>
            <a:schemeClr val="tx2"/>
          </a:solidFill>
          <a:latin typeface="+mn-lt"/>
          <a:ea typeface="+mn-ea"/>
          <a:cs typeface="+mn-cs"/>
        </a:defRPr>
      </a:lvl2pPr>
      <a:lvl3pPr marL="577572" indent="-154305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771525" indent="-154305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215" kern="1200">
          <a:solidFill>
            <a:schemeClr val="tx2"/>
          </a:solidFill>
          <a:latin typeface="+mn-lt"/>
          <a:ea typeface="+mn-ea"/>
          <a:cs typeface="+mn-cs"/>
        </a:defRPr>
      </a:lvl4pPr>
      <a:lvl5pPr marL="987552" indent="-154305" algn="l" defTabSz="61722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080" kern="1200">
          <a:solidFill>
            <a:schemeClr val="tx2"/>
          </a:solidFill>
          <a:latin typeface="+mn-lt"/>
          <a:ea typeface="+mn-ea"/>
          <a:cs typeface="+mn-cs"/>
        </a:defRPr>
      </a:lvl5pPr>
      <a:lvl6pPr marL="1203579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6pPr>
      <a:lvl7pPr marL="1419606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7pPr>
      <a:lvl8pPr marL="1635633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8pPr>
      <a:lvl9pPr marL="1851660" indent="-154305" algn="l" defTabSz="617220" rtl="0" eaLnBrk="1" latinLnBrk="0" hangingPunct="1">
        <a:spcBef>
          <a:spcPts val="259"/>
        </a:spcBef>
        <a:buClr>
          <a:schemeClr val="accent1"/>
        </a:buClr>
        <a:buFont typeface="Symbol" pitchFamily="18" charset="2"/>
        <a:buChar char="*"/>
        <a:defRPr sz="945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2pPr>
      <a:lvl3pPr marL="61722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3pPr>
      <a:lvl4pPr marL="92583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5pPr>
      <a:lvl6pPr marL="154305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6pPr>
      <a:lvl7pPr marL="185166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7pPr>
      <a:lvl8pPr marL="216027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algn="l" defTabSz="617220" rtl="0" eaLnBrk="1" latinLnBrk="0" hangingPunct="1">
        <a:defRPr sz="12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57200" y="542927"/>
            <a:ext cx="8229600" cy="11090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 algn="ctr"/>
            <a:endParaRPr lang="ru-RU" sz="1620" dirty="0"/>
          </a:p>
        </p:txBody>
      </p:sp>
      <p:pic>
        <p:nvPicPr>
          <p:cNvPr id="16" name="Рисунок 15" descr="Гербик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8296" y="180632"/>
            <a:ext cx="1054237" cy="626857"/>
          </a:xfrm>
          <a:prstGeom prst="rect">
            <a:avLst/>
          </a:prstGeom>
        </p:spPr>
      </p:pic>
      <p:sp>
        <p:nvSpPr>
          <p:cNvPr id="15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403648" y="123752"/>
            <a:ext cx="7740352" cy="659012"/>
          </a:xfrm>
          <a:noFill/>
        </p:spPr>
        <p:txBody>
          <a:bodyPr>
            <a:noAutofit/>
          </a:bodyPr>
          <a:lstStyle/>
          <a:p>
            <a:r>
              <a:rPr lang="ru-RU" sz="1400" dirty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n w="1905">
                  <a:solidFill>
                    <a:schemeClr val="tx1"/>
                  </a:solidFill>
                </a:ln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300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Министерство социальной политики Свердловской </a:t>
            </a:r>
            <a:r>
              <a:rPr lang="ru-RU" sz="2300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области</a:t>
            </a:r>
            <a:r>
              <a:rPr lang="ru-RU" sz="240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1400" dirty="0">
                <a:latin typeface="Times New Roman" pitchFamily="18" charset="0"/>
              </a:rPr>
              <a:t>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0" y="1226026"/>
            <a:ext cx="9144000" cy="245853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 algn="ctr"/>
            <a:endParaRPr lang="ru-RU" sz="162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-1" y="1240467"/>
            <a:ext cx="9144001" cy="24108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1722" tIns="30861" rIns="61722" bIns="30861"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 исполнении комплексного плана мероприятий по обеспечению поэтапного доступа социально ориентированных некоммерческих организаций, осуществляющих деятельность в социальной сфере, к бюджетным средствам, выделяемым на предоставление социальных услуг населению, использованию различных форм поддержки деятельности социально ориентированных некоммерческих организаций Свердловской области на 2017–2020 годы, утвержденного распоряжением Губернатора Свердловской области от 06.10.2017 № 234-РГ, за 2020 год и задачах на 2021 год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79512" y="3747894"/>
            <a:ext cx="5760640" cy="13418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>
              <a:lnSpc>
                <a:spcPct val="90000"/>
              </a:lnSpc>
            </a:pPr>
            <a:r>
              <a:rPr lang="ru-RU" sz="24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Заместитель Министра </a:t>
            </a:r>
            <a:r>
              <a:rPr lang="ru-RU" sz="24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социальной </a:t>
            </a:r>
            <a:r>
              <a:rPr lang="ru-RU" sz="2400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политики Свердловской </a:t>
            </a:r>
            <a:r>
              <a:rPr lang="ru-RU" sz="2400" dirty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области</a:t>
            </a:r>
          </a:p>
          <a:p>
            <a:pPr>
              <a:lnSpc>
                <a:spcPct val="90000"/>
              </a:lnSpc>
            </a:pPr>
            <a:r>
              <a:rPr lang="ru-RU" sz="2800" b="1" dirty="0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Чернышева </a:t>
            </a:r>
            <a:r>
              <a:rPr lang="ru-RU" sz="2800" b="1" smtClean="0">
                <a:solidFill>
                  <a:schemeClr val="tx1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Ирина Валерьевна</a:t>
            </a:r>
            <a:endParaRPr lang="ru-RU" sz="2800" b="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 rot="5400000">
            <a:off x="4549140" y="-872419"/>
            <a:ext cx="45719" cy="914400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1722" tIns="30861" rIns="61722" bIns="30861" rtlCol="0" anchor="ctr"/>
          <a:lstStyle/>
          <a:p>
            <a:pPr algn="ctr"/>
            <a:endParaRPr lang="ru-RU" sz="1620" dirty="0">
              <a:solidFill>
                <a:srgbClr val="00B050"/>
              </a:solidFill>
            </a:endParaRPr>
          </a:p>
        </p:txBody>
      </p:sp>
      <p:graphicFrame>
        <p:nvGraphicFramePr>
          <p:cNvPr id="32" name="Таблица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697095"/>
              </p:ext>
            </p:extLst>
          </p:nvPr>
        </p:nvGraphicFramePr>
        <p:xfrm>
          <a:off x="6731225" y="4297660"/>
          <a:ext cx="2412775" cy="630936"/>
        </p:xfrm>
        <a:graphic>
          <a:graphicData uri="http://schemas.openxmlformats.org/drawingml/2006/table">
            <a:tbl>
              <a:tblPr/>
              <a:tblGrid>
                <a:gridCol w="2412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56784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г. Екатеринбург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kern="1200" baseline="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10 февраля </a:t>
                      </a:r>
                      <a:r>
                        <a:rPr lang="ru-RU" sz="1800" b="0" kern="1200" dirty="0" smtClean="0">
                          <a:solidFill>
                            <a:schemeClr val="tx1"/>
                          </a:solidFill>
                          <a:latin typeface="Liberation Serif" panose="02020603050405020304" pitchFamily="18" charset="0"/>
                          <a:ea typeface="Liberation Serif" panose="02020603050405020304" pitchFamily="18" charset="0"/>
                          <a:cs typeface="Liberation Serif" panose="02020603050405020304" pitchFamily="18" charset="0"/>
                        </a:rPr>
                        <a:t>2021 года  </a:t>
                      </a:r>
                    </a:p>
                  </a:txBody>
                  <a:tcPr marL="61722" marR="6172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990499" y="2894841"/>
            <a:ext cx="2057400" cy="51334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20" dirty="0"/>
          </a:p>
        </p:txBody>
      </p:sp>
    </p:spTree>
    <p:extLst>
      <p:ext uri="{BB962C8B-B14F-4D97-AF65-F5344CB8AC3E}">
        <p14:creationId xmlns:p14="http://schemas.microsoft.com/office/powerpoint/2010/main" val="314673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Нормативное обоснование предоставления бюджетных средств социально ориентированным некоммерческим организациям, оказывающим населению услуги в социальной сфере</a:t>
            </a:r>
            <a:endParaRPr lang="ru-RU" sz="24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01776932"/>
              </p:ext>
            </p:extLst>
          </p:nvPr>
        </p:nvGraphicFramePr>
        <p:xfrm>
          <a:off x="107504" y="1057300"/>
          <a:ext cx="892899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4763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Обеспечение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доступа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СОНКО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оказанию услуг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социальной сфере за счет бюджетных средств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419592004"/>
              </p:ext>
            </p:extLst>
          </p:nvPr>
        </p:nvGraphicFramePr>
        <p:xfrm>
          <a:off x="179512" y="553244"/>
          <a:ext cx="8856984" cy="51617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1940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Обеспечение координации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деятельности органов государственной власти Свердловской области, а также других заинтересованных сторон, по обеспечению доступа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СОНКО </a:t>
            </a:r>
            <a:b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предоставлению услуг в социальной сфере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-18332" y="1705372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Итоги рейтинга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муниципальных образований,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расположенных на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территории Свердловской области,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 реализации в 2019 году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механизмов поддержки </a:t>
            </a:r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СОНКО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001058456"/>
              </p:ext>
            </p:extLst>
          </p:nvPr>
        </p:nvGraphicFramePr>
        <p:xfrm>
          <a:off x="0" y="2785492"/>
          <a:ext cx="8136904" cy="2929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322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Обеспечение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координация деятельности органов государственной власти Свердловской области, а также других заинтересованных сторон, по обеспечению доступа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СОНКО </a:t>
            </a:r>
            <a:b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предоставлению услуг в социальной сфере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42526248"/>
              </p:ext>
            </p:extLst>
          </p:nvPr>
        </p:nvGraphicFramePr>
        <p:xfrm>
          <a:off x="659650" y="3289548"/>
          <a:ext cx="7392652" cy="2706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611560" y="1735198"/>
            <a:ext cx="74888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Рейтинг субъектов </a:t>
            </a:r>
            <a:r>
              <a:rPr lang="ru-RU" sz="2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Российской Федерации по реализации механизмов поддержки СОНКО, обеспечению доступа СОНКО к предоставлению услуг </a:t>
            </a:r>
            <a:r>
              <a:rPr lang="ru-RU" sz="2200" b="1" dirty="0" smtClean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</a:t>
            </a:r>
            <a:r>
              <a:rPr lang="ru-RU" sz="2200" b="1" dirty="0">
                <a:solidFill>
                  <a:schemeClr val="accent1">
                    <a:lumMod val="75000"/>
                  </a:schemeClr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социальной сфере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74262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291980094"/>
              </p:ext>
            </p:extLst>
          </p:nvPr>
        </p:nvGraphicFramePr>
        <p:xfrm>
          <a:off x="107504" y="461665"/>
          <a:ext cx="8928992" cy="36919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Расширение механизмов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поддержки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СОНКО</a:t>
            </a:r>
            <a:endParaRPr lang="ru-RU" sz="24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7504" y="4128414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Развитие кадрового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потенциала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СОНКО – в 2020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году проведено более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120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 мероприятий, в которых приняли участие порядка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4000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человек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4949903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Проводится информационная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кампания – в 2020 году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вышло более 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3898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публикаций в </a:t>
            </a:r>
            <a:r>
              <a:rPr lang="ru-RU" sz="2000" b="1" dirty="0" smtClean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региональных </a:t>
            </a:r>
            <a:r>
              <a:rPr lang="ru-RU" sz="2000" b="1" dirty="0"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средствах массовой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155701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411661" y="5107799"/>
            <a:ext cx="267893" cy="238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4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ru-RU" sz="948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Развитие правовой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базы по обеспечению доступа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СОНКО </a:t>
            </a:r>
            <a:b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оказанию услуг в социальной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сфере</a:t>
            </a:r>
            <a:endParaRPr lang="ru-RU" sz="24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693904576"/>
              </p:ext>
            </p:extLst>
          </p:nvPr>
        </p:nvGraphicFramePr>
        <p:xfrm>
          <a:off x="323528" y="807871"/>
          <a:ext cx="8712968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116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1" y="0"/>
            <a:ext cx="3939907" cy="5705256"/>
          </a:xfrm>
        </p:spPr>
        <p:txBody>
          <a:bodyPr>
            <a:noAutofit/>
          </a:bodyPr>
          <a:lstStyle/>
          <a:p>
            <a:pPr defTabSz="641909"/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Комплекс мер по обеспечению поэтапного доступа негосударственных организаций, к бюджетным средствам, выделяемым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 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предоставление социальных услуг населению,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</a:b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на</a:t>
            </a: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 2021–2024 годы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0352" t="16800" r="33424" b="7601"/>
          <a:stretch/>
        </p:blipFill>
        <p:spPr>
          <a:xfrm>
            <a:off x="0" y="0"/>
            <a:ext cx="4860032" cy="570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616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-5827" y="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400" b="1" dirty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Задачи на </a:t>
            </a:r>
            <a:r>
              <a:rPr lang="ru-RU" sz="2400" b="1" dirty="0" smtClean="0">
                <a:solidFill>
                  <a:srgbClr val="00206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2021 год</a:t>
            </a:r>
            <a:endParaRPr lang="ru-RU" sz="2400" b="1" dirty="0">
              <a:solidFill>
                <a:srgbClr val="002060"/>
              </a:solidFill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838040113"/>
              </p:ext>
            </p:extLst>
          </p:nvPr>
        </p:nvGraphicFramePr>
        <p:xfrm>
          <a:off x="48052" y="121196"/>
          <a:ext cx="9036242" cy="5720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0325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11080</TotalTime>
  <Words>424</Words>
  <Application>Microsoft Office PowerPoint</Application>
  <PresentationFormat>Экран (16:10)</PresentationFormat>
  <Paragraphs>56</Paragraphs>
  <Slides>9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8" baseType="lpstr">
      <vt:lpstr>Arial</vt:lpstr>
      <vt:lpstr>Arial Black</vt:lpstr>
      <vt:lpstr>Calibri</vt:lpstr>
      <vt:lpstr>Candara</vt:lpstr>
      <vt:lpstr>Liberation Serif</vt:lpstr>
      <vt:lpstr>Symbol</vt:lpstr>
      <vt:lpstr>Times New Roman</vt:lpstr>
      <vt:lpstr>Тема Office</vt:lpstr>
      <vt:lpstr>Шаблон презентации на 14082013(2)</vt:lpstr>
      <vt:lpstr> Министерство социальной политики Свердловской области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Комплекс мер по обеспечению поэтапного доступа негосударственных организаций, к бюджетным средствам, выделяемым  на предоставление социальных услуг населению,  на 2021–2024 годы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Olga Sorokina</dc:creator>
  <cp:lastModifiedBy>Герасимова Елена Александровна</cp:lastModifiedBy>
  <cp:revision>866</cp:revision>
  <cp:lastPrinted>2018-11-21T09:04:08Z</cp:lastPrinted>
  <dcterms:created xsi:type="dcterms:W3CDTF">2017-04-10T11:17:02Z</dcterms:created>
  <dcterms:modified xsi:type="dcterms:W3CDTF">2021-02-17T11:56:08Z</dcterms:modified>
</cp:coreProperties>
</file>