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Default Extension="xlsx" ContentType="application/vnd.openxmlformats-officedocument.spreadsheetml.sheet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67" r:id="rId5"/>
    <p:sldId id="259" r:id="rId6"/>
    <p:sldId id="260" r:id="rId7"/>
    <p:sldId id="261" r:id="rId8"/>
    <p:sldId id="262" r:id="rId9"/>
    <p:sldId id="263" r:id="rId10"/>
    <p:sldId id="266" r:id="rId11"/>
    <p:sldId id="264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24356602994070189"/>
          <c:y val="0.50024823446413513"/>
          <c:w val="0.6243930446194228"/>
          <c:h val="0.38778642246964906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 отношении которых применены меры юридической ответственности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2018 год</c:v>
                </c:pt>
                <c:pt idx="1">
                  <c:v>2019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</c:v>
                </c:pt>
                <c:pt idx="1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гражданских служащих, в отношении которых установлены факты предоставления недостоверных сведений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2018 год</c:v>
                </c:pt>
                <c:pt idx="1">
                  <c:v>2019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количество проведенных проверок (при наличии оснований)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2018 год</c:v>
                </c:pt>
                <c:pt idx="1">
                  <c:v>2019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0</c:v>
                </c:pt>
                <c:pt idx="1">
                  <c:v>1</c:v>
                </c:pt>
              </c:numCache>
            </c:numRef>
          </c:val>
        </c:ser>
        <c:dLbls/>
        <c:shape val="box"/>
        <c:axId val="66068864"/>
        <c:axId val="66071168"/>
        <c:axId val="0"/>
      </c:bar3DChart>
      <c:catAx>
        <c:axId val="66068864"/>
        <c:scaling>
          <c:orientation val="minMax"/>
        </c:scaling>
        <c:axPos val="l"/>
        <c:tickLblPos val="nextTo"/>
        <c:crossAx val="66071168"/>
        <c:crosses val="autoZero"/>
        <c:auto val="1"/>
        <c:lblAlgn val="ctr"/>
        <c:lblOffset val="100"/>
      </c:catAx>
      <c:valAx>
        <c:axId val="66071168"/>
        <c:scaling>
          <c:orientation val="minMax"/>
        </c:scaling>
        <c:axPos val="b"/>
        <c:numFmt formatCode="General" sourceLinked="1"/>
        <c:tickLblPos val="nextTo"/>
        <c:crossAx val="66068864"/>
        <c:crosses val="autoZero"/>
        <c:crossBetween val="between"/>
        <c:majorUnit val="1"/>
      </c:valAx>
    </c:plotArea>
    <c:legend>
      <c:legendPos val="t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перечень в соответствующий Перечень должностей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41</c:v>
                </c:pt>
                <c:pt idx="1">
                  <c:v>41</c:v>
                </c:pt>
                <c:pt idx="2">
                  <c:v>41</c:v>
                </c:pt>
              </c:numCache>
            </c:numRef>
          </c:val>
        </c:ser>
        <c:dLbls>
          <c:showVal val="1"/>
        </c:dLbls>
        <c:gapWidth val="75"/>
        <c:shape val="box"/>
        <c:axId val="67110784"/>
        <c:axId val="67724032"/>
        <c:axId val="0"/>
      </c:bar3DChart>
      <c:catAx>
        <c:axId val="67110784"/>
        <c:scaling>
          <c:orientation val="minMax"/>
        </c:scaling>
        <c:axPos val="b"/>
        <c:majorTickMark val="none"/>
        <c:tickLblPos val="nextTo"/>
        <c:crossAx val="67724032"/>
        <c:crosses val="autoZero"/>
        <c:auto val="1"/>
        <c:lblAlgn val="ctr"/>
        <c:lblOffset val="100"/>
      </c:catAx>
      <c:valAx>
        <c:axId val="67724032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67110784"/>
        <c:crosses val="autoZero"/>
        <c:crossBetween val="between"/>
      </c:valAx>
    </c:plotArea>
    <c:legend>
      <c:legendPos val="b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3B36CD-D543-4ECA-AC72-39CA0C94E392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5459DBE4-3271-4BFD-A053-F8ECAE9406CB}">
      <dgm:prSet phldrT="[Текст]" custT="1"/>
      <dgm:spPr/>
      <dgm:t>
        <a:bodyPr vert="vert"/>
        <a:lstStyle/>
        <a:p>
          <a:r>
            <a:rPr lang="ru-RU" sz="2000" dirty="0" smtClean="0"/>
            <a:t>Начальник Управления</a:t>
          </a:r>
          <a:endParaRPr lang="ru-RU" sz="2000" dirty="0"/>
        </a:p>
      </dgm:t>
    </dgm:pt>
    <dgm:pt modelId="{FCE3BA14-3AA8-4B35-ADF9-E83AF12084DC}" type="parTrans" cxnId="{3C7548AF-5CE7-4FB3-A4A3-140B2DEFE29C}">
      <dgm:prSet/>
      <dgm:spPr/>
      <dgm:t>
        <a:bodyPr/>
        <a:lstStyle/>
        <a:p>
          <a:endParaRPr lang="ru-RU"/>
        </a:p>
      </dgm:t>
    </dgm:pt>
    <dgm:pt modelId="{41549899-9979-4059-AEE7-BF7260B0077C}" type="sibTrans" cxnId="{3C7548AF-5CE7-4FB3-A4A3-140B2DEFE29C}">
      <dgm:prSet/>
      <dgm:spPr/>
      <dgm:t>
        <a:bodyPr/>
        <a:lstStyle/>
        <a:p>
          <a:endParaRPr lang="ru-RU"/>
        </a:p>
      </dgm:t>
    </dgm:pt>
    <dgm:pt modelId="{5C5A0CB6-E35C-4156-8975-E1169A326BEF}" type="asst">
      <dgm:prSet custT="1"/>
      <dgm:spPr/>
      <dgm:t>
        <a:bodyPr/>
        <a:lstStyle/>
        <a:p>
          <a:r>
            <a:rPr lang="ru-RU" sz="1400" dirty="0" smtClean="0"/>
            <a:t>Заместитель начальника управления</a:t>
          </a:r>
          <a:endParaRPr lang="ru-RU" sz="1400" dirty="0"/>
        </a:p>
      </dgm:t>
    </dgm:pt>
    <dgm:pt modelId="{AC90EEEF-93C9-4325-9B37-07566AA00C7E}" type="parTrans" cxnId="{38E3DAA8-84B4-4CEC-8DD1-E1616FDB2E78}">
      <dgm:prSet/>
      <dgm:spPr/>
      <dgm:t>
        <a:bodyPr/>
        <a:lstStyle/>
        <a:p>
          <a:endParaRPr lang="ru-RU"/>
        </a:p>
      </dgm:t>
    </dgm:pt>
    <dgm:pt modelId="{CA2179B3-61D8-4CED-94C6-7AE3C9CC4850}" type="sibTrans" cxnId="{38E3DAA8-84B4-4CEC-8DD1-E1616FDB2E78}">
      <dgm:prSet/>
      <dgm:spPr/>
      <dgm:t>
        <a:bodyPr/>
        <a:lstStyle/>
        <a:p>
          <a:endParaRPr lang="ru-RU"/>
        </a:p>
      </dgm:t>
    </dgm:pt>
    <dgm:pt modelId="{FF2F9B6F-40F0-4187-A438-1847A561644C}" type="asst">
      <dgm:prSet/>
      <dgm:spPr/>
      <dgm:t>
        <a:bodyPr/>
        <a:lstStyle/>
        <a:p>
          <a:r>
            <a:rPr lang="ru-RU" dirty="0" smtClean="0"/>
            <a:t>Отдел семейной политики, профилактики социального сиротства и социального обслуживания (6) </a:t>
          </a:r>
          <a:endParaRPr lang="ru-RU" dirty="0"/>
        </a:p>
      </dgm:t>
    </dgm:pt>
    <dgm:pt modelId="{5B386525-3265-4CCF-90BF-F09CD6B3873C}" type="parTrans" cxnId="{940E5187-B82C-4798-B69A-448E734DF98C}">
      <dgm:prSet/>
      <dgm:spPr/>
      <dgm:t>
        <a:bodyPr/>
        <a:lstStyle/>
        <a:p>
          <a:endParaRPr lang="ru-RU"/>
        </a:p>
      </dgm:t>
    </dgm:pt>
    <dgm:pt modelId="{FA1690E1-B8BC-4B3B-93E8-8BFC9ADBF9CF}" type="sibTrans" cxnId="{940E5187-B82C-4798-B69A-448E734DF98C}">
      <dgm:prSet/>
      <dgm:spPr/>
      <dgm:t>
        <a:bodyPr/>
        <a:lstStyle/>
        <a:p>
          <a:endParaRPr lang="ru-RU"/>
        </a:p>
      </dgm:t>
    </dgm:pt>
    <dgm:pt modelId="{FC1255CB-32E4-44FD-BFA4-3303E7E75EF9}" type="asst">
      <dgm:prSet custT="1"/>
      <dgm:spPr/>
      <dgm:t>
        <a:bodyPr/>
        <a:lstStyle/>
        <a:p>
          <a:r>
            <a:rPr lang="ru-RU" sz="1400" dirty="0" smtClean="0"/>
            <a:t>Заместитель начальника управления </a:t>
          </a:r>
          <a:endParaRPr lang="ru-RU" sz="1400" dirty="0"/>
        </a:p>
      </dgm:t>
    </dgm:pt>
    <dgm:pt modelId="{0D2F07CE-B875-4CD5-8065-FF9E32EB6FEB}" type="parTrans" cxnId="{B5C9E586-B4A8-4183-8915-F30356C1DB77}">
      <dgm:prSet/>
      <dgm:spPr/>
      <dgm:t>
        <a:bodyPr/>
        <a:lstStyle/>
        <a:p>
          <a:endParaRPr lang="ru-RU"/>
        </a:p>
      </dgm:t>
    </dgm:pt>
    <dgm:pt modelId="{24714DB6-59D4-4ECA-AE3B-D50C3AE4C3CB}" type="sibTrans" cxnId="{B5C9E586-B4A8-4183-8915-F30356C1DB77}">
      <dgm:prSet/>
      <dgm:spPr/>
      <dgm:t>
        <a:bodyPr/>
        <a:lstStyle/>
        <a:p>
          <a:endParaRPr lang="ru-RU"/>
        </a:p>
      </dgm:t>
    </dgm:pt>
    <dgm:pt modelId="{9BBBD22F-BB8E-40BA-BBB1-09CFE32035DF}">
      <dgm:prSet custT="1"/>
      <dgm:spPr/>
      <dgm:t>
        <a:bodyPr/>
        <a:lstStyle/>
        <a:p>
          <a:r>
            <a:rPr lang="ru-RU" sz="1400" dirty="0" smtClean="0"/>
            <a:t>Ведущий специалист Управления (2)</a:t>
          </a:r>
          <a:endParaRPr lang="ru-RU" sz="1400" dirty="0"/>
        </a:p>
      </dgm:t>
    </dgm:pt>
    <dgm:pt modelId="{971A7B07-5291-4526-92E5-C4017A63ADC5}" type="parTrans" cxnId="{E9D4A17B-08AF-4395-A1C3-100FA8F936CC}">
      <dgm:prSet/>
      <dgm:spPr/>
      <dgm:t>
        <a:bodyPr/>
        <a:lstStyle/>
        <a:p>
          <a:endParaRPr lang="ru-RU"/>
        </a:p>
      </dgm:t>
    </dgm:pt>
    <dgm:pt modelId="{19E63F05-1277-4DC0-899C-706328892897}" type="sibTrans" cxnId="{E9D4A17B-08AF-4395-A1C3-100FA8F936CC}">
      <dgm:prSet/>
      <dgm:spPr/>
      <dgm:t>
        <a:bodyPr/>
        <a:lstStyle/>
        <a:p>
          <a:endParaRPr lang="ru-RU"/>
        </a:p>
      </dgm:t>
    </dgm:pt>
    <dgm:pt modelId="{CF7581A0-784D-4C38-89B4-B0B574177BB4}" type="asst">
      <dgm:prSet/>
      <dgm:spPr/>
      <dgm:t>
        <a:bodyPr/>
        <a:lstStyle/>
        <a:p>
          <a:r>
            <a:rPr lang="ru-RU" dirty="0" smtClean="0"/>
            <a:t>Отдел обеспечения мер социальной поддержки (13)</a:t>
          </a:r>
          <a:endParaRPr lang="ru-RU" dirty="0"/>
        </a:p>
      </dgm:t>
    </dgm:pt>
    <dgm:pt modelId="{383004F9-1024-4939-8B23-54E1E0022A0F}" type="parTrans" cxnId="{1676AC61-BB25-4D45-8761-88947A1ABFA0}">
      <dgm:prSet/>
      <dgm:spPr/>
      <dgm:t>
        <a:bodyPr/>
        <a:lstStyle/>
        <a:p>
          <a:endParaRPr lang="ru-RU" sz="1400"/>
        </a:p>
      </dgm:t>
    </dgm:pt>
    <dgm:pt modelId="{5EF76377-EAE5-4866-B287-B51295CA9AD1}" type="sibTrans" cxnId="{1676AC61-BB25-4D45-8761-88947A1ABFA0}">
      <dgm:prSet/>
      <dgm:spPr/>
      <dgm:t>
        <a:bodyPr/>
        <a:lstStyle/>
        <a:p>
          <a:endParaRPr lang="ru-RU"/>
        </a:p>
      </dgm:t>
    </dgm:pt>
    <dgm:pt modelId="{73555DDB-2306-44CF-9802-C0EF57515B96}" type="asst">
      <dgm:prSet custT="1"/>
      <dgm:spPr/>
      <dgm:t>
        <a:bodyPr/>
        <a:lstStyle/>
        <a:p>
          <a:r>
            <a:rPr lang="ru-RU" sz="1400" dirty="0" smtClean="0"/>
            <a:t>Отдел бухгалтерского учета и отчетности (5)</a:t>
          </a:r>
          <a:endParaRPr lang="ru-RU" sz="1400" dirty="0"/>
        </a:p>
      </dgm:t>
    </dgm:pt>
    <dgm:pt modelId="{BC50C565-5567-4B2C-9E80-E8F4A2F85C71}" type="parTrans" cxnId="{964EF919-11F1-49D9-87DA-FCF6116D19E2}">
      <dgm:prSet/>
      <dgm:spPr/>
      <dgm:t>
        <a:bodyPr/>
        <a:lstStyle/>
        <a:p>
          <a:endParaRPr lang="ru-RU"/>
        </a:p>
      </dgm:t>
    </dgm:pt>
    <dgm:pt modelId="{D167D931-3060-4689-81EC-375DA08849D6}" type="sibTrans" cxnId="{964EF919-11F1-49D9-87DA-FCF6116D19E2}">
      <dgm:prSet/>
      <dgm:spPr/>
      <dgm:t>
        <a:bodyPr/>
        <a:lstStyle/>
        <a:p>
          <a:endParaRPr lang="ru-RU"/>
        </a:p>
      </dgm:t>
    </dgm:pt>
    <dgm:pt modelId="{60469D37-4BFE-4147-B591-C3E1C95120DF}" type="asst">
      <dgm:prSet custT="1"/>
      <dgm:spPr/>
      <dgm:t>
        <a:bodyPr/>
        <a:lstStyle/>
        <a:p>
          <a:r>
            <a:rPr lang="ru-RU" sz="1400" dirty="0" smtClean="0"/>
            <a:t>Отдел опеки и попечительства (10)</a:t>
          </a:r>
          <a:endParaRPr lang="ru-RU" sz="1400" dirty="0"/>
        </a:p>
      </dgm:t>
    </dgm:pt>
    <dgm:pt modelId="{15766782-60E1-4EF3-8D6F-34F4335AD67E}" type="parTrans" cxnId="{15739C7C-6E5B-4D81-A636-BBC797D5256F}">
      <dgm:prSet/>
      <dgm:spPr/>
      <dgm:t>
        <a:bodyPr/>
        <a:lstStyle/>
        <a:p>
          <a:endParaRPr lang="ru-RU"/>
        </a:p>
      </dgm:t>
    </dgm:pt>
    <dgm:pt modelId="{20D96AE2-A9C2-48D2-9DD1-9029526975BC}" type="sibTrans" cxnId="{15739C7C-6E5B-4D81-A636-BBC797D5256F}">
      <dgm:prSet/>
      <dgm:spPr/>
      <dgm:t>
        <a:bodyPr/>
        <a:lstStyle/>
        <a:p>
          <a:endParaRPr lang="ru-RU"/>
        </a:p>
      </dgm:t>
    </dgm:pt>
    <dgm:pt modelId="{1F088F5D-ECF4-4CA2-B78A-EC4C739CB1A8}" type="pres">
      <dgm:prSet presAssocID="{893B36CD-D543-4ECA-AC72-39CA0C94E39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DD10BD-58A8-4DA5-BED7-838D96567142}" type="pres">
      <dgm:prSet presAssocID="{5459DBE4-3271-4BFD-A053-F8ECAE9406CB}" presName="root1" presStyleCnt="0"/>
      <dgm:spPr/>
    </dgm:pt>
    <dgm:pt modelId="{B105AB14-0308-46F5-BA0D-06D451D791E0}" type="pres">
      <dgm:prSet presAssocID="{5459DBE4-3271-4BFD-A053-F8ECAE9406CB}" presName="LevelOneTextNode" presStyleLbl="node0" presStyleIdx="0" presStyleCnt="1" custScaleX="17290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1D0AA92-4145-43A1-9625-102E35B7BE19}" type="pres">
      <dgm:prSet presAssocID="{5459DBE4-3271-4BFD-A053-F8ECAE9406CB}" presName="level2hierChild" presStyleCnt="0"/>
      <dgm:spPr/>
    </dgm:pt>
    <dgm:pt modelId="{44DCEDFF-0C64-45E6-AD7A-7EC3811EC1B5}" type="pres">
      <dgm:prSet presAssocID="{AC90EEEF-93C9-4325-9B37-07566AA00C7E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AFC28678-A28B-4402-B3B3-19485E1E2AF2}" type="pres">
      <dgm:prSet presAssocID="{AC90EEEF-93C9-4325-9B37-07566AA00C7E}" presName="connTx" presStyleLbl="parChTrans1D2" presStyleIdx="0" presStyleCnt="5"/>
      <dgm:spPr/>
      <dgm:t>
        <a:bodyPr/>
        <a:lstStyle/>
        <a:p>
          <a:endParaRPr lang="ru-RU"/>
        </a:p>
      </dgm:t>
    </dgm:pt>
    <dgm:pt modelId="{25C86230-5E06-4A26-A932-F987C9C9BD84}" type="pres">
      <dgm:prSet presAssocID="{5C5A0CB6-E35C-4156-8975-E1169A326BEF}" presName="root2" presStyleCnt="0"/>
      <dgm:spPr/>
    </dgm:pt>
    <dgm:pt modelId="{622E5A79-C874-48E2-B45B-8BBBFF153926}" type="pres">
      <dgm:prSet presAssocID="{5C5A0CB6-E35C-4156-8975-E1169A326BEF}" presName="LevelTwoTextNode" presStyleLbl="asst1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63C1492-25E1-4EDC-98BC-D3F10D5B45D8}" type="pres">
      <dgm:prSet presAssocID="{5C5A0CB6-E35C-4156-8975-E1169A326BEF}" presName="level3hierChild" presStyleCnt="0"/>
      <dgm:spPr/>
    </dgm:pt>
    <dgm:pt modelId="{1983F95B-4195-4E7D-858E-6C8729590BE6}" type="pres">
      <dgm:prSet presAssocID="{5B386525-3265-4CCF-90BF-F09CD6B3873C}" presName="conn2-1" presStyleLbl="parChTrans1D3" presStyleIdx="0" presStyleCnt="2"/>
      <dgm:spPr/>
      <dgm:t>
        <a:bodyPr/>
        <a:lstStyle/>
        <a:p>
          <a:endParaRPr lang="ru-RU"/>
        </a:p>
      </dgm:t>
    </dgm:pt>
    <dgm:pt modelId="{CDDE86BD-8967-449F-AA0F-7B91FBA486BE}" type="pres">
      <dgm:prSet presAssocID="{5B386525-3265-4CCF-90BF-F09CD6B3873C}" presName="connTx" presStyleLbl="parChTrans1D3" presStyleIdx="0" presStyleCnt="2"/>
      <dgm:spPr/>
      <dgm:t>
        <a:bodyPr/>
        <a:lstStyle/>
        <a:p>
          <a:endParaRPr lang="ru-RU"/>
        </a:p>
      </dgm:t>
    </dgm:pt>
    <dgm:pt modelId="{98E09279-16DA-4A5E-B751-03D3A51D520E}" type="pres">
      <dgm:prSet presAssocID="{FF2F9B6F-40F0-4187-A438-1847A561644C}" presName="root2" presStyleCnt="0"/>
      <dgm:spPr/>
    </dgm:pt>
    <dgm:pt modelId="{D195C1F2-5A8B-491C-BD19-75BFC3A8C44F}" type="pres">
      <dgm:prSet presAssocID="{FF2F9B6F-40F0-4187-A438-1847A561644C}" presName="LevelTwoTextNode" presStyleLbl="asst1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1E9D473-8122-48F0-8550-7AB9819E9730}" type="pres">
      <dgm:prSet presAssocID="{FF2F9B6F-40F0-4187-A438-1847A561644C}" presName="level3hierChild" presStyleCnt="0"/>
      <dgm:spPr/>
    </dgm:pt>
    <dgm:pt modelId="{B9426736-DEC9-427D-B6AC-0579945D0307}" type="pres">
      <dgm:prSet presAssocID="{0D2F07CE-B875-4CD5-8065-FF9E32EB6FEB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FFB900C3-0D6E-446B-B59D-520585286EEB}" type="pres">
      <dgm:prSet presAssocID="{0D2F07CE-B875-4CD5-8065-FF9E32EB6FEB}" presName="connTx" presStyleLbl="parChTrans1D2" presStyleIdx="1" presStyleCnt="5"/>
      <dgm:spPr/>
      <dgm:t>
        <a:bodyPr/>
        <a:lstStyle/>
        <a:p>
          <a:endParaRPr lang="ru-RU"/>
        </a:p>
      </dgm:t>
    </dgm:pt>
    <dgm:pt modelId="{3BEEB6D5-C084-44A3-A54A-7DC4A4BC1D5C}" type="pres">
      <dgm:prSet presAssocID="{FC1255CB-32E4-44FD-BFA4-3303E7E75EF9}" presName="root2" presStyleCnt="0"/>
      <dgm:spPr/>
    </dgm:pt>
    <dgm:pt modelId="{0152D035-6AF0-49D2-B7C7-C8E84BE48B4A}" type="pres">
      <dgm:prSet presAssocID="{FC1255CB-32E4-44FD-BFA4-3303E7E75EF9}" presName="LevelTwoTextNode" presStyleLbl="asst1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0E83E2-1E2D-4A0C-9C4F-E6CBBC872BD5}" type="pres">
      <dgm:prSet presAssocID="{FC1255CB-32E4-44FD-BFA4-3303E7E75EF9}" presName="level3hierChild" presStyleCnt="0"/>
      <dgm:spPr/>
    </dgm:pt>
    <dgm:pt modelId="{41A14FD1-6D3D-454F-92F4-485F1B055808}" type="pres">
      <dgm:prSet presAssocID="{383004F9-1024-4939-8B23-54E1E0022A0F}" presName="conn2-1" presStyleLbl="parChTrans1D3" presStyleIdx="1" presStyleCnt="2"/>
      <dgm:spPr/>
      <dgm:t>
        <a:bodyPr/>
        <a:lstStyle/>
        <a:p>
          <a:endParaRPr lang="ru-RU"/>
        </a:p>
      </dgm:t>
    </dgm:pt>
    <dgm:pt modelId="{49AD4CD3-CC3E-4B5F-9A1B-AC38470F8979}" type="pres">
      <dgm:prSet presAssocID="{383004F9-1024-4939-8B23-54E1E0022A0F}" presName="connTx" presStyleLbl="parChTrans1D3" presStyleIdx="1" presStyleCnt="2"/>
      <dgm:spPr/>
      <dgm:t>
        <a:bodyPr/>
        <a:lstStyle/>
        <a:p>
          <a:endParaRPr lang="ru-RU"/>
        </a:p>
      </dgm:t>
    </dgm:pt>
    <dgm:pt modelId="{F7BEA2BF-8ADA-414A-8282-B1778F96B01B}" type="pres">
      <dgm:prSet presAssocID="{CF7581A0-784D-4C38-89B4-B0B574177BB4}" presName="root2" presStyleCnt="0"/>
      <dgm:spPr/>
    </dgm:pt>
    <dgm:pt modelId="{422ADB58-EA04-4E21-8186-0B5D5F0D2B4C}" type="pres">
      <dgm:prSet presAssocID="{CF7581A0-784D-4C38-89B4-B0B574177BB4}" presName="LevelTwoTextNode" presStyleLbl="asst1" presStyleIdx="3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28AE8FF-52E2-4BD3-9D0B-F42928331699}" type="pres">
      <dgm:prSet presAssocID="{CF7581A0-784D-4C38-89B4-B0B574177BB4}" presName="level3hierChild" presStyleCnt="0"/>
      <dgm:spPr/>
    </dgm:pt>
    <dgm:pt modelId="{8AB07A52-0EDD-4606-B479-5227B5CB3A87}" type="pres">
      <dgm:prSet presAssocID="{971A7B07-5291-4526-92E5-C4017A63ADC5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EF67C2C2-D20D-4BBA-B74F-9E7147E9D35C}" type="pres">
      <dgm:prSet presAssocID="{971A7B07-5291-4526-92E5-C4017A63ADC5}" presName="connTx" presStyleLbl="parChTrans1D2" presStyleIdx="2" presStyleCnt="5"/>
      <dgm:spPr/>
      <dgm:t>
        <a:bodyPr/>
        <a:lstStyle/>
        <a:p>
          <a:endParaRPr lang="ru-RU"/>
        </a:p>
      </dgm:t>
    </dgm:pt>
    <dgm:pt modelId="{1DE110C2-7293-4B2C-88D6-69B8D4E002B8}" type="pres">
      <dgm:prSet presAssocID="{9BBBD22F-BB8E-40BA-BBB1-09CFE32035DF}" presName="root2" presStyleCnt="0"/>
      <dgm:spPr/>
    </dgm:pt>
    <dgm:pt modelId="{C9B33844-75D2-41FA-BEB0-608A4851FE80}" type="pres">
      <dgm:prSet presAssocID="{9BBBD22F-BB8E-40BA-BBB1-09CFE32035DF}" presName="LevelTwoTextNode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2049414-0F41-4127-AC5E-3AC24B49D58F}" type="pres">
      <dgm:prSet presAssocID="{9BBBD22F-BB8E-40BA-BBB1-09CFE32035DF}" presName="level3hierChild" presStyleCnt="0"/>
      <dgm:spPr/>
    </dgm:pt>
    <dgm:pt modelId="{89CA2419-19ED-4138-B94F-6833C60D996D}" type="pres">
      <dgm:prSet presAssocID="{BC50C565-5567-4B2C-9E80-E8F4A2F85C71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6E7DB364-C4A3-427E-A83C-D20B101D2F1F}" type="pres">
      <dgm:prSet presAssocID="{BC50C565-5567-4B2C-9E80-E8F4A2F85C71}" presName="connTx" presStyleLbl="parChTrans1D2" presStyleIdx="3" presStyleCnt="5"/>
      <dgm:spPr/>
      <dgm:t>
        <a:bodyPr/>
        <a:lstStyle/>
        <a:p>
          <a:endParaRPr lang="ru-RU"/>
        </a:p>
      </dgm:t>
    </dgm:pt>
    <dgm:pt modelId="{9AD219C7-4997-4BA0-AC64-2D1FEA963265}" type="pres">
      <dgm:prSet presAssocID="{73555DDB-2306-44CF-9802-C0EF57515B96}" presName="root2" presStyleCnt="0"/>
      <dgm:spPr/>
    </dgm:pt>
    <dgm:pt modelId="{A3D42B48-9398-4FFE-A290-C394BBB59CD1}" type="pres">
      <dgm:prSet presAssocID="{73555DDB-2306-44CF-9802-C0EF57515B96}" presName="LevelTwoTextNode" presStyleLbl="asst1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CBC9403-4B03-4ED3-89EB-E2AFB2790581}" type="pres">
      <dgm:prSet presAssocID="{73555DDB-2306-44CF-9802-C0EF57515B96}" presName="level3hierChild" presStyleCnt="0"/>
      <dgm:spPr/>
    </dgm:pt>
    <dgm:pt modelId="{972BBBD5-94AB-4A5B-B06D-0857B7348CBF}" type="pres">
      <dgm:prSet presAssocID="{15766782-60E1-4EF3-8D6F-34F4335AD67E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81F043B1-10FD-461F-8B3D-7BFF7998FABF}" type="pres">
      <dgm:prSet presAssocID="{15766782-60E1-4EF3-8D6F-34F4335AD67E}" presName="connTx" presStyleLbl="parChTrans1D2" presStyleIdx="4" presStyleCnt="5"/>
      <dgm:spPr/>
      <dgm:t>
        <a:bodyPr/>
        <a:lstStyle/>
        <a:p>
          <a:endParaRPr lang="ru-RU"/>
        </a:p>
      </dgm:t>
    </dgm:pt>
    <dgm:pt modelId="{A85EB9F8-E8AB-4B7E-BE30-56E2EB611751}" type="pres">
      <dgm:prSet presAssocID="{60469D37-4BFE-4147-B591-C3E1C95120DF}" presName="root2" presStyleCnt="0"/>
      <dgm:spPr/>
    </dgm:pt>
    <dgm:pt modelId="{04A9CA55-7449-4906-B4BF-DAF461EDC88C}" type="pres">
      <dgm:prSet presAssocID="{60469D37-4BFE-4147-B591-C3E1C95120DF}" presName="LevelTwoTextNode" presStyleLbl="asst1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203A9D-5316-46BA-9903-6218D081E581}" type="pres">
      <dgm:prSet presAssocID="{60469D37-4BFE-4147-B591-C3E1C95120DF}" presName="level3hierChild" presStyleCnt="0"/>
      <dgm:spPr/>
    </dgm:pt>
  </dgm:ptLst>
  <dgm:cxnLst>
    <dgm:cxn modelId="{76E40A36-D90B-4038-86E8-A935564E91AC}" type="presOf" srcId="{15766782-60E1-4EF3-8D6F-34F4335AD67E}" destId="{972BBBD5-94AB-4A5B-B06D-0857B7348CBF}" srcOrd="0" destOrd="0" presId="urn:microsoft.com/office/officeart/2008/layout/HorizontalMultiLevelHierarchy"/>
    <dgm:cxn modelId="{964EF919-11F1-49D9-87DA-FCF6116D19E2}" srcId="{5459DBE4-3271-4BFD-A053-F8ECAE9406CB}" destId="{73555DDB-2306-44CF-9802-C0EF57515B96}" srcOrd="3" destOrd="0" parTransId="{BC50C565-5567-4B2C-9E80-E8F4A2F85C71}" sibTransId="{D167D931-3060-4689-81EC-375DA08849D6}"/>
    <dgm:cxn modelId="{696666EF-A293-45FF-9E29-1157D9EFE1CE}" type="presOf" srcId="{5459DBE4-3271-4BFD-A053-F8ECAE9406CB}" destId="{B105AB14-0308-46F5-BA0D-06D451D791E0}" srcOrd="0" destOrd="0" presId="urn:microsoft.com/office/officeart/2008/layout/HorizontalMultiLevelHierarchy"/>
    <dgm:cxn modelId="{01C904DC-11EE-4284-A3B9-063F4B35A909}" type="presOf" srcId="{FF2F9B6F-40F0-4187-A438-1847A561644C}" destId="{D195C1F2-5A8B-491C-BD19-75BFC3A8C44F}" srcOrd="0" destOrd="0" presId="urn:microsoft.com/office/officeart/2008/layout/HorizontalMultiLevelHierarchy"/>
    <dgm:cxn modelId="{213F210A-D9CE-43E1-BA7E-D90260FA9747}" type="presOf" srcId="{383004F9-1024-4939-8B23-54E1E0022A0F}" destId="{41A14FD1-6D3D-454F-92F4-485F1B055808}" srcOrd="0" destOrd="0" presId="urn:microsoft.com/office/officeart/2008/layout/HorizontalMultiLevelHierarchy"/>
    <dgm:cxn modelId="{0D19BA25-1BE6-4C5F-B734-9911675C9B9E}" type="presOf" srcId="{5B386525-3265-4CCF-90BF-F09CD6B3873C}" destId="{1983F95B-4195-4E7D-858E-6C8729590BE6}" srcOrd="0" destOrd="0" presId="urn:microsoft.com/office/officeart/2008/layout/HorizontalMultiLevelHierarchy"/>
    <dgm:cxn modelId="{1AC3175D-2A50-4C0E-BDBB-D823722BD30E}" type="presOf" srcId="{971A7B07-5291-4526-92E5-C4017A63ADC5}" destId="{8AB07A52-0EDD-4606-B479-5227B5CB3A87}" srcOrd="0" destOrd="0" presId="urn:microsoft.com/office/officeart/2008/layout/HorizontalMultiLevelHierarchy"/>
    <dgm:cxn modelId="{B5C9E586-B4A8-4183-8915-F30356C1DB77}" srcId="{5459DBE4-3271-4BFD-A053-F8ECAE9406CB}" destId="{FC1255CB-32E4-44FD-BFA4-3303E7E75EF9}" srcOrd="1" destOrd="0" parTransId="{0D2F07CE-B875-4CD5-8065-FF9E32EB6FEB}" sibTransId="{24714DB6-59D4-4ECA-AE3B-D50C3AE4C3CB}"/>
    <dgm:cxn modelId="{E567A037-0833-41AB-ABDB-4820FC1E2B7F}" type="presOf" srcId="{15766782-60E1-4EF3-8D6F-34F4335AD67E}" destId="{81F043B1-10FD-461F-8B3D-7BFF7998FABF}" srcOrd="1" destOrd="0" presId="urn:microsoft.com/office/officeart/2008/layout/HorizontalMultiLevelHierarchy"/>
    <dgm:cxn modelId="{B3B8E5FB-4CF8-4F24-BEA5-37B970CEBA4B}" type="presOf" srcId="{893B36CD-D543-4ECA-AC72-39CA0C94E392}" destId="{1F088F5D-ECF4-4CA2-B78A-EC4C739CB1A8}" srcOrd="0" destOrd="0" presId="urn:microsoft.com/office/officeart/2008/layout/HorizontalMultiLevelHierarchy"/>
    <dgm:cxn modelId="{2A298B02-791B-45CF-A129-BB2BE3F06075}" type="presOf" srcId="{9BBBD22F-BB8E-40BA-BBB1-09CFE32035DF}" destId="{C9B33844-75D2-41FA-BEB0-608A4851FE80}" srcOrd="0" destOrd="0" presId="urn:microsoft.com/office/officeart/2008/layout/HorizontalMultiLevelHierarchy"/>
    <dgm:cxn modelId="{84D4A792-4529-4EC3-A885-EC2C85A3C49E}" type="presOf" srcId="{AC90EEEF-93C9-4325-9B37-07566AA00C7E}" destId="{44DCEDFF-0C64-45E6-AD7A-7EC3811EC1B5}" srcOrd="0" destOrd="0" presId="urn:microsoft.com/office/officeart/2008/layout/HorizontalMultiLevelHierarchy"/>
    <dgm:cxn modelId="{F5D3380D-A67C-40C1-B9FD-8D291DC8913D}" type="presOf" srcId="{0D2F07CE-B875-4CD5-8065-FF9E32EB6FEB}" destId="{FFB900C3-0D6E-446B-B59D-520585286EEB}" srcOrd="1" destOrd="0" presId="urn:microsoft.com/office/officeart/2008/layout/HorizontalMultiLevelHierarchy"/>
    <dgm:cxn modelId="{13937A37-74A8-44F9-9185-366AC50A1417}" type="presOf" srcId="{60469D37-4BFE-4147-B591-C3E1C95120DF}" destId="{04A9CA55-7449-4906-B4BF-DAF461EDC88C}" srcOrd="0" destOrd="0" presId="urn:microsoft.com/office/officeart/2008/layout/HorizontalMultiLevelHierarchy"/>
    <dgm:cxn modelId="{59465999-EA26-48BD-895A-00479E63E156}" type="presOf" srcId="{BC50C565-5567-4B2C-9E80-E8F4A2F85C71}" destId="{6E7DB364-C4A3-427E-A83C-D20B101D2F1F}" srcOrd="1" destOrd="0" presId="urn:microsoft.com/office/officeart/2008/layout/HorizontalMultiLevelHierarchy"/>
    <dgm:cxn modelId="{392C7435-8081-42CC-AA6C-C6CAABF5480B}" type="presOf" srcId="{5C5A0CB6-E35C-4156-8975-E1169A326BEF}" destId="{622E5A79-C874-48E2-B45B-8BBBFF153926}" srcOrd="0" destOrd="0" presId="urn:microsoft.com/office/officeart/2008/layout/HorizontalMultiLevelHierarchy"/>
    <dgm:cxn modelId="{B8522BA5-DCBE-4967-B9E6-4D77CD331930}" type="presOf" srcId="{BC50C565-5567-4B2C-9E80-E8F4A2F85C71}" destId="{89CA2419-19ED-4138-B94F-6833C60D996D}" srcOrd="0" destOrd="0" presId="urn:microsoft.com/office/officeart/2008/layout/HorizontalMultiLevelHierarchy"/>
    <dgm:cxn modelId="{35ACFE94-CEF1-45C8-A0A6-0F9858B4D0F0}" type="presOf" srcId="{FC1255CB-32E4-44FD-BFA4-3303E7E75EF9}" destId="{0152D035-6AF0-49D2-B7C7-C8E84BE48B4A}" srcOrd="0" destOrd="0" presId="urn:microsoft.com/office/officeart/2008/layout/HorizontalMultiLevelHierarchy"/>
    <dgm:cxn modelId="{3C7548AF-5CE7-4FB3-A4A3-140B2DEFE29C}" srcId="{893B36CD-D543-4ECA-AC72-39CA0C94E392}" destId="{5459DBE4-3271-4BFD-A053-F8ECAE9406CB}" srcOrd="0" destOrd="0" parTransId="{FCE3BA14-3AA8-4B35-ADF9-E83AF12084DC}" sibTransId="{41549899-9979-4059-AEE7-BF7260B0077C}"/>
    <dgm:cxn modelId="{00004BC7-42E1-4248-82D4-FE8B3D51E921}" type="presOf" srcId="{971A7B07-5291-4526-92E5-C4017A63ADC5}" destId="{EF67C2C2-D20D-4BBA-B74F-9E7147E9D35C}" srcOrd="1" destOrd="0" presId="urn:microsoft.com/office/officeart/2008/layout/HorizontalMultiLevelHierarchy"/>
    <dgm:cxn modelId="{8D76545A-9A34-42DC-A725-9B60B313E2DB}" type="presOf" srcId="{5B386525-3265-4CCF-90BF-F09CD6B3873C}" destId="{CDDE86BD-8967-449F-AA0F-7B91FBA486BE}" srcOrd="1" destOrd="0" presId="urn:microsoft.com/office/officeart/2008/layout/HorizontalMultiLevelHierarchy"/>
    <dgm:cxn modelId="{C8A16DFB-B79A-422C-B359-0E966F2E71B1}" type="presOf" srcId="{CF7581A0-784D-4C38-89B4-B0B574177BB4}" destId="{422ADB58-EA04-4E21-8186-0B5D5F0D2B4C}" srcOrd="0" destOrd="0" presId="urn:microsoft.com/office/officeart/2008/layout/HorizontalMultiLevelHierarchy"/>
    <dgm:cxn modelId="{E9D4A17B-08AF-4395-A1C3-100FA8F936CC}" srcId="{5459DBE4-3271-4BFD-A053-F8ECAE9406CB}" destId="{9BBBD22F-BB8E-40BA-BBB1-09CFE32035DF}" srcOrd="2" destOrd="0" parTransId="{971A7B07-5291-4526-92E5-C4017A63ADC5}" sibTransId="{19E63F05-1277-4DC0-899C-706328892897}"/>
    <dgm:cxn modelId="{15739C7C-6E5B-4D81-A636-BBC797D5256F}" srcId="{5459DBE4-3271-4BFD-A053-F8ECAE9406CB}" destId="{60469D37-4BFE-4147-B591-C3E1C95120DF}" srcOrd="4" destOrd="0" parTransId="{15766782-60E1-4EF3-8D6F-34F4335AD67E}" sibTransId="{20D96AE2-A9C2-48D2-9DD1-9029526975BC}"/>
    <dgm:cxn modelId="{9A0D276E-76FE-4E9C-93E3-84EF10FAB898}" type="presOf" srcId="{AC90EEEF-93C9-4325-9B37-07566AA00C7E}" destId="{AFC28678-A28B-4402-B3B3-19485E1E2AF2}" srcOrd="1" destOrd="0" presId="urn:microsoft.com/office/officeart/2008/layout/HorizontalMultiLevelHierarchy"/>
    <dgm:cxn modelId="{1676AC61-BB25-4D45-8761-88947A1ABFA0}" srcId="{FC1255CB-32E4-44FD-BFA4-3303E7E75EF9}" destId="{CF7581A0-784D-4C38-89B4-B0B574177BB4}" srcOrd="0" destOrd="0" parTransId="{383004F9-1024-4939-8B23-54E1E0022A0F}" sibTransId="{5EF76377-EAE5-4866-B287-B51295CA9AD1}"/>
    <dgm:cxn modelId="{FA469DCC-E69F-446D-A885-78CA7F772C10}" type="presOf" srcId="{73555DDB-2306-44CF-9802-C0EF57515B96}" destId="{A3D42B48-9398-4FFE-A290-C394BBB59CD1}" srcOrd="0" destOrd="0" presId="urn:microsoft.com/office/officeart/2008/layout/HorizontalMultiLevelHierarchy"/>
    <dgm:cxn modelId="{940E5187-B82C-4798-B69A-448E734DF98C}" srcId="{5C5A0CB6-E35C-4156-8975-E1169A326BEF}" destId="{FF2F9B6F-40F0-4187-A438-1847A561644C}" srcOrd="0" destOrd="0" parTransId="{5B386525-3265-4CCF-90BF-F09CD6B3873C}" sibTransId="{FA1690E1-B8BC-4B3B-93E8-8BFC9ADBF9CF}"/>
    <dgm:cxn modelId="{38E3DAA8-84B4-4CEC-8DD1-E1616FDB2E78}" srcId="{5459DBE4-3271-4BFD-A053-F8ECAE9406CB}" destId="{5C5A0CB6-E35C-4156-8975-E1169A326BEF}" srcOrd="0" destOrd="0" parTransId="{AC90EEEF-93C9-4325-9B37-07566AA00C7E}" sibTransId="{CA2179B3-61D8-4CED-94C6-7AE3C9CC4850}"/>
    <dgm:cxn modelId="{7918FF20-402F-492D-A598-A8AAE22C0929}" type="presOf" srcId="{0D2F07CE-B875-4CD5-8065-FF9E32EB6FEB}" destId="{B9426736-DEC9-427D-B6AC-0579945D0307}" srcOrd="0" destOrd="0" presId="urn:microsoft.com/office/officeart/2008/layout/HorizontalMultiLevelHierarchy"/>
    <dgm:cxn modelId="{BF004512-D85D-444B-B196-061D43E21E34}" type="presOf" srcId="{383004F9-1024-4939-8B23-54E1E0022A0F}" destId="{49AD4CD3-CC3E-4B5F-9A1B-AC38470F8979}" srcOrd="1" destOrd="0" presId="urn:microsoft.com/office/officeart/2008/layout/HorizontalMultiLevelHierarchy"/>
    <dgm:cxn modelId="{9DA5D004-0615-4132-95E0-B2E4C4E3FFE6}" type="presParOf" srcId="{1F088F5D-ECF4-4CA2-B78A-EC4C739CB1A8}" destId="{16DD10BD-58A8-4DA5-BED7-838D96567142}" srcOrd="0" destOrd="0" presId="urn:microsoft.com/office/officeart/2008/layout/HorizontalMultiLevelHierarchy"/>
    <dgm:cxn modelId="{8CA5E675-04D8-4A85-A135-88C049CE0309}" type="presParOf" srcId="{16DD10BD-58A8-4DA5-BED7-838D96567142}" destId="{B105AB14-0308-46F5-BA0D-06D451D791E0}" srcOrd="0" destOrd="0" presId="urn:microsoft.com/office/officeart/2008/layout/HorizontalMultiLevelHierarchy"/>
    <dgm:cxn modelId="{D3457174-0951-461F-ACBB-5FD50D8418C7}" type="presParOf" srcId="{16DD10BD-58A8-4DA5-BED7-838D96567142}" destId="{01D0AA92-4145-43A1-9625-102E35B7BE19}" srcOrd="1" destOrd="0" presId="urn:microsoft.com/office/officeart/2008/layout/HorizontalMultiLevelHierarchy"/>
    <dgm:cxn modelId="{A3CAA5CB-79E4-40A8-88ED-48966BB1BF6A}" type="presParOf" srcId="{01D0AA92-4145-43A1-9625-102E35B7BE19}" destId="{44DCEDFF-0C64-45E6-AD7A-7EC3811EC1B5}" srcOrd="0" destOrd="0" presId="urn:microsoft.com/office/officeart/2008/layout/HorizontalMultiLevelHierarchy"/>
    <dgm:cxn modelId="{2803CAF1-7CA9-45E9-A350-D1404B647C15}" type="presParOf" srcId="{44DCEDFF-0C64-45E6-AD7A-7EC3811EC1B5}" destId="{AFC28678-A28B-4402-B3B3-19485E1E2AF2}" srcOrd="0" destOrd="0" presId="urn:microsoft.com/office/officeart/2008/layout/HorizontalMultiLevelHierarchy"/>
    <dgm:cxn modelId="{98FAA07A-F1AD-4A9C-A250-1F65C2770724}" type="presParOf" srcId="{01D0AA92-4145-43A1-9625-102E35B7BE19}" destId="{25C86230-5E06-4A26-A932-F987C9C9BD84}" srcOrd="1" destOrd="0" presId="urn:microsoft.com/office/officeart/2008/layout/HorizontalMultiLevelHierarchy"/>
    <dgm:cxn modelId="{CD24DD76-3FC8-4C15-BE42-450CCD16DC8C}" type="presParOf" srcId="{25C86230-5E06-4A26-A932-F987C9C9BD84}" destId="{622E5A79-C874-48E2-B45B-8BBBFF153926}" srcOrd="0" destOrd="0" presId="urn:microsoft.com/office/officeart/2008/layout/HorizontalMultiLevelHierarchy"/>
    <dgm:cxn modelId="{6D5FBFB3-5DCE-4F81-B7BA-4A4AC59EA55E}" type="presParOf" srcId="{25C86230-5E06-4A26-A932-F987C9C9BD84}" destId="{163C1492-25E1-4EDC-98BC-D3F10D5B45D8}" srcOrd="1" destOrd="0" presId="urn:microsoft.com/office/officeart/2008/layout/HorizontalMultiLevelHierarchy"/>
    <dgm:cxn modelId="{B493D52D-F164-4CAE-971E-0E202B63AEC2}" type="presParOf" srcId="{163C1492-25E1-4EDC-98BC-D3F10D5B45D8}" destId="{1983F95B-4195-4E7D-858E-6C8729590BE6}" srcOrd="0" destOrd="0" presId="urn:microsoft.com/office/officeart/2008/layout/HorizontalMultiLevelHierarchy"/>
    <dgm:cxn modelId="{23CB85F5-5FDD-4B39-B9E5-E75B3B9CEA79}" type="presParOf" srcId="{1983F95B-4195-4E7D-858E-6C8729590BE6}" destId="{CDDE86BD-8967-449F-AA0F-7B91FBA486BE}" srcOrd="0" destOrd="0" presId="urn:microsoft.com/office/officeart/2008/layout/HorizontalMultiLevelHierarchy"/>
    <dgm:cxn modelId="{347A18FA-B4A4-4DAF-82AD-3B3AF9C61B62}" type="presParOf" srcId="{163C1492-25E1-4EDC-98BC-D3F10D5B45D8}" destId="{98E09279-16DA-4A5E-B751-03D3A51D520E}" srcOrd="1" destOrd="0" presId="urn:microsoft.com/office/officeart/2008/layout/HorizontalMultiLevelHierarchy"/>
    <dgm:cxn modelId="{774DC957-9E1E-42D4-B1D3-BA89E2C20C64}" type="presParOf" srcId="{98E09279-16DA-4A5E-B751-03D3A51D520E}" destId="{D195C1F2-5A8B-491C-BD19-75BFC3A8C44F}" srcOrd="0" destOrd="0" presId="urn:microsoft.com/office/officeart/2008/layout/HorizontalMultiLevelHierarchy"/>
    <dgm:cxn modelId="{D7E33734-4DEB-428F-9E6D-A307F107889C}" type="presParOf" srcId="{98E09279-16DA-4A5E-B751-03D3A51D520E}" destId="{41E9D473-8122-48F0-8550-7AB9819E9730}" srcOrd="1" destOrd="0" presId="urn:microsoft.com/office/officeart/2008/layout/HorizontalMultiLevelHierarchy"/>
    <dgm:cxn modelId="{F2D2BD21-3340-4A30-9BBA-EC9BF1EDE66C}" type="presParOf" srcId="{01D0AA92-4145-43A1-9625-102E35B7BE19}" destId="{B9426736-DEC9-427D-B6AC-0579945D0307}" srcOrd="2" destOrd="0" presId="urn:microsoft.com/office/officeart/2008/layout/HorizontalMultiLevelHierarchy"/>
    <dgm:cxn modelId="{55A927F9-A770-4973-80CB-88553CCD7A37}" type="presParOf" srcId="{B9426736-DEC9-427D-B6AC-0579945D0307}" destId="{FFB900C3-0D6E-446B-B59D-520585286EEB}" srcOrd="0" destOrd="0" presId="urn:microsoft.com/office/officeart/2008/layout/HorizontalMultiLevelHierarchy"/>
    <dgm:cxn modelId="{AA797389-4832-4448-ADA8-5903041B3677}" type="presParOf" srcId="{01D0AA92-4145-43A1-9625-102E35B7BE19}" destId="{3BEEB6D5-C084-44A3-A54A-7DC4A4BC1D5C}" srcOrd="3" destOrd="0" presId="urn:microsoft.com/office/officeart/2008/layout/HorizontalMultiLevelHierarchy"/>
    <dgm:cxn modelId="{7927BCFE-6403-42EF-B0BA-31D179F03CDD}" type="presParOf" srcId="{3BEEB6D5-C084-44A3-A54A-7DC4A4BC1D5C}" destId="{0152D035-6AF0-49D2-B7C7-C8E84BE48B4A}" srcOrd="0" destOrd="0" presId="urn:microsoft.com/office/officeart/2008/layout/HorizontalMultiLevelHierarchy"/>
    <dgm:cxn modelId="{9D486E83-0649-417E-B11F-E406AEA687D7}" type="presParOf" srcId="{3BEEB6D5-C084-44A3-A54A-7DC4A4BC1D5C}" destId="{4A0E83E2-1E2D-4A0C-9C4F-E6CBBC872BD5}" srcOrd="1" destOrd="0" presId="urn:microsoft.com/office/officeart/2008/layout/HorizontalMultiLevelHierarchy"/>
    <dgm:cxn modelId="{A81F5536-31C5-4FE1-9436-E2D06596FD22}" type="presParOf" srcId="{4A0E83E2-1E2D-4A0C-9C4F-E6CBBC872BD5}" destId="{41A14FD1-6D3D-454F-92F4-485F1B055808}" srcOrd="0" destOrd="0" presId="urn:microsoft.com/office/officeart/2008/layout/HorizontalMultiLevelHierarchy"/>
    <dgm:cxn modelId="{AD2F6C76-F579-43F0-B8DA-C7A0A3BBFEAD}" type="presParOf" srcId="{41A14FD1-6D3D-454F-92F4-485F1B055808}" destId="{49AD4CD3-CC3E-4B5F-9A1B-AC38470F8979}" srcOrd="0" destOrd="0" presId="urn:microsoft.com/office/officeart/2008/layout/HorizontalMultiLevelHierarchy"/>
    <dgm:cxn modelId="{EA1CB89F-BFBD-480D-A448-F02E54456649}" type="presParOf" srcId="{4A0E83E2-1E2D-4A0C-9C4F-E6CBBC872BD5}" destId="{F7BEA2BF-8ADA-414A-8282-B1778F96B01B}" srcOrd="1" destOrd="0" presId="urn:microsoft.com/office/officeart/2008/layout/HorizontalMultiLevelHierarchy"/>
    <dgm:cxn modelId="{2B35DBF2-6645-4530-81AE-140B2B48E763}" type="presParOf" srcId="{F7BEA2BF-8ADA-414A-8282-B1778F96B01B}" destId="{422ADB58-EA04-4E21-8186-0B5D5F0D2B4C}" srcOrd="0" destOrd="0" presId="urn:microsoft.com/office/officeart/2008/layout/HorizontalMultiLevelHierarchy"/>
    <dgm:cxn modelId="{CC1FC3E0-E5DD-4188-A28D-4FAC744FAF31}" type="presParOf" srcId="{F7BEA2BF-8ADA-414A-8282-B1778F96B01B}" destId="{028AE8FF-52E2-4BD3-9D0B-F42928331699}" srcOrd="1" destOrd="0" presId="urn:microsoft.com/office/officeart/2008/layout/HorizontalMultiLevelHierarchy"/>
    <dgm:cxn modelId="{159B471B-DE7B-4E9F-8F48-D40CD82C10DE}" type="presParOf" srcId="{01D0AA92-4145-43A1-9625-102E35B7BE19}" destId="{8AB07A52-0EDD-4606-B479-5227B5CB3A87}" srcOrd="4" destOrd="0" presId="urn:microsoft.com/office/officeart/2008/layout/HorizontalMultiLevelHierarchy"/>
    <dgm:cxn modelId="{00E65207-BB19-49CA-AD5C-ABBBD35E86D1}" type="presParOf" srcId="{8AB07A52-0EDD-4606-B479-5227B5CB3A87}" destId="{EF67C2C2-D20D-4BBA-B74F-9E7147E9D35C}" srcOrd="0" destOrd="0" presId="urn:microsoft.com/office/officeart/2008/layout/HorizontalMultiLevelHierarchy"/>
    <dgm:cxn modelId="{839D148B-3C22-4C6C-ABCF-E59DFCFC712F}" type="presParOf" srcId="{01D0AA92-4145-43A1-9625-102E35B7BE19}" destId="{1DE110C2-7293-4B2C-88D6-69B8D4E002B8}" srcOrd="5" destOrd="0" presId="urn:microsoft.com/office/officeart/2008/layout/HorizontalMultiLevelHierarchy"/>
    <dgm:cxn modelId="{AE8052D8-52A0-4C86-A852-6E0EB3CA769E}" type="presParOf" srcId="{1DE110C2-7293-4B2C-88D6-69B8D4E002B8}" destId="{C9B33844-75D2-41FA-BEB0-608A4851FE80}" srcOrd="0" destOrd="0" presId="urn:microsoft.com/office/officeart/2008/layout/HorizontalMultiLevelHierarchy"/>
    <dgm:cxn modelId="{36356074-2773-4882-A707-A7B579C5F9E2}" type="presParOf" srcId="{1DE110C2-7293-4B2C-88D6-69B8D4E002B8}" destId="{42049414-0F41-4127-AC5E-3AC24B49D58F}" srcOrd="1" destOrd="0" presId="urn:microsoft.com/office/officeart/2008/layout/HorizontalMultiLevelHierarchy"/>
    <dgm:cxn modelId="{CE3BDE7F-6558-41F3-94B6-83027911EA29}" type="presParOf" srcId="{01D0AA92-4145-43A1-9625-102E35B7BE19}" destId="{89CA2419-19ED-4138-B94F-6833C60D996D}" srcOrd="6" destOrd="0" presId="urn:microsoft.com/office/officeart/2008/layout/HorizontalMultiLevelHierarchy"/>
    <dgm:cxn modelId="{5EC8839D-A604-4722-BD3B-661183EE3D6E}" type="presParOf" srcId="{89CA2419-19ED-4138-B94F-6833C60D996D}" destId="{6E7DB364-C4A3-427E-A83C-D20B101D2F1F}" srcOrd="0" destOrd="0" presId="urn:microsoft.com/office/officeart/2008/layout/HorizontalMultiLevelHierarchy"/>
    <dgm:cxn modelId="{39B22CA8-9C09-4947-829A-79A1DF1A39BF}" type="presParOf" srcId="{01D0AA92-4145-43A1-9625-102E35B7BE19}" destId="{9AD219C7-4997-4BA0-AC64-2D1FEA963265}" srcOrd="7" destOrd="0" presId="urn:microsoft.com/office/officeart/2008/layout/HorizontalMultiLevelHierarchy"/>
    <dgm:cxn modelId="{7C57328F-2AE0-4734-B9CA-038C32C087D9}" type="presParOf" srcId="{9AD219C7-4997-4BA0-AC64-2D1FEA963265}" destId="{A3D42B48-9398-4FFE-A290-C394BBB59CD1}" srcOrd="0" destOrd="0" presId="urn:microsoft.com/office/officeart/2008/layout/HorizontalMultiLevelHierarchy"/>
    <dgm:cxn modelId="{E0078CB8-05F9-483E-8BCF-EB3B7692EE9A}" type="presParOf" srcId="{9AD219C7-4997-4BA0-AC64-2D1FEA963265}" destId="{8CBC9403-4B03-4ED3-89EB-E2AFB2790581}" srcOrd="1" destOrd="0" presId="urn:microsoft.com/office/officeart/2008/layout/HorizontalMultiLevelHierarchy"/>
    <dgm:cxn modelId="{0B754355-597F-44DA-B16E-94A826127DD6}" type="presParOf" srcId="{01D0AA92-4145-43A1-9625-102E35B7BE19}" destId="{972BBBD5-94AB-4A5B-B06D-0857B7348CBF}" srcOrd="8" destOrd="0" presId="urn:microsoft.com/office/officeart/2008/layout/HorizontalMultiLevelHierarchy"/>
    <dgm:cxn modelId="{290B8665-FF31-44CF-A341-80309B0CAA5E}" type="presParOf" srcId="{972BBBD5-94AB-4A5B-B06D-0857B7348CBF}" destId="{81F043B1-10FD-461F-8B3D-7BFF7998FABF}" srcOrd="0" destOrd="0" presId="urn:microsoft.com/office/officeart/2008/layout/HorizontalMultiLevelHierarchy"/>
    <dgm:cxn modelId="{DED427FF-84D3-4758-9EC7-F6F0856C9C32}" type="presParOf" srcId="{01D0AA92-4145-43A1-9625-102E35B7BE19}" destId="{A85EB9F8-E8AB-4B7E-BE30-56E2EB611751}" srcOrd="9" destOrd="0" presId="urn:microsoft.com/office/officeart/2008/layout/HorizontalMultiLevelHierarchy"/>
    <dgm:cxn modelId="{A4349CE8-F332-4BD6-886B-82E5BE10E870}" type="presParOf" srcId="{A85EB9F8-E8AB-4B7E-BE30-56E2EB611751}" destId="{04A9CA55-7449-4906-B4BF-DAF461EDC88C}" srcOrd="0" destOrd="0" presId="urn:microsoft.com/office/officeart/2008/layout/HorizontalMultiLevelHierarchy"/>
    <dgm:cxn modelId="{5F75A297-4E85-4B7F-A45C-927D41FA3EC3}" type="presParOf" srcId="{A85EB9F8-E8AB-4B7E-BE30-56E2EB611751}" destId="{DA203A9D-5316-46BA-9903-6218D081E58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FB3F2F-7E29-4BA9-828B-56C95A9A9525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96046DC-7780-4D8A-8CE7-475BF62D7363}">
      <dgm:prSet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7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</a:gradFill>
      </dgm:spPr>
      <dgm:t>
        <a:bodyPr/>
        <a:lstStyle/>
        <a:p>
          <a:pPr algn="ctr"/>
          <a:r>
            <a:rPr lang="ru-RU" sz="1800" dirty="0" smtClean="0"/>
            <a:t>Ответственные за работу по противодействию коррупции в Управлении – 2 служащих</a:t>
          </a:r>
          <a:endParaRPr lang="ru-RU" sz="1800" dirty="0"/>
        </a:p>
      </dgm:t>
    </dgm:pt>
    <dgm:pt modelId="{52138065-85F1-4718-8ED8-56F669C660FC}" type="parTrans" cxnId="{08F7B9E6-2977-4E9F-B5C4-4B787ADAD042}">
      <dgm:prSet/>
      <dgm:spPr/>
      <dgm:t>
        <a:bodyPr/>
        <a:lstStyle/>
        <a:p>
          <a:pPr algn="ctr"/>
          <a:endParaRPr lang="ru-RU"/>
        </a:p>
      </dgm:t>
    </dgm:pt>
    <dgm:pt modelId="{CF43E6F8-2BB6-439A-ACAD-B7F443AEA259}" type="sibTrans" cxnId="{08F7B9E6-2977-4E9F-B5C4-4B787ADAD042}">
      <dgm:prSet/>
      <dgm:spPr/>
      <dgm:t>
        <a:bodyPr/>
        <a:lstStyle/>
        <a:p>
          <a:pPr algn="ctr"/>
          <a:endParaRPr lang="ru-RU"/>
        </a:p>
      </dgm:t>
    </dgm:pt>
    <dgm:pt modelId="{19150F5D-264C-4619-883A-CC0007FC73E3}">
      <dgm:prSet custT="1"/>
      <dgm:spPr/>
      <dgm:t>
        <a:bodyPr/>
        <a:lstStyle/>
        <a:p>
          <a:pPr algn="ctr"/>
          <a:r>
            <a:rPr lang="ru-RU" sz="1800" dirty="0" smtClean="0"/>
            <a:t>Комиссия по соблюдению требований к служебному поведению и урегулированию конфликта интересов - 1</a:t>
          </a:r>
          <a:endParaRPr lang="ru-RU" sz="1800" dirty="0"/>
        </a:p>
      </dgm:t>
    </dgm:pt>
    <dgm:pt modelId="{F0C81867-71F9-4575-9771-8F7EF289DFC9}" type="parTrans" cxnId="{5BD45066-7DCF-4980-BD9C-FD45D4805AC3}">
      <dgm:prSet/>
      <dgm:spPr/>
      <dgm:t>
        <a:bodyPr/>
        <a:lstStyle/>
        <a:p>
          <a:pPr algn="ctr"/>
          <a:endParaRPr lang="ru-RU"/>
        </a:p>
      </dgm:t>
    </dgm:pt>
    <dgm:pt modelId="{88726E1A-F107-4835-8B04-9FBDDB6C3277}" type="sibTrans" cxnId="{5BD45066-7DCF-4980-BD9C-FD45D4805AC3}">
      <dgm:prSet/>
      <dgm:spPr/>
      <dgm:t>
        <a:bodyPr/>
        <a:lstStyle/>
        <a:p>
          <a:pPr algn="ctr"/>
          <a:endParaRPr lang="ru-RU"/>
        </a:p>
      </dgm:t>
    </dgm:pt>
    <dgm:pt modelId="{89FC2C8F-83D1-462F-9265-3B3399A7FC14}">
      <dgm:prSet custT="1"/>
      <dgm:spPr/>
      <dgm:t>
        <a:bodyPr/>
        <a:lstStyle/>
        <a:p>
          <a:pPr algn="ctr"/>
          <a:r>
            <a:rPr lang="ru-RU" sz="1800" dirty="0" smtClean="0"/>
            <a:t>Комиссия по противодействию коррупции - 1</a:t>
          </a:r>
          <a:endParaRPr lang="ru-RU" sz="1800" dirty="0"/>
        </a:p>
      </dgm:t>
    </dgm:pt>
    <dgm:pt modelId="{C9CA54F1-7413-4678-A43E-E6ED06F57E29}" type="parTrans" cxnId="{D22115B3-5C6A-490B-B99D-287A673F590C}">
      <dgm:prSet/>
      <dgm:spPr/>
      <dgm:t>
        <a:bodyPr/>
        <a:lstStyle/>
        <a:p>
          <a:pPr algn="ctr"/>
          <a:endParaRPr lang="ru-RU"/>
        </a:p>
      </dgm:t>
    </dgm:pt>
    <dgm:pt modelId="{F075C76D-7C1A-4BA0-BA8D-AEC1B38F8167}" type="sibTrans" cxnId="{D22115B3-5C6A-490B-B99D-287A673F590C}">
      <dgm:prSet/>
      <dgm:spPr/>
      <dgm:t>
        <a:bodyPr/>
        <a:lstStyle/>
        <a:p>
          <a:pPr algn="ctr"/>
          <a:endParaRPr lang="ru-RU"/>
        </a:p>
      </dgm:t>
    </dgm:pt>
    <dgm:pt modelId="{5FD84D66-8A6A-4252-88B6-D0E14E4F5A71}" type="pres">
      <dgm:prSet presAssocID="{20FB3F2F-7E29-4BA9-828B-56C95A9A952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105B93-C8EB-41FD-A2E8-99975C6EC623}" type="pres">
      <dgm:prSet presAssocID="{396046DC-7780-4D8A-8CE7-475BF62D7363}" presName="parentLin" presStyleCnt="0"/>
      <dgm:spPr/>
    </dgm:pt>
    <dgm:pt modelId="{79FD3A8B-5FFE-4C72-B9AF-28041AEB138F}" type="pres">
      <dgm:prSet presAssocID="{396046DC-7780-4D8A-8CE7-475BF62D736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C679C67-DCA4-4613-BDEB-74B13AA9DA0B}" type="pres">
      <dgm:prSet presAssocID="{396046DC-7780-4D8A-8CE7-475BF62D7363}" presName="parentText" presStyleLbl="node1" presStyleIdx="0" presStyleCnt="3" custScaleY="404913" custLinFactX="7575" custLinFactNeighborX="100000" custLinFactNeighborY="-6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6B0C63-615E-45C4-BC8B-EDE59167074C}" type="pres">
      <dgm:prSet presAssocID="{396046DC-7780-4D8A-8CE7-475BF62D7363}" presName="negativeSpace" presStyleCnt="0"/>
      <dgm:spPr/>
    </dgm:pt>
    <dgm:pt modelId="{AD5B8D06-675E-4F8A-AD91-12938C53F62A}" type="pres">
      <dgm:prSet presAssocID="{396046DC-7780-4D8A-8CE7-475BF62D7363}" presName="childText" presStyleLbl="conFgAcc1" presStyleIdx="0" presStyleCnt="3">
        <dgm:presLayoutVars>
          <dgm:bulletEnabled val="1"/>
        </dgm:presLayoutVars>
      </dgm:prSet>
      <dgm:spPr/>
    </dgm:pt>
    <dgm:pt modelId="{33A33C36-20EC-4591-B6DB-75A5272702C1}" type="pres">
      <dgm:prSet presAssocID="{CF43E6F8-2BB6-439A-ACAD-B7F443AEA259}" presName="spaceBetweenRectangles" presStyleCnt="0"/>
      <dgm:spPr/>
    </dgm:pt>
    <dgm:pt modelId="{770DD331-571E-464F-B8EA-019C38346B97}" type="pres">
      <dgm:prSet presAssocID="{19150F5D-264C-4619-883A-CC0007FC73E3}" presName="parentLin" presStyleCnt="0"/>
      <dgm:spPr/>
    </dgm:pt>
    <dgm:pt modelId="{63C107EA-3D84-4FFF-BD72-3FE258109505}" type="pres">
      <dgm:prSet presAssocID="{19150F5D-264C-4619-883A-CC0007FC73E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456E3DF-9BBA-4F91-AA5A-DA9CE0DE3809}" type="pres">
      <dgm:prSet presAssocID="{19150F5D-264C-4619-883A-CC0007FC73E3}" presName="parentText" presStyleLbl="node1" presStyleIdx="1" presStyleCnt="3" custScaleY="404914" custLinFactX="7575" custLinFactNeighborX="100000" custLinFactNeighborY="829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17A19B-D359-46F7-ADBE-1A052C73A593}" type="pres">
      <dgm:prSet presAssocID="{19150F5D-264C-4619-883A-CC0007FC73E3}" presName="negativeSpace" presStyleCnt="0"/>
      <dgm:spPr/>
    </dgm:pt>
    <dgm:pt modelId="{56CFA60D-635D-4D23-A8A7-705F368CC9C5}" type="pres">
      <dgm:prSet presAssocID="{19150F5D-264C-4619-883A-CC0007FC73E3}" presName="childText" presStyleLbl="conFgAcc1" presStyleIdx="1" presStyleCnt="3">
        <dgm:presLayoutVars>
          <dgm:bulletEnabled val="1"/>
        </dgm:presLayoutVars>
      </dgm:prSet>
      <dgm:spPr/>
    </dgm:pt>
    <dgm:pt modelId="{89B5C4B7-D8C2-4F0C-A303-86FF31F11A79}" type="pres">
      <dgm:prSet presAssocID="{88726E1A-F107-4835-8B04-9FBDDB6C3277}" presName="spaceBetweenRectangles" presStyleCnt="0"/>
      <dgm:spPr/>
    </dgm:pt>
    <dgm:pt modelId="{60D15EE0-D8AD-476B-B44E-B451859C7232}" type="pres">
      <dgm:prSet presAssocID="{89FC2C8F-83D1-462F-9265-3B3399A7FC14}" presName="parentLin" presStyleCnt="0"/>
      <dgm:spPr/>
    </dgm:pt>
    <dgm:pt modelId="{9789EB1E-E573-4BD8-A57F-02656F73B028}" type="pres">
      <dgm:prSet presAssocID="{89FC2C8F-83D1-462F-9265-3B3399A7FC14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4D8D5EF-8FC5-4D9D-9825-D26C7F224931}" type="pres">
      <dgm:prSet presAssocID="{89FC2C8F-83D1-462F-9265-3B3399A7FC14}" presName="parentText" presStyleLbl="node1" presStyleIdx="2" presStyleCnt="3" custScaleY="397046" custLinFactX="7575" custLinFactNeighborX="100000" custLinFactNeighborY="-30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4DA43E-D09D-4FC5-8864-93A6A7251F2E}" type="pres">
      <dgm:prSet presAssocID="{89FC2C8F-83D1-462F-9265-3B3399A7FC14}" presName="negativeSpace" presStyleCnt="0"/>
      <dgm:spPr/>
    </dgm:pt>
    <dgm:pt modelId="{E2284DFB-9DAC-46A2-8CFA-6BD287FBA093}" type="pres">
      <dgm:prSet presAssocID="{89FC2C8F-83D1-462F-9265-3B3399A7FC1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3580AC1-290C-4EA3-BC56-AECDA90683FA}" type="presOf" srcId="{19150F5D-264C-4619-883A-CC0007FC73E3}" destId="{D456E3DF-9BBA-4F91-AA5A-DA9CE0DE3809}" srcOrd="1" destOrd="0" presId="urn:microsoft.com/office/officeart/2005/8/layout/list1"/>
    <dgm:cxn modelId="{2A4DC54F-E4F5-4333-AA7C-7B57691B435E}" type="presOf" srcId="{396046DC-7780-4D8A-8CE7-475BF62D7363}" destId="{79FD3A8B-5FFE-4C72-B9AF-28041AEB138F}" srcOrd="0" destOrd="0" presId="urn:microsoft.com/office/officeart/2005/8/layout/list1"/>
    <dgm:cxn modelId="{08F7B9E6-2977-4E9F-B5C4-4B787ADAD042}" srcId="{20FB3F2F-7E29-4BA9-828B-56C95A9A9525}" destId="{396046DC-7780-4D8A-8CE7-475BF62D7363}" srcOrd="0" destOrd="0" parTransId="{52138065-85F1-4718-8ED8-56F669C660FC}" sibTransId="{CF43E6F8-2BB6-439A-ACAD-B7F443AEA259}"/>
    <dgm:cxn modelId="{DA21A4EE-A61B-4849-AD24-B1E3E32C7308}" type="presOf" srcId="{20FB3F2F-7E29-4BA9-828B-56C95A9A9525}" destId="{5FD84D66-8A6A-4252-88B6-D0E14E4F5A71}" srcOrd="0" destOrd="0" presId="urn:microsoft.com/office/officeart/2005/8/layout/list1"/>
    <dgm:cxn modelId="{5BD45066-7DCF-4980-BD9C-FD45D4805AC3}" srcId="{20FB3F2F-7E29-4BA9-828B-56C95A9A9525}" destId="{19150F5D-264C-4619-883A-CC0007FC73E3}" srcOrd="1" destOrd="0" parTransId="{F0C81867-71F9-4575-9771-8F7EF289DFC9}" sibTransId="{88726E1A-F107-4835-8B04-9FBDDB6C3277}"/>
    <dgm:cxn modelId="{2CD871D3-0F1C-425E-BAC3-56C64E339043}" type="presOf" srcId="{89FC2C8F-83D1-462F-9265-3B3399A7FC14}" destId="{E4D8D5EF-8FC5-4D9D-9825-D26C7F224931}" srcOrd="1" destOrd="0" presId="urn:microsoft.com/office/officeart/2005/8/layout/list1"/>
    <dgm:cxn modelId="{7107F19D-443B-4ADC-88D7-EE1374A184B7}" type="presOf" srcId="{19150F5D-264C-4619-883A-CC0007FC73E3}" destId="{63C107EA-3D84-4FFF-BD72-3FE258109505}" srcOrd="0" destOrd="0" presId="urn:microsoft.com/office/officeart/2005/8/layout/list1"/>
    <dgm:cxn modelId="{31DFB639-6078-475F-B0B9-4064C2D84618}" type="presOf" srcId="{396046DC-7780-4D8A-8CE7-475BF62D7363}" destId="{3C679C67-DCA4-4613-BDEB-74B13AA9DA0B}" srcOrd="1" destOrd="0" presId="urn:microsoft.com/office/officeart/2005/8/layout/list1"/>
    <dgm:cxn modelId="{67432279-67FC-418B-AA95-B0A2AD8A2AC7}" type="presOf" srcId="{89FC2C8F-83D1-462F-9265-3B3399A7FC14}" destId="{9789EB1E-E573-4BD8-A57F-02656F73B028}" srcOrd="0" destOrd="0" presId="urn:microsoft.com/office/officeart/2005/8/layout/list1"/>
    <dgm:cxn modelId="{D22115B3-5C6A-490B-B99D-287A673F590C}" srcId="{20FB3F2F-7E29-4BA9-828B-56C95A9A9525}" destId="{89FC2C8F-83D1-462F-9265-3B3399A7FC14}" srcOrd="2" destOrd="0" parTransId="{C9CA54F1-7413-4678-A43E-E6ED06F57E29}" sibTransId="{F075C76D-7C1A-4BA0-BA8D-AEC1B38F8167}"/>
    <dgm:cxn modelId="{6E20FC40-B584-40E0-8148-7DD6239F7A25}" type="presParOf" srcId="{5FD84D66-8A6A-4252-88B6-D0E14E4F5A71}" destId="{14105B93-C8EB-41FD-A2E8-99975C6EC623}" srcOrd="0" destOrd="0" presId="urn:microsoft.com/office/officeart/2005/8/layout/list1"/>
    <dgm:cxn modelId="{20DEF173-43A9-4AA5-96F6-B338356EA206}" type="presParOf" srcId="{14105B93-C8EB-41FD-A2E8-99975C6EC623}" destId="{79FD3A8B-5FFE-4C72-B9AF-28041AEB138F}" srcOrd="0" destOrd="0" presId="urn:microsoft.com/office/officeart/2005/8/layout/list1"/>
    <dgm:cxn modelId="{86B79575-FC0A-49ED-A33F-51B9B236180F}" type="presParOf" srcId="{14105B93-C8EB-41FD-A2E8-99975C6EC623}" destId="{3C679C67-DCA4-4613-BDEB-74B13AA9DA0B}" srcOrd="1" destOrd="0" presId="urn:microsoft.com/office/officeart/2005/8/layout/list1"/>
    <dgm:cxn modelId="{5FA583F7-ED60-48FF-A956-4276EAE6C537}" type="presParOf" srcId="{5FD84D66-8A6A-4252-88B6-D0E14E4F5A71}" destId="{3F6B0C63-615E-45C4-BC8B-EDE59167074C}" srcOrd="1" destOrd="0" presId="urn:microsoft.com/office/officeart/2005/8/layout/list1"/>
    <dgm:cxn modelId="{BCDFDED4-79CC-4B65-8063-662197BBF3EE}" type="presParOf" srcId="{5FD84D66-8A6A-4252-88B6-D0E14E4F5A71}" destId="{AD5B8D06-675E-4F8A-AD91-12938C53F62A}" srcOrd="2" destOrd="0" presId="urn:microsoft.com/office/officeart/2005/8/layout/list1"/>
    <dgm:cxn modelId="{F7E68F34-FEAC-47BF-8631-F8E8BB7DE0A7}" type="presParOf" srcId="{5FD84D66-8A6A-4252-88B6-D0E14E4F5A71}" destId="{33A33C36-20EC-4591-B6DB-75A5272702C1}" srcOrd="3" destOrd="0" presId="urn:microsoft.com/office/officeart/2005/8/layout/list1"/>
    <dgm:cxn modelId="{85BA47D3-3A1F-439F-9AC2-02C88A57618F}" type="presParOf" srcId="{5FD84D66-8A6A-4252-88B6-D0E14E4F5A71}" destId="{770DD331-571E-464F-B8EA-019C38346B97}" srcOrd="4" destOrd="0" presId="urn:microsoft.com/office/officeart/2005/8/layout/list1"/>
    <dgm:cxn modelId="{E12E38D8-5683-4636-BECE-F886B33355B6}" type="presParOf" srcId="{770DD331-571E-464F-B8EA-019C38346B97}" destId="{63C107EA-3D84-4FFF-BD72-3FE258109505}" srcOrd="0" destOrd="0" presId="urn:microsoft.com/office/officeart/2005/8/layout/list1"/>
    <dgm:cxn modelId="{4889BE36-91FC-4C24-8C9A-8FDC26EBB570}" type="presParOf" srcId="{770DD331-571E-464F-B8EA-019C38346B97}" destId="{D456E3DF-9BBA-4F91-AA5A-DA9CE0DE3809}" srcOrd="1" destOrd="0" presId="urn:microsoft.com/office/officeart/2005/8/layout/list1"/>
    <dgm:cxn modelId="{447A9FEC-5280-48FE-958F-F47CF889F0A5}" type="presParOf" srcId="{5FD84D66-8A6A-4252-88B6-D0E14E4F5A71}" destId="{9D17A19B-D359-46F7-ADBE-1A052C73A593}" srcOrd="5" destOrd="0" presId="urn:microsoft.com/office/officeart/2005/8/layout/list1"/>
    <dgm:cxn modelId="{C977D8EF-EA66-42FB-BD2F-66394D30374E}" type="presParOf" srcId="{5FD84D66-8A6A-4252-88B6-D0E14E4F5A71}" destId="{56CFA60D-635D-4D23-A8A7-705F368CC9C5}" srcOrd="6" destOrd="0" presId="urn:microsoft.com/office/officeart/2005/8/layout/list1"/>
    <dgm:cxn modelId="{E4CC1941-5B44-45A2-B869-A71922D380C0}" type="presParOf" srcId="{5FD84D66-8A6A-4252-88B6-D0E14E4F5A71}" destId="{89B5C4B7-D8C2-4F0C-A303-86FF31F11A79}" srcOrd="7" destOrd="0" presId="urn:microsoft.com/office/officeart/2005/8/layout/list1"/>
    <dgm:cxn modelId="{1700CAD0-A92F-4ADD-8C43-B001F507177A}" type="presParOf" srcId="{5FD84D66-8A6A-4252-88B6-D0E14E4F5A71}" destId="{60D15EE0-D8AD-476B-B44E-B451859C7232}" srcOrd="8" destOrd="0" presId="urn:microsoft.com/office/officeart/2005/8/layout/list1"/>
    <dgm:cxn modelId="{D1180A2D-6795-4741-9B61-C756D9542652}" type="presParOf" srcId="{60D15EE0-D8AD-476B-B44E-B451859C7232}" destId="{9789EB1E-E573-4BD8-A57F-02656F73B028}" srcOrd="0" destOrd="0" presId="urn:microsoft.com/office/officeart/2005/8/layout/list1"/>
    <dgm:cxn modelId="{DFA99F7F-0A60-46C9-BE68-8579C5CBE4F0}" type="presParOf" srcId="{60D15EE0-D8AD-476B-B44E-B451859C7232}" destId="{E4D8D5EF-8FC5-4D9D-9825-D26C7F224931}" srcOrd="1" destOrd="0" presId="urn:microsoft.com/office/officeart/2005/8/layout/list1"/>
    <dgm:cxn modelId="{5288EF2A-4AEA-435E-ADCF-CB7696057875}" type="presParOf" srcId="{5FD84D66-8A6A-4252-88B6-D0E14E4F5A71}" destId="{434DA43E-D09D-4FC5-8864-93A6A7251F2E}" srcOrd="9" destOrd="0" presId="urn:microsoft.com/office/officeart/2005/8/layout/list1"/>
    <dgm:cxn modelId="{AA169092-A8E6-4049-A999-D8DF300DC065}" type="presParOf" srcId="{5FD84D66-8A6A-4252-88B6-D0E14E4F5A71}" destId="{E2284DFB-9DAC-46A2-8CFA-6BD287FBA09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C2E17E-1071-4184-8A32-35B1C03D4D36}" type="doc">
      <dgm:prSet loTypeId="urn:microsoft.com/office/officeart/2005/8/layout/hierarchy3" loCatId="hierarchy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9FAE3C1B-E6E2-42D8-85B7-317E532A989E}">
      <dgm:prSet phldrT="[Текст]"/>
      <dgm:spPr/>
      <dgm:t>
        <a:bodyPr/>
        <a:lstStyle/>
        <a:p>
          <a:r>
            <a:rPr lang="ru-RU" dirty="0" smtClean="0"/>
            <a:t>Заседания комиссии по соблюдению требований к служебному поведению и урегулированию конфликта интересов в Управлении</a:t>
          </a:r>
          <a:endParaRPr lang="ru-RU" dirty="0"/>
        </a:p>
      </dgm:t>
    </dgm:pt>
    <dgm:pt modelId="{BC2D3755-ECDA-4415-A286-2840BABD7F1C}" type="parTrans" cxnId="{DC66551B-DB19-4090-9BFF-03F4A0660EE1}">
      <dgm:prSet/>
      <dgm:spPr/>
      <dgm:t>
        <a:bodyPr/>
        <a:lstStyle/>
        <a:p>
          <a:endParaRPr lang="ru-RU"/>
        </a:p>
      </dgm:t>
    </dgm:pt>
    <dgm:pt modelId="{3A13ED30-E1AC-4415-A46E-366CCF6EFCB0}" type="sibTrans" cxnId="{DC66551B-DB19-4090-9BFF-03F4A0660EE1}">
      <dgm:prSet/>
      <dgm:spPr/>
      <dgm:t>
        <a:bodyPr/>
        <a:lstStyle/>
        <a:p>
          <a:endParaRPr lang="ru-RU"/>
        </a:p>
      </dgm:t>
    </dgm:pt>
    <dgm:pt modelId="{02B29DD4-0A0A-4631-8DC4-4A181611F636}">
      <dgm:prSet phldrT="[Текст]"/>
      <dgm:spPr/>
      <dgm:t>
        <a:bodyPr/>
        <a:lstStyle/>
        <a:p>
          <a:r>
            <a:rPr lang="ru-RU" dirty="0" smtClean="0"/>
            <a:t>2017 год – 1</a:t>
          </a:r>
        </a:p>
      </dgm:t>
    </dgm:pt>
    <dgm:pt modelId="{BF6DC298-CAF4-41E1-8018-1A7F4654F36D}" type="parTrans" cxnId="{9BED276C-85B0-461E-BB8F-432DD781CC84}">
      <dgm:prSet/>
      <dgm:spPr/>
      <dgm:t>
        <a:bodyPr/>
        <a:lstStyle/>
        <a:p>
          <a:endParaRPr lang="ru-RU"/>
        </a:p>
      </dgm:t>
    </dgm:pt>
    <dgm:pt modelId="{BEC3D0C1-B72E-432B-9CA3-FA9B910630DB}" type="sibTrans" cxnId="{9BED276C-85B0-461E-BB8F-432DD781CC84}">
      <dgm:prSet/>
      <dgm:spPr/>
      <dgm:t>
        <a:bodyPr/>
        <a:lstStyle/>
        <a:p>
          <a:endParaRPr lang="ru-RU"/>
        </a:p>
      </dgm:t>
    </dgm:pt>
    <dgm:pt modelId="{4365B921-F2C2-4E73-ADAD-E9999FC62989}">
      <dgm:prSet phldrT="[Текст]"/>
      <dgm:spPr/>
      <dgm:t>
        <a:bodyPr/>
        <a:lstStyle/>
        <a:p>
          <a:r>
            <a:rPr lang="ru-RU" dirty="0" smtClean="0"/>
            <a:t>2018 год – 0</a:t>
          </a:r>
        </a:p>
        <a:p>
          <a:r>
            <a:rPr lang="ru-RU" dirty="0" smtClean="0"/>
            <a:t>(отсутствие основания)</a:t>
          </a:r>
          <a:endParaRPr lang="ru-RU" dirty="0"/>
        </a:p>
      </dgm:t>
    </dgm:pt>
    <dgm:pt modelId="{4FC34FEF-A335-4168-91C7-7BA890D6E229}" type="parTrans" cxnId="{E44848CB-167C-423F-AA27-8BCE7D7A3263}">
      <dgm:prSet/>
      <dgm:spPr/>
      <dgm:t>
        <a:bodyPr/>
        <a:lstStyle/>
        <a:p>
          <a:endParaRPr lang="ru-RU"/>
        </a:p>
      </dgm:t>
    </dgm:pt>
    <dgm:pt modelId="{C84E3B27-6CD9-4BAF-9E49-2ADA952F54F1}" type="sibTrans" cxnId="{E44848CB-167C-423F-AA27-8BCE7D7A3263}">
      <dgm:prSet/>
      <dgm:spPr/>
      <dgm:t>
        <a:bodyPr/>
        <a:lstStyle/>
        <a:p>
          <a:endParaRPr lang="ru-RU"/>
        </a:p>
      </dgm:t>
    </dgm:pt>
    <dgm:pt modelId="{63BC5F4B-FF30-438E-9CDF-EB3D5EA2D672}">
      <dgm:prSet/>
      <dgm:spPr/>
      <dgm:t>
        <a:bodyPr/>
        <a:lstStyle/>
        <a:p>
          <a:r>
            <a:rPr lang="ru-RU" dirty="0" smtClean="0"/>
            <a:t>2019 год – 1</a:t>
          </a:r>
          <a:endParaRPr lang="ru-RU" dirty="0"/>
        </a:p>
      </dgm:t>
    </dgm:pt>
    <dgm:pt modelId="{14C3753B-DFFE-4D8C-9300-4E2B51F87DCE}" type="parTrans" cxnId="{5D5C5B81-2B89-429E-87B9-5D6FDB8FEF26}">
      <dgm:prSet/>
      <dgm:spPr/>
      <dgm:t>
        <a:bodyPr/>
        <a:lstStyle/>
        <a:p>
          <a:endParaRPr lang="ru-RU"/>
        </a:p>
      </dgm:t>
    </dgm:pt>
    <dgm:pt modelId="{997A182B-678E-476A-92C3-029609EBC688}" type="sibTrans" cxnId="{5D5C5B81-2B89-429E-87B9-5D6FDB8FEF26}">
      <dgm:prSet/>
      <dgm:spPr/>
      <dgm:t>
        <a:bodyPr/>
        <a:lstStyle/>
        <a:p>
          <a:endParaRPr lang="ru-RU"/>
        </a:p>
      </dgm:t>
    </dgm:pt>
    <dgm:pt modelId="{18AF5A01-5E92-41A3-8B3B-30765A4A1648}" type="pres">
      <dgm:prSet presAssocID="{30C2E17E-1071-4184-8A32-35B1C03D4D3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5862ADE-943F-425D-957C-5228DB528048}" type="pres">
      <dgm:prSet presAssocID="{9FAE3C1B-E6E2-42D8-85B7-317E532A989E}" presName="root" presStyleCnt="0"/>
      <dgm:spPr/>
    </dgm:pt>
    <dgm:pt modelId="{58D8A5C8-BC11-48B4-83F7-735F66F60C7E}" type="pres">
      <dgm:prSet presAssocID="{9FAE3C1B-E6E2-42D8-85B7-317E532A989E}" presName="rootComposite" presStyleCnt="0"/>
      <dgm:spPr/>
    </dgm:pt>
    <dgm:pt modelId="{1C17E651-F339-4CDE-B043-4A9BD55BAC77}" type="pres">
      <dgm:prSet presAssocID="{9FAE3C1B-E6E2-42D8-85B7-317E532A989E}" presName="rootText" presStyleLbl="node1" presStyleIdx="0" presStyleCnt="1" custScaleX="287321" custScaleY="143578"/>
      <dgm:spPr/>
      <dgm:t>
        <a:bodyPr/>
        <a:lstStyle/>
        <a:p>
          <a:endParaRPr lang="ru-RU"/>
        </a:p>
      </dgm:t>
    </dgm:pt>
    <dgm:pt modelId="{4421CE4B-D2BD-4A38-937B-1642A7BAB8AF}" type="pres">
      <dgm:prSet presAssocID="{9FAE3C1B-E6E2-42D8-85B7-317E532A989E}" presName="rootConnector" presStyleLbl="node1" presStyleIdx="0" presStyleCnt="1"/>
      <dgm:spPr/>
      <dgm:t>
        <a:bodyPr/>
        <a:lstStyle/>
        <a:p>
          <a:endParaRPr lang="ru-RU"/>
        </a:p>
      </dgm:t>
    </dgm:pt>
    <dgm:pt modelId="{E13C304C-B8BD-41D2-8BA7-BCB2E88D88DB}" type="pres">
      <dgm:prSet presAssocID="{9FAE3C1B-E6E2-42D8-85B7-317E532A989E}" presName="childShape" presStyleCnt="0"/>
      <dgm:spPr/>
    </dgm:pt>
    <dgm:pt modelId="{E05FA37E-08F7-4F7F-B748-0CCFEF4E7420}" type="pres">
      <dgm:prSet presAssocID="{BF6DC298-CAF4-41E1-8018-1A7F4654F36D}" presName="Name13" presStyleLbl="parChTrans1D2" presStyleIdx="0" presStyleCnt="3"/>
      <dgm:spPr/>
      <dgm:t>
        <a:bodyPr/>
        <a:lstStyle/>
        <a:p>
          <a:endParaRPr lang="ru-RU"/>
        </a:p>
      </dgm:t>
    </dgm:pt>
    <dgm:pt modelId="{58D7F125-6508-4033-957E-1E0082187E3C}" type="pres">
      <dgm:prSet presAssocID="{02B29DD4-0A0A-4631-8DC4-4A181611F636}" presName="childText" presStyleLbl="bgAcc1" presStyleIdx="0" presStyleCnt="3" custScaleX="1756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53F519-ED31-40DC-827A-DE11FA4A745C}" type="pres">
      <dgm:prSet presAssocID="{4FC34FEF-A335-4168-91C7-7BA890D6E229}" presName="Name13" presStyleLbl="parChTrans1D2" presStyleIdx="1" presStyleCnt="3"/>
      <dgm:spPr/>
      <dgm:t>
        <a:bodyPr/>
        <a:lstStyle/>
        <a:p>
          <a:endParaRPr lang="ru-RU"/>
        </a:p>
      </dgm:t>
    </dgm:pt>
    <dgm:pt modelId="{90EECCFD-EEF0-4702-936C-C30A112228F5}" type="pres">
      <dgm:prSet presAssocID="{4365B921-F2C2-4E73-ADAD-E9999FC62989}" presName="childText" presStyleLbl="bgAcc1" presStyleIdx="1" presStyleCnt="3" custScaleX="1721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94E8E2-616C-400E-9A3B-30B48EB08120}" type="pres">
      <dgm:prSet presAssocID="{14C3753B-DFFE-4D8C-9300-4E2B51F87DCE}" presName="Name13" presStyleLbl="parChTrans1D2" presStyleIdx="2" presStyleCnt="3"/>
      <dgm:spPr/>
      <dgm:t>
        <a:bodyPr/>
        <a:lstStyle/>
        <a:p>
          <a:endParaRPr lang="ru-RU"/>
        </a:p>
      </dgm:t>
    </dgm:pt>
    <dgm:pt modelId="{EB9507DB-C055-458F-9437-F08E2E9A592B}" type="pres">
      <dgm:prSet presAssocID="{63BC5F4B-FF30-438E-9CDF-EB3D5EA2D672}" presName="childText" presStyleLbl="bgAcc1" presStyleIdx="2" presStyleCnt="3" custScaleX="1756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66551B-DB19-4090-9BFF-03F4A0660EE1}" srcId="{30C2E17E-1071-4184-8A32-35B1C03D4D36}" destId="{9FAE3C1B-E6E2-42D8-85B7-317E532A989E}" srcOrd="0" destOrd="0" parTransId="{BC2D3755-ECDA-4415-A286-2840BABD7F1C}" sibTransId="{3A13ED30-E1AC-4415-A46E-366CCF6EFCB0}"/>
    <dgm:cxn modelId="{5D5C5B81-2B89-429E-87B9-5D6FDB8FEF26}" srcId="{9FAE3C1B-E6E2-42D8-85B7-317E532A989E}" destId="{63BC5F4B-FF30-438E-9CDF-EB3D5EA2D672}" srcOrd="2" destOrd="0" parTransId="{14C3753B-DFFE-4D8C-9300-4E2B51F87DCE}" sibTransId="{997A182B-678E-476A-92C3-029609EBC688}"/>
    <dgm:cxn modelId="{E44848CB-167C-423F-AA27-8BCE7D7A3263}" srcId="{9FAE3C1B-E6E2-42D8-85B7-317E532A989E}" destId="{4365B921-F2C2-4E73-ADAD-E9999FC62989}" srcOrd="1" destOrd="0" parTransId="{4FC34FEF-A335-4168-91C7-7BA890D6E229}" sibTransId="{C84E3B27-6CD9-4BAF-9E49-2ADA952F54F1}"/>
    <dgm:cxn modelId="{2152604D-C94C-4681-B5FD-AED76C00BE3D}" type="presOf" srcId="{9FAE3C1B-E6E2-42D8-85B7-317E532A989E}" destId="{4421CE4B-D2BD-4A38-937B-1642A7BAB8AF}" srcOrd="1" destOrd="0" presId="urn:microsoft.com/office/officeart/2005/8/layout/hierarchy3"/>
    <dgm:cxn modelId="{D00BF847-4150-46F9-81A1-D61D1B7165F7}" type="presOf" srcId="{63BC5F4B-FF30-438E-9CDF-EB3D5EA2D672}" destId="{EB9507DB-C055-458F-9437-F08E2E9A592B}" srcOrd="0" destOrd="0" presId="urn:microsoft.com/office/officeart/2005/8/layout/hierarchy3"/>
    <dgm:cxn modelId="{DC43DD0E-8663-4B7D-AF0C-15155EE18A76}" type="presOf" srcId="{9FAE3C1B-E6E2-42D8-85B7-317E532A989E}" destId="{1C17E651-F339-4CDE-B043-4A9BD55BAC77}" srcOrd="0" destOrd="0" presId="urn:microsoft.com/office/officeart/2005/8/layout/hierarchy3"/>
    <dgm:cxn modelId="{3BD67D81-A8C7-45A7-A0E9-99975742A1EB}" type="presOf" srcId="{4FC34FEF-A335-4168-91C7-7BA890D6E229}" destId="{2153F519-ED31-40DC-827A-DE11FA4A745C}" srcOrd="0" destOrd="0" presId="urn:microsoft.com/office/officeart/2005/8/layout/hierarchy3"/>
    <dgm:cxn modelId="{671B54D0-306A-4C2D-9C4A-16F3CD0F193C}" type="presOf" srcId="{14C3753B-DFFE-4D8C-9300-4E2B51F87DCE}" destId="{BD94E8E2-616C-400E-9A3B-30B48EB08120}" srcOrd="0" destOrd="0" presId="urn:microsoft.com/office/officeart/2005/8/layout/hierarchy3"/>
    <dgm:cxn modelId="{9BED276C-85B0-461E-BB8F-432DD781CC84}" srcId="{9FAE3C1B-E6E2-42D8-85B7-317E532A989E}" destId="{02B29DD4-0A0A-4631-8DC4-4A181611F636}" srcOrd="0" destOrd="0" parTransId="{BF6DC298-CAF4-41E1-8018-1A7F4654F36D}" sibTransId="{BEC3D0C1-B72E-432B-9CA3-FA9B910630DB}"/>
    <dgm:cxn modelId="{45EF497D-DAAA-4295-AD4E-93FC7A8E9A32}" type="presOf" srcId="{30C2E17E-1071-4184-8A32-35B1C03D4D36}" destId="{18AF5A01-5E92-41A3-8B3B-30765A4A1648}" srcOrd="0" destOrd="0" presId="urn:microsoft.com/office/officeart/2005/8/layout/hierarchy3"/>
    <dgm:cxn modelId="{31A6CD1F-FC4B-4232-B184-745F2F314A71}" type="presOf" srcId="{BF6DC298-CAF4-41E1-8018-1A7F4654F36D}" destId="{E05FA37E-08F7-4F7F-B748-0CCFEF4E7420}" srcOrd="0" destOrd="0" presId="urn:microsoft.com/office/officeart/2005/8/layout/hierarchy3"/>
    <dgm:cxn modelId="{63569A26-C5E5-4EB6-9E00-6B411D1A2257}" type="presOf" srcId="{4365B921-F2C2-4E73-ADAD-E9999FC62989}" destId="{90EECCFD-EEF0-4702-936C-C30A112228F5}" srcOrd="0" destOrd="0" presId="urn:microsoft.com/office/officeart/2005/8/layout/hierarchy3"/>
    <dgm:cxn modelId="{C3F63AEA-D8B2-4329-925A-522A24C5FCD2}" type="presOf" srcId="{02B29DD4-0A0A-4631-8DC4-4A181611F636}" destId="{58D7F125-6508-4033-957E-1E0082187E3C}" srcOrd="0" destOrd="0" presId="urn:microsoft.com/office/officeart/2005/8/layout/hierarchy3"/>
    <dgm:cxn modelId="{D4AD154B-85BD-436E-9A62-8A532F919D9D}" type="presParOf" srcId="{18AF5A01-5E92-41A3-8B3B-30765A4A1648}" destId="{15862ADE-943F-425D-957C-5228DB528048}" srcOrd="0" destOrd="0" presId="urn:microsoft.com/office/officeart/2005/8/layout/hierarchy3"/>
    <dgm:cxn modelId="{04E92C9F-4D78-4D95-B8F7-79E28BB32D1D}" type="presParOf" srcId="{15862ADE-943F-425D-957C-5228DB528048}" destId="{58D8A5C8-BC11-48B4-83F7-735F66F60C7E}" srcOrd="0" destOrd="0" presId="urn:microsoft.com/office/officeart/2005/8/layout/hierarchy3"/>
    <dgm:cxn modelId="{B8E3D7C1-C358-4768-9F3E-B77677A53E01}" type="presParOf" srcId="{58D8A5C8-BC11-48B4-83F7-735F66F60C7E}" destId="{1C17E651-F339-4CDE-B043-4A9BD55BAC77}" srcOrd="0" destOrd="0" presId="urn:microsoft.com/office/officeart/2005/8/layout/hierarchy3"/>
    <dgm:cxn modelId="{190C5EEE-E92B-43D3-B173-B236E6C728AA}" type="presParOf" srcId="{58D8A5C8-BC11-48B4-83F7-735F66F60C7E}" destId="{4421CE4B-D2BD-4A38-937B-1642A7BAB8AF}" srcOrd="1" destOrd="0" presId="urn:microsoft.com/office/officeart/2005/8/layout/hierarchy3"/>
    <dgm:cxn modelId="{A0A847CA-94CF-4E2C-8AAB-4E56304A099C}" type="presParOf" srcId="{15862ADE-943F-425D-957C-5228DB528048}" destId="{E13C304C-B8BD-41D2-8BA7-BCB2E88D88DB}" srcOrd="1" destOrd="0" presId="urn:microsoft.com/office/officeart/2005/8/layout/hierarchy3"/>
    <dgm:cxn modelId="{F37466F4-CB60-4844-ADDF-0332E1A54946}" type="presParOf" srcId="{E13C304C-B8BD-41D2-8BA7-BCB2E88D88DB}" destId="{E05FA37E-08F7-4F7F-B748-0CCFEF4E7420}" srcOrd="0" destOrd="0" presId="urn:microsoft.com/office/officeart/2005/8/layout/hierarchy3"/>
    <dgm:cxn modelId="{A86049CC-A828-4114-AB34-AA22B3D437F6}" type="presParOf" srcId="{E13C304C-B8BD-41D2-8BA7-BCB2E88D88DB}" destId="{58D7F125-6508-4033-957E-1E0082187E3C}" srcOrd="1" destOrd="0" presId="urn:microsoft.com/office/officeart/2005/8/layout/hierarchy3"/>
    <dgm:cxn modelId="{8F8051EE-F75F-4C20-99D5-70D0E254C1EB}" type="presParOf" srcId="{E13C304C-B8BD-41D2-8BA7-BCB2E88D88DB}" destId="{2153F519-ED31-40DC-827A-DE11FA4A745C}" srcOrd="2" destOrd="0" presId="urn:microsoft.com/office/officeart/2005/8/layout/hierarchy3"/>
    <dgm:cxn modelId="{63F00EAA-C0BF-46AB-8248-A10693D8D169}" type="presParOf" srcId="{E13C304C-B8BD-41D2-8BA7-BCB2E88D88DB}" destId="{90EECCFD-EEF0-4702-936C-C30A112228F5}" srcOrd="3" destOrd="0" presId="urn:microsoft.com/office/officeart/2005/8/layout/hierarchy3"/>
    <dgm:cxn modelId="{BFA18766-5D44-4780-B2AA-3371EF2656C3}" type="presParOf" srcId="{E13C304C-B8BD-41D2-8BA7-BCB2E88D88DB}" destId="{BD94E8E2-616C-400E-9A3B-30B48EB08120}" srcOrd="4" destOrd="0" presId="urn:microsoft.com/office/officeart/2005/8/layout/hierarchy3"/>
    <dgm:cxn modelId="{F17CB165-7F75-4C35-9271-42AB12E742F8}" type="presParOf" srcId="{E13C304C-B8BD-41D2-8BA7-BCB2E88D88DB}" destId="{EB9507DB-C055-458F-9437-F08E2E9A592B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BDE263-B5E7-463A-A2B2-D9F933625A98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5150DE6-12E4-4265-A903-6C5864744BC8}">
      <dgm:prSet phldrT="[Текст]"/>
      <dgm:spPr/>
      <dgm:t>
        <a:bodyPr/>
        <a:lstStyle/>
        <a:p>
          <a:r>
            <a:rPr lang="ru-RU" dirty="0" smtClean="0"/>
            <a:t>В письменном виде</a:t>
          </a:r>
          <a:endParaRPr lang="ru-RU" dirty="0"/>
        </a:p>
      </dgm:t>
    </dgm:pt>
    <dgm:pt modelId="{0C25DE26-02B3-475E-8F58-3D610EF3A2B6}" type="parTrans" cxnId="{66FE1BF3-90FD-4D64-921A-37A4CE79E68A}">
      <dgm:prSet/>
      <dgm:spPr/>
      <dgm:t>
        <a:bodyPr/>
        <a:lstStyle/>
        <a:p>
          <a:endParaRPr lang="ru-RU"/>
        </a:p>
      </dgm:t>
    </dgm:pt>
    <dgm:pt modelId="{4043F4FC-6C69-4DE8-8608-4491B3ADF998}" type="sibTrans" cxnId="{66FE1BF3-90FD-4D64-921A-37A4CE79E68A}">
      <dgm:prSet/>
      <dgm:spPr/>
      <dgm:t>
        <a:bodyPr/>
        <a:lstStyle/>
        <a:p>
          <a:endParaRPr lang="ru-RU"/>
        </a:p>
      </dgm:t>
    </dgm:pt>
    <dgm:pt modelId="{6F86CD9D-2C5B-4FF6-95CC-8539927EC17D}">
      <dgm:prSet phldrT="[Текст]"/>
      <dgm:spPr/>
      <dgm:t>
        <a:bodyPr/>
        <a:lstStyle/>
        <a:p>
          <a:r>
            <a:rPr lang="ru-RU" dirty="0" smtClean="0"/>
            <a:t>В электронном виде на официальном сайте Управления в сети Интернет</a:t>
          </a:r>
          <a:endParaRPr lang="ru-RU" dirty="0"/>
        </a:p>
      </dgm:t>
    </dgm:pt>
    <dgm:pt modelId="{88DFB17D-3160-4BE3-95B8-C6402A872F4A}" type="parTrans" cxnId="{3BC73AB0-4EE4-4E17-858D-8835E250AED3}">
      <dgm:prSet/>
      <dgm:spPr/>
      <dgm:t>
        <a:bodyPr/>
        <a:lstStyle/>
        <a:p>
          <a:endParaRPr lang="ru-RU"/>
        </a:p>
      </dgm:t>
    </dgm:pt>
    <dgm:pt modelId="{ACA90740-1ED2-40D7-A012-CF4B003B8D23}" type="sibTrans" cxnId="{3BC73AB0-4EE4-4E17-858D-8835E250AED3}">
      <dgm:prSet/>
      <dgm:spPr/>
      <dgm:t>
        <a:bodyPr/>
        <a:lstStyle/>
        <a:p>
          <a:endParaRPr lang="ru-RU"/>
        </a:p>
      </dgm:t>
    </dgm:pt>
    <dgm:pt modelId="{15ECAAAE-944C-4091-BB37-C5A41FD2D2AA}">
      <dgm:prSet/>
      <dgm:spPr/>
      <dgm:t>
        <a:bodyPr/>
        <a:lstStyle/>
        <a:p>
          <a:r>
            <a:rPr lang="ru-RU" dirty="0" smtClean="0"/>
            <a:t>Посредством Федеральной государственной информационной системы досудебного обжалования</a:t>
          </a:r>
          <a:endParaRPr lang="ru-RU" dirty="0"/>
        </a:p>
      </dgm:t>
    </dgm:pt>
    <dgm:pt modelId="{BEA76B9C-9E71-48EE-ACB0-96F1ECB79F1F}" type="parTrans" cxnId="{11C379EA-D9F6-4E14-9BAA-1CB0705212F3}">
      <dgm:prSet/>
      <dgm:spPr/>
      <dgm:t>
        <a:bodyPr/>
        <a:lstStyle/>
        <a:p>
          <a:endParaRPr lang="ru-RU"/>
        </a:p>
      </dgm:t>
    </dgm:pt>
    <dgm:pt modelId="{6C1FC9C7-C152-4A24-B60E-36E4977508B6}" type="sibTrans" cxnId="{11C379EA-D9F6-4E14-9BAA-1CB0705212F3}">
      <dgm:prSet/>
      <dgm:spPr/>
      <dgm:t>
        <a:bodyPr/>
        <a:lstStyle/>
        <a:p>
          <a:endParaRPr lang="ru-RU"/>
        </a:p>
      </dgm:t>
    </dgm:pt>
    <dgm:pt modelId="{E213897F-075A-43FE-9B2F-E39C27EE1F3B}">
      <dgm:prSet/>
      <dgm:spPr/>
      <dgm:t>
        <a:bodyPr/>
        <a:lstStyle/>
        <a:p>
          <a:r>
            <a:rPr lang="ru-RU" smtClean="0"/>
            <a:t>По «телефону доверия» по вопросам противодействия коррупции 8(34368)5-40-64</a:t>
          </a:r>
          <a:endParaRPr lang="ru-RU"/>
        </a:p>
      </dgm:t>
    </dgm:pt>
    <dgm:pt modelId="{FFA81375-6215-4698-920A-69111DD6C7F3}" type="parTrans" cxnId="{37159401-E506-49F0-B12F-20012EA1FE35}">
      <dgm:prSet/>
      <dgm:spPr/>
      <dgm:t>
        <a:bodyPr/>
        <a:lstStyle/>
        <a:p>
          <a:endParaRPr lang="ru-RU"/>
        </a:p>
      </dgm:t>
    </dgm:pt>
    <dgm:pt modelId="{0B843C82-4686-435F-8F53-311E15749A2F}" type="sibTrans" cxnId="{37159401-E506-49F0-B12F-20012EA1FE35}">
      <dgm:prSet/>
      <dgm:spPr/>
      <dgm:t>
        <a:bodyPr/>
        <a:lstStyle/>
        <a:p>
          <a:endParaRPr lang="ru-RU"/>
        </a:p>
      </dgm:t>
    </dgm:pt>
    <dgm:pt modelId="{785EE5A1-1C05-489F-AE8B-2AD8A12BBF98}">
      <dgm:prSet/>
      <dgm:spPr/>
      <dgm:t>
        <a:bodyPr/>
        <a:lstStyle/>
        <a:p>
          <a:r>
            <a:rPr lang="ru-RU" dirty="0" smtClean="0"/>
            <a:t>На личном приеме граждан</a:t>
          </a:r>
          <a:endParaRPr lang="ru-RU" dirty="0"/>
        </a:p>
      </dgm:t>
    </dgm:pt>
    <dgm:pt modelId="{A62F507E-AC5A-4291-9659-1C4345FB45F9}" type="parTrans" cxnId="{C9DACE09-50FF-4E1E-8BBD-98A80FC847AD}">
      <dgm:prSet/>
      <dgm:spPr/>
      <dgm:t>
        <a:bodyPr/>
        <a:lstStyle/>
        <a:p>
          <a:endParaRPr lang="ru-RU"/>
        </a:p>
      </dgm:t>
    </dgm:pt>
    <dgm:pt modelId="{93D146DB-36E7-4659-A94E-9C66E16FFD16}" type="sibTrans" cxnId="{C9DACE09-50FF-4E1E-8BBD-98A80FC847AD}">
      <dgm:prSet/>
      <dgm:spPr/>
      <dgm:t>
        <a:bodyPr/>
        <a:lstStyle/>
        <a:p>
          <a:endParaRPr lang="ru-RU"/>
        </a:p>
      </dgm:t>
    </dgm:pt>
    <dgm:pt modelId="{12FB0C40-DD8C-4967-9F0C-118E9942EB29}" type="pres">
      <dgm:prSet presAssocID="{89BDE263-B5E7-463A-A2B2-D9F933625A9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FC61FF4-BE39-4DCB-A74D-85303AFD17F9}" type="pres">
      <dgm:prSet presAssocID="{89BDE263-B5E7-463A-A2B2-D9F933625A98}" presName="Name1" presStyleCnt="0"/>
      <dgm:spPr/>
    </dgm:pt>
    <dgm:pt modelId="{831E7848-A977-48AA-A2E5-357B0EF4B957}" type="pres">
      <dgm:prSet presAssocID="{89BDE263-B5E7-463A-A2B2-D9F933625A98}" presName="cycle" presStyleCnt="0"/>
      <dgm:spPr/>
    </dgm:pt>
    <dgm:pt modelId="{1BFDD8F3-9178-415F-AB6F-655CC41C2B0B}" type="pres">
      <dgm:prSet presAssocID="{89BDE263-B5E7-463A-A2B2-D9F933625A98}" presName="srcNode" presStyleLbl="node1" presStyleIdx="0" presStyleCnt="5"/>
      <dgm:spPr/>
    </dgm:pt>
    <dgm:pt modelId="{793BDCD9-6000-45CE-BB59-A03A91B9B2AD}" type="pres">
      <dgm:prSet presAssocID="{89BDE263-B5E7-463A-A2B2-D9F933625A98}" presName="conn" presStyleLbl="parChTrans1D2" presStyleIdx="0" presStyleCnt="1"/>
      <dgm:spPr/>
      <dgm:t>
        <a:bodyPr/>
        <a:lstStyle/>
        <a:p>
          <a:endParaRPr lang="ru-RU"/>
        </a:p>
      </dgm:t>
    </dgm:pt>
    <dgm:pt modelId="{6E83683B-90E5-40ED-ADCD-48D36FA195B3}" type="pres">
      <dgm:prSet presAssocID="{89BDE263-B5E7-463A-A2B2-D9F933625A98}" presName="extraNode" presStyleLbl="node1" presStyleIdx="0" presStyleCnt="5"/>
      <dgm:spPr/>
    </dgm:pt>
    <dgm:pt modelId="{9AD37566-89F0-48E7-8D68-267B496809A4}" type="pres">
      <dgm:prSet presAssocID="{89BDE263-B5E7-463A-A2B2-D9F933625A98}" presName="dstNode" presStyleLbl="node1" presStyleIdx="0" presStyleCnt="5"/>
      <dgm:spPr/>
    </dgm:pt>
    <dgm:pt modelId="{0926C6E4-4995-4FE1-9915-93F707A0BC61}" type="pres">
      <dgm:prSet presAssocID="{F5150DE6-12E4-4265-A903-6C5864744BC8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1DEF37-0D45-43F0-BCB1-4A7BE30C60AC}" type="pres">
      <dgm:prSet presAssocID="{F5150DE6-12E4-4265-A903-6C5864744BC8}" presName="accent_1" presStyleCnt="0"/>
      <dgm:spPr/>
    </dgm:pt>
    <dgm:pt modelId="{5D330179-EE91-40D0-95C9-CEBF9872C64A}" type="pres">
      <dgm:prSet presAssocID="{F5150DE6-12E4-4265-A903-6C5864744BC8}" presName="accentRepeatNode" presStyleLbl="solidFgAcc1" presStyleIdx="0" presStyleCnt="5"/>
      <dgm:spPr/>
    </dgm:pt>
    <dgm:pt modelId="{1F3373AB-EA4E-472A-8834-E3C43DA56FAE}" type="pres">
      <dgm:prSet presAssocID="{6F86CD9D-2C5B-4FF6-95CC-8539927EC17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8CABF4-05DA-48EC-B16A-5FFCB4B9BAD3}" type="pres">
      <dgm:prSet presAssocID="{6F86CD9D-2C5B-4FF6-95CC-8539927EC17D}" presName="accent_2" presStyleCnt="0"/>
      <dgm:spPr/>
    </dgm:pt>
    <dgm:pt modelId="{D3185124-7DC8-4D50-8093-CBEFC5EB921B}" type="pres">
      <dgm:prSet presAssocID="{6F86CD9D-2C5B-4FF6-95CC-8539927EC17D}" presName="accentRepeatNode" presStyleLbl="solidFgAcc1" presStyleIdx="1" presStyleCnt="5"/>
      <dgm:spPr/>
    </dgm:pt>
    <dgm:pt modelId="{94296154-F74D-4A1C-9FF4-4EF4A342F704}" type="pres">
      <dgm:prSet presAssocID="{E213897F-075A-43FE-9B2F-E39C27EE1F3B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461F9D-09C0-446F-AA8D-CC1DE66C9A34}" type="pres">
      <dgm:prSet presAssocID="{E213897F-075A-43FE-9B2F-E39C27EE1F3B}" presName="accent_3" presStyleCnt="0"/>
      <dgm:spPr/>
    </dgm:pt>
    <dgm:pt modelId="{F5685F8D-DBF2-4E6F-A76A-BC31967BA821}" type="pres">
      <dgm:prSet presAssocID="{E213897F-075A-43FE-9B2F-E39C27EE1F3B}" presName="accentRepeatNode" presStyleLbl="solidFgAcc1" presStyleIdx="2" presStyleCnt="5"/>
      <dgm:spPr/>
    </dgm:pt>
    <dgm:pt modelId="{B12CFAA4-706E-4AE6-BFF3-BE14C4B1DB25}" type="pres">
      <dgm:prSet presAssocID="{785EE5A1-1C05-489F-AE8B-2AD8A12BBF98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5AB92E-EF75-46E0-9776-55385C59DB70}" type="pres">
      <dgm:prSet presAssocID="{785EE5A1-1C05-489F-AE8B-2AD8A12BBF98}" presName="accent_4" presStyleCnt="0"/>
      <dgm:spPr/>
    </dgm:pt>
    <dgm:pt modelId="{1811B16C-F5A9-4D49-B138-92AFF6FE7932}" type="pres">
      <dgm:prSet presAssocID="{785EE5A1-1C05-489F-AE8B-2AD8A12BBF98}" presName="accentRepeatNode" presStyleLbl="solidFgAcc1" presStyleIdx="3" presStyleCnt="5"/>
      <dgm:spPr/>
    </dgm:pt>
    <dgm:pt modelId="{A4C97A6F-9EBC-481C-85BC-57866E71EC83}" type="pres">
      <dgm:prSet presAssocID="{15ECAAAE-944C-4091-BB37-C5A41FD2D2A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B5BEDD-1873-4B96-BE0B-3DE790414666}" type="pres">
      <dgm:prSet presAssocID="{15ECAAAE-944C-4091-BB37-C5A41FD2D2AA}" presName="accent_5" presStyleCnt="0"/>
      <dgm:spPr/>
    </dgm:pt>
    <dgm:pt modelId="{8AAB1786-015B-443C-B7CF-A8F0207E43CF}" type="pres">
      <dgm:prSet presAssocID="{15ECAAAE-944C-4091-BB37-C5A41FD2D2AA}" presName="accentRepeatNode" presStyleLbl="solidFgAcc1" presStyleIdx="4" presStyleCnt="5"/>
      <dgm:spPr/>
    </dgm:pt>
  </dgm:ptLst>
  <dgm:cxnLst>
    <dgm:cxn modelId="{32BC6202-9AC1-4921-B6DD-A7C640C6DDA4}" type="presOf" srcId="{F5150DE6-12E4-4265-A903-6C5864744BC8}" destId="{0926C6E4-4995-4FE1-9915-93F707A0BC61}" srcOrd="0" destOrd="0" presId="urn:microsoft.com/office/officeart/2008/layout/VerticalCurvedList"/>
    <dgm:cxn modelId="{240A022F-2106-43FA-B97A-C191C89F8720}" type="presOf" srcId="{4043F4FC-6C69-4DE8-8608-4491B3ADF998}" destId="{793BDCD9-6000-45CE-BB59-A03A91B9B2AD}" srcOrd="0" destOrd="0" presId="urn:microsoft.com/office/officeart/2008/layout/VerticalCurvedList"/>
    <dgm:cxn modelId="{90EA95A1-0C22-4621-88D3-CA2AF36B3C32}" type="presOf" srcId="{89BDE263-B5E7-463A-A2B2-D9F933625A98}" destId="{12FB0C40-DD8C-4967-9F0C-118E9942EB29}" srcOrd="0" destOrd="0" presId="urn:microsoft.com/office/officeart/2008/layout/VerticalCurvedList"/>
    <dgm:cxn modelId="{A9B5A6DF-2B01-4EC4-B519-FDC4570270D2}" type="presOf" srcId="{E213897F-075A-43FE-9B2F-E39C27EE1F3B}" destId="{94296154-F74D-4A1C-9FF4-4EF4A342F704}" srcOrd="0" destOrd="0" presId="urn:microsoft.com/office/officeart/2008/layout/VerticalCurvedList"/>
    <dgm:cxn modelId="{11C379EA-D9F6-4E14-9BAA-1CB0705212F3}" srcId="{89BDE263-B5E7-463A-A2B2-D9F933625A98}" destId="{15ECAAAE-944C-4091-BB37-C5A41FD2D2AA}" srcOrd="4" destOrd="0" parTransId="{BEA76B9C-9E71-48EE-ACB0-96F1ECB79F1F}" sibTransId="{6C1FC9C7-C152-4A24-B60E-36E4977508B6}"/>
    <dgm:cxn modelId="{EEEE656A-9779-4F64-BAFE-D16DF9EE5E06}" type="presOf" srcId="{6F86CD9D-2C5B-4FF6-95CC-8539927EC17D}" destId="{1F3373AB-EA4E-472A-8834-E3C43DA56FAE}" srcOrd="0" destOrd="0" presId="urn:microsoft.com/office/officeart/2008/layout/VerticalCurvedList"/>
    <dgm:cxn modelId="{C9DACE09-50FF-4E1E-8BBD-98A80FC847AD}" srcId="{89BDE263-B5E7-463A-A2B2-D9F933625A98}" destId="{785EE5A1-1C05-489F-AE8B-2AD8A12BBF98}" srcOrd="3" destOrd="0" parTransId="{A62F507E-AC5A-4291-9659-1C4345FB45F9}" sibTransId="{93D146DB-36E7-4659-A94E-9C66E16FFD16}"/>
    <dgm:cxn modelId="{9C0E8530-2EC0-47BB-A63C-1E639EF20507}" type="presOf" srcId="{785EE5A1-1C05-489F-AE8B-2AD8A12BBF98}" destId="{B12CFAA4-706E-4AE6-BFF3-BE14C4B1DB25}" srcOrd="0" destOrd="0" presId="urn:microsoft.com/office/officeart/2008/layout/VerticalCurvedList"/>
    <dgm:cxn modelId="{E02B4075-E2D4-4CA8-93B1-DF8DFDC45FAF}" type="presOf" srcId="{15ECAAAE-944C-4091-BB37-C5A41FD2D2AA}" destId="{A4C97A6F-9EBC-481C-85BC-57866E71EC83}" srcOrd="0" destOrd="0" presId="urn:microsoft.com/office/officeart/2008/layout/VerticalCurvedList"/>
    <dgm:cxn modelId="{37159401-E506-49F0-B12F-20012EA1FE35}" srcId="{89BDE263-B5E7-463A-A2B2-D9F933625A98}" destId="{E213897F-075A-43FE-9B2F-E39C27EE1F3B}" srcOrd="2" destOrd="0" parTransId="{FFA81375-6215-4698-920A-69111DD6C7F3}" sibTransId="{0B843C82-4686-435F-8F53-311E15749A2F}"/>
    <dgm:cxn modelId="{66FE1BF3-90FD-4D64-921A-37A4CE79E68A}" srcId="{89BDE263-B5E7-463A-A2B2-D9F933625A98}" destId="{F5150DE6-12E4-4265-A903-6C5864744BC8}" srcOrd="0" destOrd="0" parTransId="{0C25DE26-02B3-475E-8F58-3D610EF3A2B6}" sibTransId="{4043F4FC-6C69-4DE8-8608-4491B3ADF998}"/>
    <dgm:cxn modelId="{3BC73AB0-4EE4-4E17-858D-8835E250AED3}" srcId="{89BDE263-B5E7-463A-A2B2-D9F933625A98}" destId="{6F86CD9D-2C5B-4FF6-95CC-8539927EC17D}" srcOrd="1" destOrd="0" parTransId="{88DFB17D-3160-4BE3-95B8-C6402A872F4A}" sibTransId="{ACA90740-1ED2-40D7-A012-CF4B003B8D23}"/>
    <dgm:cxn modelId="{33F94CEE-629C-4B85-ABEF-9077D43E57E4}" type="presParOf" srcId="{12FB0C40-DD8C-4967-9F0C-118E9942EB29}" destId="{3FC61FF4-BE39-4DCB-A74D-85303AFD17F9}" srcOrd="0" destOrd="0" presId="urn:microsoft.com/office/officeart/2008/layout/VerticalCurvedList"/>
    <dgm:cxn modelId="{FF0A964B-C743-450B-A750-7C23AF7D6C34}" type="presParOf" srcId="{3FC61FF4-BE39-4DCB-A74D-85303AFD17F9}" destId="{831E7848-A977-48AA-A2E5-357B0EF4B957}" srcOrd="0" destOrd="0" presId="urn:microsoft.com/office/officeart/2008/layout/VerticalCurvedList"/>
    <dgm:cxn modelId="{DC9AFA52-CB3B-4882-8A78-08BFFB359923}" type="presParOf" srcId="{831E7848-A977-48AA-A2E5-357B0EF4B957}" destId="{1BFDD8F3-9178-415F-AB6F-655CC41C2B0B}" srcOrd="0" destOrd="0" presId="urn:microsoft.com/office/officeart/2008/layout/VerticalCurvedList"/>
    <dgm:cxn modelId="{F347BC82-A350-473B-8E27-FB576188DB62}" type="presParOf" srcId="{831E7848-A977-48AA-A2E5-357B0EF4B957}" destId="{793BDCD9-6000-45CE-BB59-A03A91B9B2AD}" srcOrd="1" destOrd="0" presId="urn:microsoft.com/office/officeart/2008/layout/VerticalCurvedList"/>
    <dgm:cxn modelId="{4DE56596-19A5-4739-B05A-453A25847009}" type="presParOf" srcId="{831E7848-A977-48AA-A2E5-357B0EF4B957}" destId="{6E83683B-90E5-40ED-ADCD-48D36FA195B3}" srcOrd="2" destOrd="0" presId="urn:microsoft.com/office/officeart/2008/layout/VerticalCurvedList"/>
    <dgm:cxn modelId="{71628063-01DF-482C-BBE4-B8B98E295F8E}" type="presParOf" srcId="{831E7848-A977-48AA-A2E5-357B0EF4B957}" destId="{9AD37566-89F0-48E7-8D68-267B496809A4}" srcOrd="3" destOrd="0" presId="urn:microsoft.com/office/officeart/2008/layout/VerticalCurvedList"/>
    <dgm:cxn modelId="{5504B254-BE21-45C3-8094-CBE24E18B773}" type="presParOf" srcId="{3FC61FF4-BE39-4DCB-A74D-85303AFD17F9}" destId="{0926C6E4-4995-4FE1-9915-93F707A0BC61}" srcOrd="1" destOrd="0" presId="urn:microsoft.com/office/officeart/2008/layout/VerticalCurvedList"/>
    <dgm:cxn modelId="{F5280E55-18FD-40BA-BDDD-202C6C45D58D}" type="presParOf" srcId="{3FC61FF4-BE39-4DCB-A74D-85303AFD17F9}" destId="{A51DEF37-0D45-43F0-BCB1-4A7BE30C60AC}" srcOrd="2" destOrd="0" presId="urn:microsoft.com/office/officeart/2008/layout/VerticalCurvedList"/>
    <dgm:cxn modelId="{852EA612-01EA-470B-9B12-7E1B841DE65D}" type="presParOf" srcId="{A51DEF37-0D45-43F0-BCB1-4A7BE30C60AC}" destId="{5D330179-EE91-40D0-95C9-CEBF9872C64A}" srcOrd="0" destOrd="0" presId="urn:microsoft.com/office/officeart/2008/layout/VerticalCurvedList"/>
    <dgm:cxn modelId="{97B8A77A-79EB-4302-BC3C-FDF2C3A034A3}" type="presParOf" srcId="{3FC61FF4-BE39-4DCB-A74D-85303AFD17F9}" destId="{1F3373AB-EA4E-472A-8834-E3C43DA56FAE}" srcOrd="3" destOrd="0" presId="urn:microsoft.com/office/officeart/2008/layout/VerticalCurvedList"/>
    <dgm:cxn modelId="{162DE5CE-AC74-4E59-B805-DD71DDADAB4B}" type="presParOf" srcId="{3FC61FF4-BE39-4DCB-A74D-85303AFD17F9}" destId="{EE8CABF4-05DA-48EC-B16A-5FFCB4B9BAD3}" srcOrd="4" destOrd="0" presId="urn:microsoft.com/office/officeart/2008/layout/VerticalCurvedList"/>
    <dgm:cxn modelId="{BF7BB2C4-C394-43A0-A7C0-6640DCCA6743}" type="presParOf" srcId="{EE8CABF4-05DA-48EC-B16A-5FFCB4B9BAD3}" destId="{D3185124-7DC8-4D50-8093-CBEFC5EB921B}" srcOrd="0" destOrd="0" presId="urn:microsoft.com/office/officeart/2008/layout/VerticalCurvedList"/>
    <dgm:cxn modelId="{B6F3528A-E71C-434E-A081-8CE0DA40B527}" type="presParOf" srcId="{3FC61FF4-BE39-4DCB-A74D-85303AFD17F9}" destId="{94296154-F74D-4A1C-9FF4-4EF4A342F704}" srcOrd="5" destOrd="0" presId="urn:microsoft.com/office/officeart/2008/layout/VerticalCurvedList"/>
    <dgm:cxn modelId="{74876A89-935D-4BEF-A71D-148242F67BDA}" type="presParOf" srcId="{3FC61FF4-BE39-4DCB-A74D-85303AFD17F9}" destId="{0A461F9D-09C0-446F-AA8D-CC1DE66C9A34}" srcOrd="6" destOrd="0" presId="urn:microsoft.com/office/officeart/2008/layout/VerticalCurvedList"/>
    <dgm:cxn modelId="{FCDDF5AF-B3E8-4391-B60D-F1AFB0426865}" type="presParOf" srcId="{0A461F9D-09C0-446F-AA8D-CC1DE66C9A34}" destId="{F5685F8D-DBF2-4E6F-A76A-BC31967BA821}" srcOrd="0" destOrd="0" presId="urn:microsoft.com/office/officeart/2008/layout/VerticalCurvedList"/>
    <dgm:cxn modelId="{9C89777F-F39F-42F7-8AFC-810EEA1374A8}" type="presParOf" srcId="{3FC61FF4-BE39-4DCB-A74D-85303AFD17F9}" destId="{B12CFAA4-706E-4AE6-BFF3-BE14C4B1DB25}" srcOrd="7" destOrd="0" presId="urn:microsoft.com/office/officeart/2008/layout/VerticalCurvedList"/>
    <dgm:cxn modelId="{147FA7C1-EE27-4B1F-9279-B936D86C27B2}" type="presParOf" srcId="{3FC61FF4-BE39-4DCB-A74D-85303AFD17F9}" destId="{5D5AB92E-EF75-46E0-9776-55385C59DB70}" srcOrd="8" destOrd="0" presId="urn:microsoft.com/office/officeart/2008/layout/VerticalCurvedList"/>
    <dgm:cxn modelId="{6858AB6B-6A30-4FA5-A495-9F44968F7082}" type="presParOf" srcId="{5D5AB92E-EF75-46E0-9776-55385C59DB70}" destId="{1811B16C-F5A9-4D49-B138-92AFF6FE7932}" srcOrd="0" destOrd="0" presId="urn:microsoft.com/office/officeart/2008/layout/VerticalCurvedList"/>
    <dgm:cxn modelId="{92AE30B9-67C0-46FD-B303-714CD03E46FB}" type="presParOf" srcId="{3FC61FF4-BE39-4DCB-A74D-85303AFD17F9}" destId="{A4C97A6F-9EBC-481C-85BC-57866E71EC83}" srcOrd="9" destOrd="0" presId="urn:microsoft.com/office/officeart/2008/layout/VerticalCurvedList"/>
    <dgm:cxn modelId="{83BBD2A6-111C-4BFD-B9EB-E27F7DBDFA46}" type="presParOf" srcId="{3FC61FF4-BE39-4DCB-A74D-85303AFD17F9}" destId="{84B5BEDD-1873-4B96-BE0B-3DE790414666}" srcOrd="10" destOrd="0" presId="urn:microsoft.com/office/officeart/2008/layout/VerticalCurvedList"/>
    <dgm:cxn modelId="{AB0C6CC6-5B4E-4417-A9AC-A4128391F88D}" type="presParOf" srcId="{84B5BEDD-1873-4B96-BE0B-3DE790414666}" destId="{8AAB1786-015B-443C-B7CF-A8F0207E43C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647ED16-D4FD-4A6B-8F20-C6D61DA448FF}" type="doc">
      <dgm:prSet loTypeId="urn:microsoft.com/office/officeart/2005/8/layout/chevron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7A7147-EDD8-41DF-8B7B-66CDAACB6FB4}">
      <dgm:prSet/>
      <dgm:spPr/>
      <dgm:t>
        <a:bodyPr/>
        <a:lstStyle/>
        <a:p>
          <a:endParaRPr lang="ru-RU"/>
        </a:p>
      </dgm:t>
    </dgm:pt>
    <dgm:pt modelId="{106962A7-62DE-460E-8CB2-171B331D49CB}" type="parTrans" cxnId="{A0DA1CFB-E3D3-44EE-A7B4-62C6B2972FD7}">
      <dgm:prSet/>
      <dgm:spPr/>
      <dgm:t>
        <a:bodyPr/>
        <a:lstStyle/>
        <a:p>
          <a:endParaRPr lang="ru-RU"/>
        </a:p>
      </dgm:t>
    </dgm:pt>
    <dgm:pt modelId="{C0887B84-926E-4849-B031-2BB41D5FE696}" type="sibTrans" cxnId="{A0DA1CFB-E3D3-44EE-A7B4-62C6B2972FD7}">
      <dgm:prSet/>
      <dgm:spPr/>
      <dgm:t>
        <a:bodyPr/>
        <a:lstStyle/>
        <a:p>
          <a:endParaRPr lang="ru-RU"/>
        </a:p>
      </dgm:t>
    </dgm:pt>
    <dgm:pt modelId="{42507624-9AB5-4FC6-B761-BA4EB8FED8AD}">
      <dgm:prSet custT="1"/>
      <dgm:spPr/>
      <dgm:t>
        <a:bodyPr/>
        <a:lstStyle/>
        <a:p>
          <a:r>
            <a:rPr lang="ru-RU" sz="1600" dirty="0" smtClean="0"/>
            <a:t>Жалобы и информация о нарушениях гражданскими служащими Управления антикоррупционного законодательства по «телефону доверия» не поступали</a:t>
          </a:r>
          <a:endParaRPr lang="ru-RU" sz="1600" dirty="0"/>
        </a:p>
      </dgm:t>
    </dgm:pt>
    <dgm:pt modelId="{080F1B22-23D6-4B35-9CCB-B2D0C2E65EEE}" type="parTrans" cxnId="{2C6CADEE-FF7C-4027-AA6D-C84919CB04E3}">
      <dgm:prSet/>
      <dgm:spPr/>
      <dgm:t>
        <a:bodyPr/>
        <a:lstStyle/>
        <a:p>
          <a:endParaRPr lang="ru-RU"/>
        </a:p>
      </dgm:t>
    </dgm:pt>
    <dgm:pt modelId="{4EE3AEFA-6AB6-4725-AE44-EFA02D123C40}" type="sibTrans" cxnId="{2C6CADEE-FF7C-4027-AA6D-C84919CB04E3}">
      <dgm:prSet/>
      <dgm:spPr/>
      <dgm:t>
        <a:bodyPr/>
        <a:lstStyle/>
        <a:p>
          <a:endParaRPr lang="ru-RU"/>
        </a:p>
      </dgm:t>
    </dgm:pt>
    <dgm:pt modelId="{301119E4-79D2-4422-9BCE-BA871B561B6C}">
      <dgm:prSet/>
      <dgm:spPr/>
      <dgm:t>
        <a:bodyPr/>
        <a:lstStyle/>
        <a:p>
          <a:endParaRPr lang="ru-RU"/>
        </a:p>
      </dgm:t>
    </dgm:pt>
    <dgm:pt modelId="{451E8DEE-6420-421F-8421-C8E2B4EDBF74}" type="parTrans" cxnId="{3B33906A-464A-4C86-89A2-7C98F64848A0}">
      <dgm:prSet/>
      <dgm:spPr/>
      <dgm:t>
        <a:bodyPr/>
        <a:lstStyle/>
        <a:p>
          <a:endParaRPr lang="ru-RU"/>
        </a:p>
      </dgm:t>
    </dgm:pt>
    <dgm:pt modelId="{7AA9359E-516D-41E8-A86D-0C94F69790D8}" type="sibTrans" cxnId="{3B33906A-464A-4C86-89A2-7C98F64848A0}">
      <dgm:prSet/>
      <dgm:spPr/>
      <dgm:t>
        <a:bodyPr/>
        <a:lstStyle/>
        <a:p>
          <a:endParaRPr lang="ru-RU"/>
        </a:p>
      </dgm:t>
    </dgm:pt>
    <dgm:pt modelId="{EC47D427-722A-4B26-AB48-9B1C91899724}">
      <dgm:prSet custT="1"/>
      <dgm:spPr/>
      <dgm:t>
        <a:bodyPr/>
        <a:lstStyle/>
        <a:p>
          <a:r>
            <a:rPr lang="ru-RU" sz="1600" dirty="0" smtClean="0"/>
            <a:t>Обращения по фактам коррупции в отношении гражданских служащих Управления не зарегистрированы </a:t>
          </a:r>
          <a:endParaRPr lang="ru-RU" sz="1600" dirty="0"/>
        </a:p>
      </dgm:t>
    </dgm:pt>
    <dgm:pt modelId="{C4CF74FD-BF0C-43E6-AA31-E848B8A71A0F}" type="parTrans" cxnId="{DB60597D-6888-4F2B-B48F-FD25AC46E2E1}">
      <dgm:prSet/>
      <dgm:spPr/>
      <dgm:t>
        <a:bodyPr/>
        <a:lstStyle/>
        <a:p>
          <a:endParaRPr lang="ru-RU"/>
        </a:p>
      </dgm:t>
    </dgm:pt>
    <dgm:pt modelId="{21DA264C-4656-4E0E-A667-7027A7F32F4F}" type="sibTrans" cxnId="{DB60597D-6888-4F2B-B48F-FD25AC46E2E1}">
      <dgm:prSet/>
      <dgm:spPr/>
      <dgm:t>
        <a:bodyPr/>
        <a:lstStyle/>
        <a:p>
          <a:endParaRPr lang="ru-RU"/>
        </a:p>
      </dgm:t>
    </dgm:pt>
    <dgm:pt modelId="{DC4B4351-CA3C-4BF9-9371-245CAAF83FAA}">
      <dgm:prSet/>
      <dgm:spPr/>
      <dgm:t>
        <a:bodyPr/>
        <a:lstStyle/>
        <a:p>
          <a:endParaRPr lang="ru-RU"/>
        </a:p>
      </dgm:t>
    </dgm:pt>
    <dgm:pt modelId="{434C4BF2-45A0-4CA2-966B-F7171FB17A96}" type="parTrans" cxnId="{0FED71F3-FDF6-425D-A3E3-1942AB015919}">
      <dgm:prSet/>
      <dgm:spPr/>
      <dgm:t>
        <a:bodyPr/>
        <a:lstStyle/>
        <a:p>
          <a:endParaRPr lang="ru-RU"/>
        </a:p>
      </dgm:t>
    </dgm:pt>
    <dgm:pt modelId="{83DDA586-0D47-4155-8343-92EFFAF0E356}" type="sibTrans" cxnId="{0FED71F3-FDF6-425D-A3E3-1942AB015919}">
      <dgm:prSet/>
      <dgm:spPr/>
      <dgm:t>
        <a:bodyPr/>
        <a:lstStyle/>
        <a:p>
          <a:endParaRPr lang="ru-RU"/>
        </a:p>
      </dgm:t>
    </dgm:pt>
    <dgm:pt modelId="{CFC94953-676E-4BE2-A24B-C42519437B24}">
      <dgm:prSet custT="1"/>
      <dgm:spPr/>
      <dgm:t>
        <a:bodyPr/>
        <a:lstStyle/>
        <a:p>
          <a:pPr marL="0" marR="0" indent="0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ru-RU" sz="1600" dirty="0" smtClean="0"/>
            <a:t>Факты неисполнения гражданскими служащими Управления установленного порядка сообщения о получения подарка, не выявлены</a:t>
          </a:r>
        </a:p>
        <a:p>
          <a:pPr marL="114300" indent="0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300" dirty="0"/>
        </a:p>
      </dgm:t>
    </dgm:pt>
    <dgm:pt modelId="{EB455CC1-2481-4CCB-ACEA-4B09FE97ABF9}" type="parTrans" cxnId="{63D7EC2E-A129-4033-B02F-0746FEF60C61}">
      <dgm:prSet/>
      <dgm:spPr/>
      <dgm:t>
        <a:bodyPr/>
        <a:lstStyle/>
        <a:p>
          <a:endParaRPr lang="ru-RU"/>
        </a:p>
      </dgm:t>
    </dgm:pt>
    <dgm:pt modelId="{0C8A6C69-5278-4259-AB34-29FDD3661701}" type="sibTrans" cxnId="{63D7EC2E-A129-4033-B02F-0746FEF60C61}">
      <dgm:prSet/>
      <dgm:spPr/>
      <dgm:t>
        <a:bodyPr/>
        <a:lstStyle/>
        <a:p>
          <a:endParaRPr lang="ru-RU"/>
        </a:p>
      </dgm:t>
    </dgm:pt>
    <dgm:pt modelId="{340DB04C-13CE-431F-B015-940FA413E9AB}">
      <dgm:prSet/>
      <dgm:spPr/>
      <dgm:t>
        <a:bodyPr/>
        <a:lstStyle/>
        <a:p>
          <a:endParaRPr lang="ru-RU"/>
        </a:p>
      </dgm:t>
    </dgm:pt>
    <dgm:pt modelId="{0AB17F9F-E6D5-4D98-8F40-89EB8DFF4716}" type="parTrans" cxnId="{9CF6D329-1B61-4E51-A18A-C7DBA6D4EB25}">
      <dgm:prSet/>
      <dgm:spPr/>
      <dgm:t>
        <a:bodyPr/>
        <a:lstStyle/>
        <a:p>
          <a:endParaRPr lang="ru-RU"/>
        </a:p>
      </dgm:t>
    </dgm:pt>
    <dgm:pt modelId="{A44EAE8F-1F93-4213-9746-F93CE4066ECC}" type="sibTrans" cxnId="{9CF6D329-1B61-4E51-A18A-C7DBA6D4EB25}">
      <dgm:prSet/>
      <dgm:spPr/>
      <dgm:t>
        <a:bodyPr/>
        <a:lstStyle/>
        <a:p>
          <a:endParaRPr lang="ru-RU"/>
        </a:p>
      </dgm:t>
    </dgm:pt>
    <dgm:pt modelId="{17394075-595C-4109-9599-BD0559832436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/>
            <a:t>Ситуации, связанные с конфликтом интересов при исполнении должностных обязанностей гражданскими служащими Управления, не выявлены  </a:t>
          </a:r>
        </a:p>
      </dgm:t>
    </dgm:pt>
    <dgm:pt modelId="{6D2F6B00-6575-46E0-B95C-6BD2C3DA2126}" type="parTrans" cxnId="{9EA9C1FF-C6AD-4CC4-8023-8CCB0AACA73D}">
      <dgm:prSet/>
      <dgm:spPr/>
      <dgm:t>
        <a:bodyPr/>
        <a:lstStyle/>
        <a:p>
          <a:endParaRPr lang="ru-RU"/>
        </a:p>
      </dgm:t>
    </dgm:pt>
    <dgm:pt modelId="{5049E56C-C4E6-428A-9FB9-0815184DA44A}" type="sibTrans" cxnId="{9EA9C1FF-C6AD-4CC4-8023-8CCB0AACA73D}">
      <dgm:prSet/>
      <dgm:spPr/>
      <dgm:t>
        <a:bodyPr/>
        <a:lstStyle/>
        <a:p>
          <a:endParaRPr lang="ru-RU"/>
        </a:p>
      </dgm:t>
    </dgm:pt>
    <dgm:pt modelId="{1F4D4985-747B-4E56-8006-2C740C763B17}" type="pres">
      <dgm:prSet presAssocID="{F647ED16-D4FD-4A6B-8F20-C6D61DA448F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FCC947-8B1E-46D3-A83C-E9FCED56AC00}" type="pres">
      <dgm:prSet presAssocID="{301119E4-79D2-4422-9BCE-BA871B561B6C}" presName="composite" presStyleCnt="0"/>
      <dgm:spPr/>
    </dgm:pt>
    <dgm:pt modelId="{5C40358D-49CE-4F17-B152-E32850C7F2D0}" type="pres">
      <dgm:prSet presAssocID="{301119E4-79D2-4422-9BCE-BA871B561B6C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804266-028C-48A6-8113-9FFBD7ACE330}" type="pres">
      <dgm:prSet presAssocID="{301119E4-79D2-4422-9BCE-BA871B561B6C}" presName="descendantText" presStyleLbl="alignAcc1" presStyleIdx="0" presStyleCnt="4" custScaleY="123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64B483-56D4-4818-8F03-1472C804E0A1}" type="pres">
      <dgm:prSet presAssocID="{7AA9359E-516D-41E8-A86D-0C94F69790D8}" presName="sp" presStyleCnt="0"/>
      <dgm:spPr/>
    </dgm:pt>
    <dgm:pt modelId="{5284A33E-1942-45F1-8FE4-83673A3A2979}" type="pres">
      <dgm:prSet presAssocID="{E87A7147-EDD8-41DF-8B7B-66CDAACB6FB4}" presName="composite" presStyleCnt="0"/>
      <dgm:spPr/>
    </dgm:pt>
    <dgm:pt modelId="{2280EBB9-70C3-4DFA-AD77-2F84DE8508BB}" type="pres">
      <dgm:prSet presAssocID="{E87A7147-EDD8-41DF-8B7B-66CDAACB6FB4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EF4F16-AEEC-4303-8DA0-D1F1270DC3EA}" type="pres">
      <dgm:prSet presAssocID="{E87A7147-EDD8-41DF-8B7B-66CDAACB6FB4}" presName="descendantText" presStyleLbl="alignAcc1" presStyleIdx="1" presStyleCnt="4" custScaleY="1356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8CC191-C72E-4031-85AA-F718397F8BEC}" type="pres">
      <dgm:prSet presAssocID="{C0887B84-926E-4849-B031-2BB41D5FE696}" presName="sp" presStyleCnt="0"/>
      <dgm:spPr/>
    </dgm:pt>
    <dgm:pt modelId="{6F3CEB58-73D9-4BE0-BB6F-8CE361A00E84}" type="pres">
      <dgm:prSet presAssocID="{340DB04C-13CE-431F-B015-940FA413E9AB}" presName="composite" presStyleCnt="0"/>
      <dgm:spPr/>
    </dgm:pt>
    <dgm:pt modelId="{879AFB5B-A203-4E6F-A2DA-BB23ECFC8B3E}" type="pres">
      <dgm:prSet presAssocID="{340DB04C-13CE-431F-B015-940FA413E9A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640D14-E550-40FD-AB3C-44477596BFB9}" type="pres">
      <dgm:prSet presAssocID="{340DB04C-13CE-431F-B015-940FA413E9AB}" presName="descendantText" presStyleLbl="alignAcc1" presStyleIdx="2" presStyleCnt="4" custScaleY="1283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B0D406-5828-4F5F-B003-B9D4F0314D6A}" type="pres">
      <dgm:prSet presAssocID="{A44EAE8F-1F93-4213-9746-F93CE4066ECC}" presName="sp" presStyleCnt="0"/>
      <dgm:spPr/>
    </dgm:pt>
    <dgm:pt modelId="{A08842CF-168E-4FB1-8BBC-8D213305AAE5}" type="pres">
      <dgm:prSet presAssocID="{DC4B4351-CA3C-4BF9-9371-245CAAF83FAA}" presName="composite" presStyleCnt="0"/>
      <dgm:spPr/>
    </dgm:pt>
    <dgm:pt modelId="{D3B89B4F-73CB-4129-9F02-CDF7A58706C0}" type="pres">
      <dgm:prSet presAssocID="{DC4B4351-CA3C-4BF9-9371-245CAAF83FA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8C3799-8F25-4D3D-BA21-ED2290A722E9}" type="pres">
      <dgm:prSet presAssocID="{DC4B4351-CA3C-4BF9-9371-245CAAF83FAA}" presName="descendantText" presStyleLbl="alignAcc1" presStyleIdx="3" presStyleCnt="4" custScaleY="1314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D3487E-0B84-436A-878D-04AB926D284F}" type="presOf" srcId="{17394075-595C-4109-9599-BD0559832436}" destId="{53640D14-E550-40FD-AB3C-44477596BFB9}" srcOrd="0" destOrd="0" presId="urn:microsoft.com/office/officeart/2005/8/layout/chevron2"/>
    <dgm:cxn modelId="{A0DA1CFB-E3D3-44EE-A7B4-62C6B2972FD7}" srcId="{F647ED16-D4FD-4A6B-8F20-C6D61DA448FF}" destId="{E87A7147-EDD8-41DF-8B7B-66CDAACB6FB4}" srcOrd="1" destOrd="0" parTransId="{106962A7-62DE-460E-8CB2-171B331D49CB}" sibTransId="{C0887B84-926E-4849-B031-2BB41D5FE696}"/>
    <dgm:cxn modelId="{3B33906A-464A-4C86-89A2-7C98F64848A0}" srcId="{F647ED16-D4FD-4A6B-8F20-C6D61DA448FF}" destId="{301119E4-79D2-4422-9BCE-BA871B561B6C}" srcOrd="0" destOrd="0" parTransId="{451E8DEE-6420-421F-8421-C8E2B4EDBF74}" sibTransId="{7AA9359E-516D-41E8-A86D-0C94F69790D8}"/>
    <dgm:cxn modelId="{9EA9C1FF-C6AD-4CC4-8023-8CCB0AACA73D}" srcId="{340DB04C-13CE-431F-B015-940FA413E9AB}" destId="{17394075-595C-4109-9599-BD0559832436}" srcOrd="0" destOrd="0" parTransId="{6D2F6B00-6575-46E0-B95C-6BD2C3DA2126}" sibTransId="{5049E56C-C4E6-428A-9FB9-0815184DA44A}"/>
    <dgm:cxn modelId="{05FF6A3F-06EE-43B6-81EE-FBA2AE9835D1}" type="presOf" srcId="{42507624-9AB5-4FC6-B761-BA4EB8FED8AD}" destId="{38EF4F16-AEEC-4303-8DA0-D1F1270DC3EA}" srcOrd="0" destOrd="0" presId="urn:microsoft.com/office/officeart/2005/8/layout/chevron2"/>
    <dgm:cxn modelId="{9CF6D329-1B61-4E51-A18A-C7DBA6D4EB25}" srcId="{F647ED16-D4FD-4A6B-8F20-C6D61DA448FF}" destId="{340DB04C-13CE-431F-B015-940FA413E9AB}" srcOrd="2" destOrd="0" parTransId="{0AB17F9F-E6D5-4D98-8F40-89EB8DFF4716}" sibTransId="{A44EAE8F-1F93-4213-9746-F93CE4066ECC}"/>
    <dgm:cxn modelId="{DB60597D-6888-4F2B-B48F-FD25AC46E2E1}" srcId="{301119E4-79D2-4422-9BCE-BA871B561B6C}" destId="{EC47D427-722A-4B26-AB48-9B1C91899724}" srcOrd="0" destOrd="0" parTransId="{C4CF74FD-BF0C-43E6-AA31-E848B8A71A0F}" sibTransId="{21DA264C-4656-4E0E-A667-7027A7F32F4F}"/>
    <dgm:cxn modelId="{0FED71F3-FDF6-425D-A3E3-1942AB015919}" srcId="{F647ED16-D4FD-4A6B-8F20-C6D61DA448FF}" destId="{DC4B4351-CA3C-4BF9-9371-245CAAF83FAA}" srcOrd="3" destOrd="0" parTransId="{434C4BF2-45A0-4CA2-966B-F7171FB17A96}" sibTransId="{83DDA586-0D47-4155-8343-92EFFAF0E356}"/>
    <dgm:cxn modelId="{835BFCF3-DA77-4041-A4C1-8A9A95D8849F}" type="presOf" srcId="{301119E4-79D2-4422-9BCE-BA871B561B6C}" destId="{5C40358D-49CE-4F17-B152-E32850C7F2D0}" srcOrd="0" destOrd="0" presId="urn:microsoft.com/office/officeart/2005/8/layout/chevron2"/>
    <dgm:cxn modelId="{0F1279B1-F91B-4863-889C-75C704A94905}" type="presOf" srcId="{E87A7147-EDD8-41DF-8B7B-66CDAACB6FB4}" destId="{2280EBB9-70C3-4DFA-AD77-2F84DE8508BB}" srcOrd="0" destOrd="0" presId="urn:microsoft.com/office/officeart/2005/8/layout/chevron2"/>
    <dgm:cxn modelId="{2C6CADEE-FF7C-4027-AA6D-C84919CB04E3}" srcId="{E87A7147-EDD8-41DF-8B7B-66CDAACB6FB4}" destId="{42507624-9AB5-4FC6-B761-BA4EB8FED8AD}" srcOrd="0" destOrd="0" parTransId="{080F1B22-23D6-4B35-9CCB-B2D0C2E65EEE}" sibTransId="{4EE3AEFA-6AB6-4725-AE44-EFA02D123C40}"/>
    <dgm:cxn modelId="{C08AB529-C324-4933-9B7A-5E4A3821A072}" type="presOf" srcId="{F647ED16-D4FD-4A6B-8F20-C6D61DA448FF}" destId="{1F4D4985-747B-4E56-8006-2C740C763B17}" srcOrd="0" destOrd="0" presId="urn:microsoft.com/office/officeart/2005/8/layout/chevron2"/>
    <dgm:cxn modelId="{CAD7DC21-B867-412D-906E-A0C97D142F75}" type="presOf" srcId="{340DB04C-13CE-431F-B015-940FA413E9AB}" destId="{879AFB5B-A203-4E6F-A2DA-BB23ECFC8B3E}" srcOrd="0" destOrd="0" presId="urn:microsoft.com/office/officeart/2005/8/layout/chevron2"/>
    <dgm:cxn modelId="{63D7EC2E-A129-4033-B02F-0746FEF60C61}" srcId="{DC4B4351-CA3C-4BF9-9371-245CAAF83FAA}" destId="{CFC94953-676E-4BE2-A24B-C42519437B24}" srcOrd="0" destOrd="0" parTransId="{EB455CC1-2481-4CCB-ACEA-4B09FE97ABF9}" sibTransId="{0C8A6C69-5278-4259-AB34-29FDD3661701}"/>
    <dgm:cxn modelId="{1265024F-406C-41A8-8CE2-85848320CD5B}" type="presOf" srcId="{DC4B4351-CA3C-4BF9-9371-245CAAF83FAA}" destId="{D3B89B4F-73CB-4129-9F02-CDF7A58706C0}" srcOrd="0" destOrd="0" presId="urn:microsoft.com/office/officeart/2005/8/layout/chevron2"/>
    <dgm:cxn modelId="{E1B65658-699B-469D-9838-975DDAE543E4}" type="presOf" srcId="{EC47D427-722A-4B26-AB48-9B1C91899724}" destId="{A6804266-028C-48A6-8113-9FFBD7ACE330}" srcOrd="0" destOrd="0" presId="urn:microsoft.com/office/officeart/2005/8/layout/chevron2"/>
    <dgm:cxn modelId="{449F6F8E-A879-4695-839B-81BE9FEDED8A}" type="presOf" srcId="{CFC94953-676E-4BE2-A24B-C42519437B24}" destId="{1F8C3799-8F25-4D3D-BA21-ED2290A722E9}" srcOrd="0" destOrd="0" presId="urn:microsoft.com/office/officeart/2005/8/layout/chevron2"/>
    <dgm:cxn modelId="{848DF3CB-65A5-4BD5-940E-C84D5CBC1D8B}" type="presParOf" srcId="{1F4D4985-747B-4E56-8006-2C740C763B17}" destId="{18FCC947-8B1E-46D3-A83C-E9FCED56AC00}" srcOrd="0" destOrd="0" presId="urn:microsoft.com/office/officeart/2005/8/layout/chevron2"/>
    <dgm:cxn modelId="{D4DB3C2A-1A09-4FB9-A806-5FDF819C55F2}" type="presParOf" srcId="{18FCC947-8B1E-46D3-A83C-E9FCED56AC00}" destId="{5C40358D-49CE-4F17-B152-E32850C7F2D0}" srcOrd="0" destOrd="0" presId="urn:microsoft.com/office/officeart/2005/8/layout/chevron2"/>
    <dgm:cxn modelId="{D01F8E47-DDBC-453A-A2C3-6B4C715F63E1}" type="presParOf" srcId="{18FCC947-8B1E-46D3-A83C-E9FCED56AC00}" destId="{A6804266-028C-48A6-8113-9FFBD7ACE330}" srcOrd="1" destOrd="0" presId="urn:microsoft.com/office/officeart/2005/8/layout/chevron2"/>
    <dgm:cxn modelId="{53D4E328-DA5F-456E-BFC0-99BFFDABDCE9}" type="presParOf" srcId="{1F4D4985-747B-4E56-8006-2C740C763B17}" destId="{4164B483-56D4-4818-8F03-1472C804E0A1}" srcOrd="1" destOrd="0" presId="urn:microsoft.com/office/officeart/2005/8/layout/chevron2"/>
    <dgm:cxn modelId="{AE03F3EF-31AA-452C-AC8E-D8D9355D119B}" type="presParOf" srcId="{1F4D4985-747B-4E56-8006-2C740C763B17}" destId="{5284A33E-1942-45F1-8FE4-83673A3A2979}" srcOrd="2" destOrd="0" presId="urn:microsoft.com/office/officeart/2005/8/layout/chevron2"/>
    <dgm:cxn modelId="{E16B6DFD-786D-4CCE-84DD-A0C7B934EB8E}" type="presParOf" srcId="{5284A33E-1942-45F1-8FE4-83673A3A2979}" destId="{2280EBB9-70C3-4DFA-AD77-2F84DE8508BB}" srcOrd="0" destOrd="0" presId="urn:microsoft.com/office/officeart/2005/8/layout/chevron2"/>
    <dgm:cxn modelId="{5197FB12-5F77-42A9-9A85-26ADAEDA6073}" type="presParOf" srcId="{5284A33E-1942-45F1-8FE4-83673A3A2979}" destId="{38EF4F16-AEEC-4303-8DA0-D1F1270DC3EA}" srcOrd="1" destOrd="0" presId="urn:microsoft.com/office/officeart/2005/8/layout/chevron2"/>
    <dgm:cxn modelId="{9DCA2659-50BE-448A-ABB9-B17689C1FF1C}" type="presParOf" srcId="{1F4D4985-747B-4E56-8006-2C740C763B17}" destId="{608CC191-C72E-4031-85AA-F718397F8BEC}" srcOrd="3" destOrd="0" presId="urn:microsoft.com/office/officeart/2005/8/layout/chevron2"/>
    <dgm:cxn modelId="{B1DF3551-3B85-488D-9113-288CAA1BA9D8}" type="presParOf" srcId="{1F4D4985-747B-4E56-8006-2C740C763B17}" destId="{6F3CEB58-73D9-4BE0-BB6F-8CE361A00E84}" srcOrd="4" destOrd="0" presId="urn:microsoft.com/office/officeart/2005/8/layout/chevron2"/>
    <dgm:cxn modelId="{5ACB06C2-D9FA-4B3C-9F8C-89450F8501B9}" type="presParOf" srcId="{6F3CEB58-73D9-4BE0-BB6F-8CE361A00E84}" destId="{879AFB5B-A203-4E6F-A2DA-BB23ECFC8B3E}" srcOrd="0" destOrd="0" presId="urn:microsoft.com/office/officeart/2005/8/layout/chevron2"/>
    <dgm:cxn modelId="{0B59D95C-3AF9-46E2-8D0C-4612930E8BFD}" type="presParOf" srcId="{6F3CEB58-73D9-4BE0-BB6F-8CE361A00E84}" destId="{53640D14-E550-40FD-AB3C-44477596BFB9}" srcOrd="1" destOrd="0" presId="urn:microsoft.com/office/officeart/2005/8/layout/chevron2"/>
    <dgm:cxn modelId="{E7E9333B-C001-4F00-AC2D-4E9489F44BC5}" type="presParOf" srcId="{1F4D4985-747B-4E56-8006-2C740C763B17}" destId="{8CB0D406-5828-4F5F-B003-B9D4F0314D6A}" srcOrd="5" destOrd="0" presId="urn:microsoft.com/office/officeart/2005/8/layout/chevron2"/>
    <dgm:cxn modelId="{44CD41B0-9C0E-492C-9F41-6D8674F4551C}" type="presParOf" srcId="{1F4D4985-747B-4E56-8006-2C740C763B17}" destId="{A08842CF-168E-4FB1-8BBC-8D213305AAE5}" srcOrd="6" destOrd="0" presId="urn:microsoft.com/office/officeart/2005/8/layout/chevron2"/>
    <dgm:cxn modelId="{C8179086-D670-43E1-88E6-E8D013DD3EBD}" type="presParOf" srcId="{A08842CF-168E-4FB1-8BBC-8D213305AAE5}" destId="{D3B89B4F-73CB-4129-9F02-CDF7A58706C0}" srcOrd="0" destOrd="0" presId="urn:microsoft.com/office/officeart/2005/8/layout/chevron2"/>
    <dgm:cxn modelId="{43C39834-091C-4BF0-90E5-ECFB30BDF5C9}" type="presParOf" srcId="{A08842CF-168E-4FB1-8BBC-8D213305AAE5}" destId="{1F8C3799-8F25-4D3D-BA21-ED2290A722E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72BBBD5-94AB-4A5B-B06D-0857B7348CBF}">
      <dsp:nvSpPr>
        <dsp:cNvPr id="0" name=""/>
        <dsp:cNvSpPr/>
      </dsp:nvSpPr>
      <dsp:spPr>
        <a:xfrm>
          <a:off x="1594518" y="2464705"/>
          <a:ext cx="538275" cy="20513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9137" y="0"/>
              </a:lnTo>
              <a:lnTo>
                <a:pt x="269137" y="2051354"/>
              </a:lnTo>
              <a:lnTo>
                <a:pt x="538275" y="2051354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1810635" y="3437362"/>
        <a:ext cx="106040" cy="106040"/>
      </dsp:txXfrm>
    </dsp:sp>
    <dsp:sp modelId="{89CA2419-19ED-4138-B94F-6833C60D996D}">
      <dsp:nvSpPr>
        <dsp:cNvPr id="0" name=""/>
        <dsp:cNvSpPr/>
      </dsp:nvSpPr>
      <dsp:spPr>
        <a:xfrm>
          <a:off x="1594518" y="2464705"/>
          <a:ext cx="538275" cy="10256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9137" y="0"/>
              </a:lnTo>
              <a:lnTo>
                <a:pt x="269137" y="1025677"/>
              </a:lnTo>
              <a:lnTo>
                <a:pt x="538275" y="1025677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834697" y="2948585"/>
        <a:ext cx="57917" cy="57917"/>
      </dsp:txXfrm>
    </dsp:sp>
    <dsp:sp modelId="{8AB07A52-0EDD-4606-B479-5227B5CB3A87}">
      <dsp:nvSpPr>
        <dsp:cNvPr id="0" name=""/>
        <dsp:cNvSpPr/>
      </dsp:nvSpPr>
      <dsp:spPr>
        <a:xfrm>
          <a:off x="1594518" y="2418985"/>
          <a:ext cx="53827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8275" y="45720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850199" y="2451248"/>
        <a:ext cx="26913" cy="26913"/>
      </dsp:txXfrm>
    </dsp:sp>
    <dsp:sp modelId="{41A14FD1-6D3D-454F-92F4-485F1B055808}">
      <dsp:nvSpPr>
        <dsp:cNvPr id="0" name=""/>
        <dsp:cNvSpPr/>
      </dsp:nvSpPr>
      <dsp:spPr>
        <a:xfrm>
          <a:off x="4824170" y="1393308"/>
          <a:ext cx="53827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8275" y="45720"/>
              </a:lnTo>
            </a:path>
          </a:pathLst>
        </a:custGeom>
        <a:noFill/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079851" y="1425571"/>
        <a:ext cx="26913" cy="26913"/>
      </dsp:txXfrm>
    </dsp:sp>
    <dsp:sp modelId="{B9426736-DEC9-427D-B6AC-0579945D0307}">
      <dsp:nvSpPr>
        <dsp:cNvPr id="0" name=""/>
        <dsp:cNvSpPr/>
      </dsp:nvSpPr>
      <dsp:spPr>
        <a:xfrm>
          <a:off x="1594518" y="1439028"/>
          <a:ext cx="538275" cy="1025677"/>
        </a:xfrm>
        <a:custGeom>
          <a:avLst/>
          <a:gdLst/>
          <a:ahLst/>
          <a:cxnLst/>
          <a:rect l="0" t="0" r="0" b="0"/>
          <a:pathLst>
            <a:path>
              <a:moveTo>
                <a:pt x="0" y="1025677"/>
              </a:moveTo>
              <a:lnTo>
                <a:pt x="269137" y="1025677"/>
              </a:lnTo>
              <a:lnTo>
                <a:pt x="269137" y="0"/>
              </a:lnTo>
              <a:lnTo>
                <a:pt x="538275" y="0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834697" y="1922908"/>
        <a:ext cx="57917" cy="57917"/>
      </dsp:txXfrm>
    </dsp:sp>
    <dsp:sp modelId="{1983F95B-4195-4E7D-858E-6C8729590BE6}">
      <dsp:nvSpPr>
        <dsp:cNvPr id="0" name=""/>
        <dsp:cNvSpPr/>
      </dsp:nvSpPr>
      <dsp:spPr>
        <a:xfrm>
          <a:off x="4824170" y="367631"/>
          <a:ext cx="53827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8275" y="45720"/>
              </a:lnTo>
            </a:path>
          </a:pathLst>
        </a:custGeom>
        <a:noFill/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079851" y="399894"/>
        <a:ext cx="26913" cy="26913"/>
      </dsp:txXfrm>
    </dsp:sp>
    <dsp:sp modelId="{44DCEDFF-0C64-45E6-AD7A-7EC3811EC1B5}">
      <dsp:nvSpPr>
        <dsp:cNvPr id="0" name=""/>
        <dsp:cNvSpPr/>
      </dsp:nvSpPr>
      <dsp:spPr>
        <a:xfrm>
          <a:off x="1594518" y="413351"/>
          <a:ext cx="538275" cy="2051354"/>
        </a:xfrm>
        <a:custGeom>
          <a:avLst/>
          <a:gdLst/>
          <a:ahLst/>
          <a:cxnLst/>
          <a:rect l="0" t="0" r="0" b="0"/>
          <a:pathLst>
            <a:path>
              <a:moveTo>
                <a:pt x="0" y="2051354"/>
              </a:moveTo>
              <a:lnTo>
                <a:pt x="269137" y="2051354"/>
              </a:lnTo>
              <a:lnTo>
                <a:pt x="269137" y="0"/>
              </a:lnTo>
              <a:lnTo>
                <a:pt x="538275" y="0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1810635" y="1386008"/>
        <a:ext cx="106040" cy="106040"/>
      </dsp:txXfrm>
    </dsp:sp>
    <dsp:sp modelId="{B105AB14-0308-46F5-BA0D-06D451D791E0}">
      <dsp:nvSpPr>
        <dsp:cNvPr id="0" name=""/>
        <dsp:cNvSpPr/>
      </dsp:nvSpPr>
      <dsp:spPr>
        <a:xfrm rot="16200000">
          <a:off x="-1274172" y="1755334"/>
          <a:ext cx="4318640" cy="14187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vert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Начальник Управления</a:t>
          </a:r>
          <a:endParaRPr lang="ru-RU" sz="2000" kern="1200" dirty="0"/>
        </a:p>
      </dsp:txBody>
      <dsp:txXfrm rot="16200000">
        <a:off x="-1274172" y="1755334"/>
        <a:ext cx="4318640" cy="1418741"/>
      </dsp:txXfrm>
    </dsp:sp>
    <dsp:sp modelId="{622E5A79-C874-48E2-B45B-8BBBFF153926}">
      <dsp:nvSpPr>
        <dsp:cNvPr id="0" name=""/>
        <dsp:cNvSpPr/>
      </dsp:nvSpPr>
      <dsp:spPr>
        <a:xfrm>
          <a:off x="2132793" y="3080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Заместитель начальника управления</a:t>
          </a:r>
          <a:endParaRPr lang="ru-RU" sz="1400" kern="1200" dirty="0"/>
        </a:p>
      </dsp:txBody>
      <dsp:txXfrm>
        <a:off x="2132793" y="3080"/>
        <a:ext cx="2691376" cy="820541"/>
      </dsp:txXfrm>
    </dsp:sp>
    <dsp:sp modelId="{D195C1F2-5A8B-491C-BD19-75BFC3A8C44F}">
      <dsp:nvSpPr>
        <dsp:cNvPr id="0" name=""/>
        <dsp:cNvSpPr/>
      </dsp:nvSpPr>
      <dsp:spPr>
        <a:xfrm>
          <a:off x="5362446" y="3080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Отдел семейной политики, профилактики социального сиротства и социального обслуживания (6) </a:t>
          </a:r>
          <a:endParaRPr lang="ru-RU" sz="1400" kern="1200" dirty="0"/>
        </a:p>
      </dsp:txBody>
      <dsp:txXfrm>
        <a:off x="5362446" y="3080"/>
        <a:ext cx="2691376" cy="820541"/>
      </dsp:txXfrm>
    </dsp:sp>
    <dsp:sp modelId="{0152D035-6AF0-49D2-B7C7-C8E84BE48B4A}">
      <dsp:nvSpPr>
        <dsp:cNvPr id="0" name=""/>
        <dsp:cNvSpPr/>
      </dsp:nvSpPr>
      <dsp:spPr>
        <a:xfrm>
          <a:off x="2132793" y="1028757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Заместитель начальника управления </a:t>
          </a:r>
          <a:endParaRPr lang="ru-RU" sz="1400" kern="1200" dirty="0"/>
        </a:p>
      </dsp:txBody>
      <dsp:txXfrm>
        <a:off x="2132793" y="1028757"/>
        <a:ext cx="2691376" cy="820541"/>
      </dsp:txXfrm>
    </dsp:sp>
    <dsp:sp modelId="{422ADB58-EA04-4E21-8186-0B5D5F0D2B4C}">
      <dsp:nvSpPr>
        <dsp:cNvPr id="0" name=""/>
        <dsp:cNvSpPr/>
      </dsp:nvSpPr>
      <dsp:spPr>
        <a:xfrm>
          <a:off x="5362446" y="1028757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Отдел обеспечения мер социальной поддержки (13)</a:t>
          </a:r>
          <a:endParaRPr lang="ru-RU" sz="1400" kern="1200" dirty="0"/>
        </a:p>
      </dsp:txBody>
      <dsp:txXfrm>
        <a:off x="5362446" y="1028757"/>
        <a:ext cx="2691376" cy="820541"/>
      </dsp:txXfrm>
    </dsp:sp>
    <dsp:sp modelId="{C9B33844-75D2-41FA-BEB0-608A4851FE80}">
      <dsp:nvSpPr>
        <dsp:cNvPr id="0" name=""/>
        <dsp:cNvSpPr/>
      </dsp:nvSpPr>
      <dsp:spPr>
        <a:xfrm>
          <a:off x="2132793" y="2054434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Ведущий специалист Управления (2)</a:t>
          </a:r>
          <a:endParaRPr lang="ru-RU" sz="1400" kern="1200" dirty="0"/>
        </a:p>
      </dsp:txBody>
      <dsp:txXfrm>
        <a:off x="2132793" y="2054434"/>
        <a:ext cx="2691376" cy="820541"/>
      </dsp:txXfrm>
    </dsp:sp>
    <dsp:sp modelId="{A3D42B48-9398-4FFE-A290-C394BBB59CD1}">
      <dsp:nvSpPr>
        <dsp:cNvPr id="0" name=""/>
        <dsp:cNvSpPr/>
      </dsp:nvSpPr>
      <dsp:spPr>
        <a:xfrm>
          <a:off x="2132793" y="3080111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Отдел бухгалтерского учета и отчетности (5)</a:t>
          </a:r>
          <a:endParaRPr lang="ru-RU" sz="1400" kern="1200" dirty="0"/>
        </a:p>
      </dsp:txBody>
      <dsp:txXfrm>
        <a:off x="2132793" y="3080111"/>
        <a:ext cx="2691376" cy="820541"/>
      </dsp:txXfrm>
    </dsp:sp>
    <dsp:sp modelId="{04A9CA55-7449-4906-B4BF-DAF461EDC88C}">
      <dsp:nvSpPr>
        <dsp:cNvPr id="0" name=""/>
        <dsp:cNvSpPr/>
      </dsp:nvSpPr>
      <dsp:spPr>
        <a:xfrm>
          <a:off x="2132793" y="4105789"/>
          <a:ext cx="2691376" cy="8205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Отдел опеки и попечительства (10)</a:t>
          </a:r>
          <a:endParaRPr lang="ru-RU" sz="1400" kern="1200" dirty="0"/>
        </a:p>
      </dsp:txBody>
      <dsp:txXfrm>
        <a:off x="2132793" y="4105789"/>
        <a:ext cx="2691376" cy="82054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D5B8D06-675E-4F8A-AD91-12938C53F62A}">
      <dsp:nvSpPr>
        <dsp:cNvPr id="0" name=""/>
        <dsp:cNvSpPr/>
      </dsp:nvSpPr>
      <dsp:spPr>
        <a:xfrm>
          <a:off x="0" y="1259607"/>
          <a:ext cx="807524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679C67-DCA4-4613-BDEB-74B13AA9DA0B}">
      <dsp:nvSpPr>
        <dsp:cNvPr id="0" name=""/>
        <dsp:cNvSpPr/>
      </dsp:nvSpPr>
      <dsp:spPr>
        <a:xfrm>
          <a:off x="1234506" y="1"/>
          <a:ext cx="5647147" cy="143436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7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Ответственные за работу по противодействию коррупции в Управлении – 2 служащих</a:t>
          </a:r>
          <a:endParaRPr lang="ru-RU" sz="1800" kern="1200" dirty="0"/>
        </a:p>
      </dsp:txBody>
      <dsp:txXfrm>
        <a:off x="1234506" y="1"/>
        <a:ext cx="5647147" cy="1434363"/>
      </dsp:txXfrm>
    </dsp:sp>
    <dsp:sp modelId="{56CFA60D-635D-4D23-A8A7-705F368CC9C5}">
      <dsp:nvSpPr>
        <dsp:cNvPr id="0" name=""/>
        <dsp:cNvSpPr/>
      </dsp:nvSpPr>
      <dsp:spPr>
        <a:xfrm>
          <a:off x="0" y="2884055"/>
          <a:ext cx="807524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56E3DF-9BBA-4F91-AA5A-DA9CE0DE3809}">
      <dsp:nvSpPr>
        <dsp:cNvPr id="0" name=""/>
        <dsp:cNvSpPr/>
      </dsp:nvSpPr>
      <dsp:spPr>
        <a:xfrm>
          <a:off x="1234506" y="1656184"/>
          <a:ext cx="5647147" cy="143436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Комиссия по соблюдению требований к служебному поведению и урегулированию конфликта интересов - 1</a:t>
          </a:r>
          <a:endParaRPr lang="ru-RU" sz="1800" kern="1200" dirty="0"/>
        </a:p>
      </dsp:txBody>
      <dsp:txXfrm>
        <a:off x="1234506" y="1656184"/>
        <a:ext cx="5647147" cy="1434367"/>
      </dsp:txXfrm>
    </dsp:sp>
    <dsp:sp modelId="{E2284DFB-9DAC-46A2-8CFA-6BD287FBA093}">
      <dsp:nvSpPr>
        <dsp:cNvPr id="0" name=""/>
        <dsp:cNvSpPr/>
      </dsp:nvSpPr>
      <dsp:spPr>
        <a:xfrm>
          <a:off x="0" y="4480630"/>
          <a:ext cx="8075240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D8D5EF-8FC5-4D9D-9825-D26C7F224931}">
      <dsp:nvSpPr>
        <dsp:cNvPr id="0" name=""/>
        <dsp:cNvSpPr/>
      </dsp:nvSpPr>
      <dsp:spPr>
        <a:xfrm>
          <a:off x="1234506" y="3240358"/>
          <a:ext cx="5647147" cy="14064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Комиссия по противодействию коррупции - 1</a:t>
          </a:r>
          <a:endParaRPr lang="ru-RU" sz="1800" kern="1200" dirty="0"/>
        </a:p>
      </dsp:txBody>
      <dsp:txXfrm>
        <a:off x="1234506" y="3240358"/>
        <a:ext cx="5647147" cy="140649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C17E651-F339-4CDE-B043-4A9BD55BAC77}">
      <dsp:nvSpPr>
        <dsp:cNvPr id="0" name=""/>
        <dsp:cNvSpPr/>
      </dsp:nvSpPr>
      <dsp:spPr>
        <a:xfrm>
          <a:off x="1536682" y="2193"/>
          <a:ext cx="4659545" cy="11642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l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Заседания комиссии по соблюдению требований к служебному поведению и урегулированию конфликта интересов в Управлении</a:t>
          </a:r>
          <a:endParaRPr lang="ru-RU" sz="1800" kern="1200" dirty="0"/>
        </a:p>
      </dsp:txBody>
      <dsp:txXfrm>
        <a:off x="1536682" y="2193"/>
        <a:ext cx="4659545" cy="1164217"/>
      </dsp:txXfrm>
    </dsp:sp>
    <dsp:sp modelId="{E05FA37E-08F7-4F7F-B748-0CCFEF4E7420}">
      <dsp:nvSpPr>
        <dsp:cNvPr id="0" name=""/>
        <dsp:cNvSpPr/>
      </dsp:nvSpPr>
      <dsp:spPr>
        <a:xfrm>
          <a:off x="2002636" y="1166410"/>
          <a:ext cx="465954" cy="6081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08145"/>
              </a:lnTo>
              <a:lnTo>
                <a:pt x="465954" y="608145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D7F125-6508-4033-957E-1E0082187E3C}">
      <dsp:nvSpPr>
        <dsp:cNvPr id="0" name=""/>
        <dsp:cNvSpPr/>
      </dsp:nvSpPr>
      <dsp:spPr>
        <a:xfrm>
          <a:off x="2468591" y="1369125"/>
          <a:ext cx="2278336" cy="810860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2017 год – 1</a:t>
          </a:r>
        </a:p>
      </dsp:txBody>
      <dsp:txXfrm>
        <a:off x="2468591" y="1369125"/>
        <a:ext cx="2278336" cy="810860"/>
      </dsp:txXfrm>
    </dsp:sp>
    <dsp:sp modelId="{2153F519-ED31-40DC-827A-DE11FA4A745C}">
      <dsp:nvSpPr>
        <dsp:cNvPr id="0" name=""/>
        <dsp:cNvSpPr/>
      </dsp:nvSpPr>
      <dsp:spPr>
        <a:xfrm>
          <a:off x="2002636" y="1166410"/>
          <a:ext cx="465954" cy="16217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1721"/>
              </a:lnTo>
              <a:lnTo>
                <a:pt x="465954" y="1621721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EECCFD-EEF0-4702-936C-C30A112228F5}">
      <dsp:nvSpPr>
        <dsp:cNvPr id="0" name=""/>
        <dsp:cNvSpPr/>
      </dsp:nvSpPr>
      <dsp:spPr>
        <a:xfrm>
          <a:off x="2468591" y="2382701"/>
          <a:ext cx="2234070" cy="810860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2018 год – 0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(отсутствие основания)</a:t>
          </a:r>
          <a:endParaRPr lang="ru-RU" sz="1600" kern="1200" dirty="0"/>
        </a:p>
      </dsp:txBody>
      <dsp:txXfrm>
        <a:off x="2468591" y="2382701"/>
        <a:ext cx="2234070" cy="810860"/>
      </dsp:txXfrm>
    </dsp:sp>
    <dsp:sp modelId="{BD94E8E2-616C-400E-9A3B-30B48EB08120}">
      <dsp:nvSpPr>
        <dsp:cNvPr id="0" name=""/>
        <dsp:cNvSpPr/>
      </dsp:nvSpPr>
      <dsp:spPr>
        <a:xfrm>
          <a:off x="2002636" y="1166410"/>
          <a:ext cx="465954" cy="2635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35296"/>
              </a:lnTo>
              <a:lnTo>
                <a:pt x="465954" y="2635296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9507DB-C055-458F-9437-F08E2E9A592B}">
      <dsp:nvSpPr>
        <dsp:cNvPr id="0" name=""/>
        <dsp:cNvSpPr/>
      </dsp:nvSpPr>
      <dsp:spPr>
        <a:xfrm>
          <a:off x="2468591" y="3396277"/>
          <a:ext cx="2278336" cy="810860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2019 год – 1</a:t>
          </a:r>
          <a:endParaRPr lang="ru-RU" sz="1600" kern="1200" dirty="0"/>
        </a:p>
      </dsp:txBody>
      <dsp:txXfrm>
        <a:off x="2468591" y="3396277"/>
        <a:ext cx="2278336" cy="81086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4C76-64A4-4FAB-AB29-7F15AB09F16A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CED4C76-64A4-4FAB-AB29-7F15AB09F16A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201D817-E279-4C3D-A24A-DC52B28FFB4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Министерство социальной политики Свердловской области</a:t>
            </a:r>
            <a:br>
              <a:rPr lang="ru-RU" sz="2000" dirty="0" smtClean="0"/>
            </a:br>
            <a:r>
              <a:rPr lang="ru-RU" sz="2000" dirty="0" smtClean="0"/>
              <a:t>Территориальный отраслевой исполнительный орган государственной власти Свердловской области – Управление социальной политики Министерства социальной политики Свердловской области по городам Верхняя Пышма и Среднеуральск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2204864"/>
            <a:ext cx="6400800" cy="3024336"/>
          </a:xfrm>
        </p:spPr>
        <p:txBody>
          <a:bodyPr>
            <a:noAutofit/>
          </a:bodyPr>
          <a:lstStyle/>
          <a:p>
            <a:r>
              <a:rPr lang="ru-RU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выполнении Плана мероприятий </a:t>
            </a:r>
            <a:br>
              <a:rPr lang="ru-RU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противодействию коррупции </a:t>
            </a:r>
            <a:br>
              <a:rPr lang="ru-RU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2019 год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34024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21916201"/>
              </p:ext>
            </p:extLst>
          </p:nvPr>
        </p:nvGraphicFramePr>
        <p:xfrm>
          <a:off x="467544" y="1628800"/>
          <a:ext cx="8229600" cy="4929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 smtClean="0"/>
              <a:t>Структура Управления социальной политики по городам Верхняя Пышма и Среднеуральск</a:t>
            </a:r>
            <a:br>
              <a:rPr lang="ru-RU" sz="2000" dirty="0" smtClean="0"/>
            </a:br>
            <a:r>
              <a:rPr lang="ru-RU" sz="2000" dirty="0" smtClean="0"/>
              <a:t>(штатных единиц, государственных гражданских служащих - 39)</a:t>
            </a:r>
            <a:br>
              <a:rPr lang="ru-RU" sz="2000" dirty="0" smtClean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18081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000" spc="-1" dirty="0">
                <a:solidFill>
                  <a:srgbClr val="000000"/>
                </a:solidFill>
                <a:latin typeface="Liberation Serif" panose="02020603050405020304" pitchFamily="18" charset="0"/>
              </a:rPr>
              <a:t>Мониторинг состояния и эффективности противодействия коррупции, анализ реализации Плана по противодействию коррупции</a:t>
            </a:r>
          </a:p>
          <a:p>
            <a:r>
              <a:rPr lang="ru-RU" sz="2000" spc="-1" dirty="0">
                <a:solidFill>
                  <a:srgbClr val="000000"/>
                </a:solidFill>
                <a:latin typeface="Liberation Serif" panose="02020603050405020304" pitchFamily="18" charset="0"/>
              </a:rPr>
              <a:t>Социологический опрос уровня восприятия коррупции</a:t>
            </a:r>
          </a:p>
          <a:p>
            <a:r>
              <a:rPr lang="ru-RU" sz="2000" spc="-1" dirty="0">
                <a:solidFill>
                  <a:srgbClr val="000000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  </a:r>
          </a:p>
          <a:p>
            <a:r>
              <a:rPr lang="ru-RU" sz="2000" spc="-1" dirty="0">
                <a:solidFill>
                  <a:srgbClr val="000000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</a:p>
          <a:p>
            <a:r>
              <a:rPr lang="ru-RU" sz="2000" spc="-1" dirty="0">
                <a:solidFill>
                  <a:srgbClr val="000000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силу решений судов</a:t>
            </a:r>
          </a:p>
          <a:p>
            <a:endParaRPr lang="ru-RU" sz="2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Контроль за исполнением мер по предупреждению коррупции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7176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99592" y="2204864"/>
            <a:ext cx="7704856" cy="3921299"/>
          </a:xfrm>
        </p:spPr>
        <p:txBody>
          <a:bodyPr>
            <a:noAutofit/>
          </a:bodyPr>
          <a:lstStyle/>
          <a:p>
            <a:r>
              <a:rPr lang="ru-RU" sz="1400" dirty="0">
                <a:latin typeface="Liberation Serif" panose="02020603050405020304" pitchFamily="18" charset="0"/>
              </a:rPr>
              <a:t>Нормативно-правовое обеспечение деятельности по противодействию </a:t>
            </a:r>
            <a:r>
              <a:rPr lang="ru-RU" sz="1400" dirty="0" smtClean="0">
                <a:latin typeface="Liberation Serif" panose="02020603050405020304" pitchFamily="18" charset="0"/>
              </a:rPr>
              <a:t>коррупции</a:t>
            </a:r>
          </a:p>
          <a:p>
            <a:r>
              <a:rPr lang="ru-RU" sz="1400" dirty="0">
                <a:latin typeface="Liberation Serif" panose="02020603050405020304" pitchFamily="18" charset="0"/>
              </a:rPr>
              <a:t>Совершенствование кадровой работы по профилактике коррупционных и иных </a:t>
            </a:r>
            <a:r>
              <a:rPr lang="ru-RU" sz="1400" dirty="0" smtClean="0">
                <a:latin typeface="Liberation Serif" panose="02020603050405020304" pitchFamily="18" charset="0"/>
              </a:rPr>
              <a:t>правонарушений</a:t>
            </a:r>
          </a:p>
          <a:p>
            <a:r>
              <a:rPr lang="ru-RU" sz="1400" dirty="0">
                <a:latin typeface="Liberation Serif" panose="02020603050405020304" pitchFamily="18" charset="0"/>
              </a:rPr>
              <a:t>Профессиональное развитие специалистов в сфере организации противодействия </a:t>
            </a:r>
            <a:r>
              <a:rPr lang="ru-RU" sz="1400" dirty="0" smtClean="0">
                <a:latin typeface="Liberation Serif" panose="02020603050405020304" pitchFamily="18" charset="0"/>
              </a:rPr>
              <a:t>коррупции</a:t>
            </a:r>
          </a:p>
          <a:p>
            <a:r>
              <a:rPr lang="ru-RU" sz="1400" dirty="0">
                <a:latin typeface="Liberation Serif" panose="02020603050405020304" pitchFamily="18" charset="0"/>
              </a:rPr>
              <a:t>Противодействие коррупции в сфере имущественных и бюджетных отношений, закупок товаров, работ и </a:t>
            </a:r>
            <a:r>
              <a:rPr lang="ru-RU" sz="1400" dirty="0" smtClean="0">
                <a:latin typeface="Liberation Serif" panose="02020603050405020304" pitchFamily="18" charset="0"/>
              </a:rPr>
              <a:t>услуг</a:t>
            </a:r>
          </a:p>
          <a:p>
            <a:r>
              <a:rPr lang="ru-RU" sz="1400" dirty="0">
                <a:latin typeface="Liberation Serif" panose="02020603050405020304" pitchFamily="18" charset="0"/>
              </a:rPr>
              <a:t>Устранение необоснованных запретов и ограничений в области экономической деятельности, повышение доступности </a:t>
            </a:r>
            <a:r>
              <a:rPr lang="ru-RU" sz="1400" dirty="0" smtClean="0">
                <a:latin typeface="Liberation Serif" panose="02020603050405020304" pitchFamily="18" charset="0"/>
              </a:rPr>
              <a:t>и качества </a:t>
            </a:r>
            <a:r>
              <a:rPr lang="ru-RU" sz="1400" dirty="0">
                <a:latin typeface="Liberation Serif" panose="02020603050405020304" pitchFamily="18" charset="0"/>
              </a:rPr>
              <a:t>предоставления государственных услуг</a:t>
            </a:r>
          </a:p>
          <a:p>
            <a:r>
              <a:rPr lang="ru-RU" sz="1400" dirty="0">
                <a:latin typeface="Liberation Serif" panose="02020603050405020304" pitchFamily="18" charset="0"/>
              </a:rPr>
              <a:t>Организация работы по предупреждению коррупции в </a:t>
            </a:r>
            <a:r>
              <a:rPr lang="ru-RU" sz="1400" dirty="0" smtClean="0">
                <a:latin typeface="Liberation Serif" panose="02020603050405020304" pitchFamily="18" charset="0"/>
              </a:rPr>
              <a:t>Управлении</a:t>
            </a:r>
          </a:p>
          <a:p>
            <a:r>
              <a:rPr lang="ru-RU" sz="1400" dirty="0">
                <a:latin typeface="Liberation Serif" panose="02020603050405020304" pitchFamily="18" charset="0"/>
              </a:rPr>
              <a:t>Работа с обращениями граждан и организаций по фактам </a:t>
            </a:r>
            <a:r>
              <a:rPr lang="ru-RU" sz="1400" dirty="0" smtClean="0">
                <a:latin typeface="Liberation Serif" panose="02020603050405020304" pitchFamily="18" charset="0"/>
              </a:rPr>
              <a:t>коррупции</a:t>
            </a:r>
          </a:p>
          <a:p>
            <a:r>
              <a:rPr lang="ru-RU" sz="1400" dirty="0">
                <a:latin typeface="Liberation Serif" panose="02020603050405020304" pitchFamily="18" charset="0"/>
              </a:rPr>
              <a:t>Обеспечение открытости деятельности Управления в сфере противодействия </a:t>
            </a:r>
            <a:r>
              <a:rPr lang="ru-RU" sz="1400" dirty="0" smtClean="0">
                <a:latin typeface="Liberation Serif" panose="02020603050405020304" pitchFamily="18" charset="0"/>
              </a:rPr>
              <a:t>коррупции</a:t>
            </a:r>
          </a:p>
          <a:p>
            <a:r>
              <a:rPr lang="ru-RU" sz="1400" dirty="0">
                <a:latin typeface="Liberation Serif" panose="02020603050405020304" pitchFamily="18" charset="0"/>
              </a:rPr>
              <a:t>Антикоррупционное </a:t>
            </a:r>
            <a:r>
              <a:rPr lang="ru-RU" sz="1400" dirty="0" smtClean="0">
                <a:latin typeface="Liberation Serif" panose="02020603050405020304" pitchFamily="18" charset="0"/>
              </a:rPr>
              <a:t>просвещение</a:t>
            </a:r>
          </a:p>
          <a:p>
            <a:r>
              <a:rPr lang="ru-RU" sz="1400" dirty="0">
                <a:latin typeface="Liberation Serif" panose="02020603050405020304" pitchFamily="18" charset="0"/>
              </a:rPr>
              <a:t>Повышение эффективности антикоррупционной </a:t>
            </a:r>
            <a:r>
              <a:rPr lang="ru-RU" sz="1400" dirty="0" smtClean="0">
                <a:latin typeface="Liberation Serif" panose="02020603050405020304" pitchFamily="18" charset="0"/>
              </a:rPr>
              <a:t>деятельности</a:t>
            </a:r>
          </a:p>
          <a:p>
            <a:r>
              <a:rPr lang="ru-RU" sz="1400" dirty="0">
                <a:latin typeface="Liberation Serif" panose="02020603050405020304" pitchFamily="18" charset="0"/>
              </a:rPr>
              <a:t>Выполнение Национального плана противодействия коррупции </a:t>
            </a:r>
            <a:r>
              <a:rPr lang="ru-RU" sz="1400" dirty="0" smtClean="0">
                <a:latin typeface="Liberation Serif" panose="02020603050405020304" pitchFamily="18" charset="0"/>
              </a:rPr>
              <a:t>на </a:t>
            </a:r>
            <a:r>
              <a:rPr lang="ru-RU" sz="1400" dirty="0">
                <a:latin typeface="Liberation Serif" panose="02020603050405020304" pitchFamily="18" charset="0"/>
              </a:rPr>
              <a:t>2018–2020 годы, утвержденного Указом Президента Российской Федерации от 29 июня 2018 года № 378 </a:t>
            </a:r>
            <a:r>
              <a:rPr lang="ru-RU" sz="1400" dirty="0" smtClean="0">
                <a:latin typeface="Liberation Serif" panose="02020603050405020304" pitchFamily="18" charset="0"/>
              </a:rPr>
              <a:t>«</a:t>
            </a:r>
            <a:r>
              <a:rPr lang="ru-RU" sz="1400" dirty="0">
                <a:latin typeface="Liberation Serif" panose="02020603050405020304" pitchFamily="18" charset="0"/>
              </a:rPr>
              <a:t>О Национальном плане противодействия коррупции на 2018–2020 годы</a:t>
            </a:r>
            <a:r>
              <a:rPr lang="ru-RU" sz="1400" dirty="0" smtClean="0">
                <a:latin typeface="Liberation Serif" panose="02020603050405020304" pitchFamily="18" charset="0"/>
              </a:rPr>
              <a:t>»</a:t>
            </a:r>
            <a:endParaRPr lang="ru-RU" sz="1400" dirty="0">
              <a:latin typeface="Liberation Serif" panose="02020603050405020304" pitchFamily="18" charset="0"/>
            </a:endParaRPr>
          </a:p>
          <a:p>
            <a:endParaRPr lang="ru-RU" sz="1400" dirty="0" smtClean="0">
              <a:latin typeface="Liberation Serif" panose="02020603050405020304" pitchFamily="18" charset="0"/>
            </a:endParaRPr>
          </a:p>
          <a:p>
            <a:endParaRPr lang="ru-RU" sz="1400" dirty="0">
              <a:latin typeface="Liberation Serif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План противодействия коррупции на 2018-2020 годы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43953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26669404"/>
              </p:ext>
            </p:extLst>
          </p:nvPr>
        </p:nvGraphicFramePr>
        <p:xfrm>
          <a:off x="457200" y="1340768"/>
          <a:ext cx="8075240" cy="4785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Контроль за реализацией Плана работы по противодействию коррупции </a:t>
            </a:r>
            <a:br>
              <a:rPr lang="ru-RU" sz="3200" dirty="0" smtClean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43631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08870184"/>
              </p:ext>
            </p:extLst>
          </p:nvPr>
        </p:nvGraphicFramePr>
        <p:xfrm>
          <a:off x="871538" y="1916832"/>
          <a:ext cx="7732910" cy="4209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Организация работы комиссии по соблюдению требований к служебному поведению и урегулированию конфликта интересов в Управлении социальной политики по городам Верхняя Пышма и Среднеуральск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47647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9792" y="1812484"/>
            <a:ext cx="5810860" cy="4673191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1800" spc="-1" dirty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В </a:t>
            </a: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2019 </a:t>
            </a:r>
            <a:r>
              <a:rPr lang="ru-RU" sz="1800" spc="-1" dirty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году сведения о доходах, расходах, имуществе и обязательствах имущественного характера </a:t>
            </a: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представил 41 гражданский служащий </a:t>
            </a:r>
            <a:r>
              <a:rPr lang="ru-RU" sz="1800" spc="-1" dirty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Управления </a:t>
            </a:r>
            <a:endParaRPr lang="ru-RU" sz="1800" spc="-1" dirty="0" smtClean="0">
              <a:solidFill>
                <a:srgbClr val="797B7E">
                  <a:lumMod val="75000"/>
                </a:srgbClr>
              </a:solidFill>
              <a:latin typeface="Liberation Serif" panose="02020603050405020304" pitchFamily="18" charset="0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социальной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политики </a:t>
            </a:r>
            <a:r>
              <a:rPr lang="ru-RU" sz="1800" spc="-1" dirty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по </a:t>
            </a: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городам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Верхняя </a:t>
            </a:r>
            <a:r>
              <a:rPr lang="ru-RU" sz="1800" spc="-1" dirty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Пышма </a:t>
            </a: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и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spc="-1" dirty="0" smtClean="0">
                <a:solidFill>
                  <a:srgbClr val="797B7E">
                    <a:lumMod val="75000"/>
                  </a:srgbClr>
                </a:solidFill>
                <a:latin typeface="Liberation Serif" panose="02020603050405020304" pitchFamily="18" charset="0"/>
                <a:ea typeface="Times New Roman"/>
              </a:rPr>
              <a:t>Среднеуральск</a:t>
            </a:r>
            <a:endParaRPr lang="ru-RU" sz="1800" spc="-1" dirty="0">
              <a:solidFill>
                <a:srgbClr val="797B7E">
                  <a:lumMod val="75000"/>
                </a:srgbClr>
              </a:solidFill>
              <a:latin typeface="Liberation Serif" panose="02020603050405020304" pitchFamily="18" charset="0"/>
              <a:ea typeface="Times New Roman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spc="-1" dirty="0">
                <a:solidFill>
                  <a:srgbClr val="797B7E">
                    <a:lumMod val="75000"/>
                  </a:srgbClr>
                </a:solidFill>
                <a:latin typeface="Arial"/>
                <a:ea typeface="Times New Roman"/>
              </a:rPr>
              <a:t>	</a:t>
            </a:r>
            <a:endParaRPr lang="ru-RU" sz="1800" spc="-1" dirty="0">
              <a:solidFill>
                <a:srgbClr val="797B7E">
                  <a:lumMod val="75000"/>
                </a:srgbClr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Предоставление сведений о доходах, расходах, имуществе и обязательствах имущественного характера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4157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70105275"/>
              </p:ext>
            </p:extLst>
          </p:nvPr>
        </p:nvGraphicFramePr>
        <p:xfrm>
          <a:off x="871538" y="2674938"/>
          <a:ext cx="7408862" cy="3451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Сведения о проверке достоверности сведений, представленных гражданскими служащими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56417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97599057"/>
              </p:ext>
            </p:extLst>
          </p:nvPr>
        </p:nvGraphicFramePr>
        <p:xfrm>
          <a:off x="871538" y="2674938"/>
          <a:ext cx="7408862" cy="3451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Соблюдение государственными гражданскими служащими Управления  ограничений, запретов, обязанностей, установленных в целях противодействия коррупции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74317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/>
              <a:t>Профессиональное развитие гражданских служащих Управления в сфере организации противодействия коррупции</a:t>
            </a:r>
            <a:endParaRPr lang="ru-RU" sz="27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1900" dirty="0" smtClean="0">
                <a:latin typeface="Liberation Serif" panose="02020603050405020304" pitchFamily="18" charset="0"/>
              </a:rPr>
              <a:t>Участие в семинарах и иных обучающих мероприятиях, проводимых Департаментом противодействия коррупции и контроля Свердловской области и Министерством социальной политики Свердловской области - </a:t>
            </a:r>
            <a:r>
              <a:rPr lang="ru-RU" sz="1900" dirty="0">
                <a:latin typeface="Liberation Serif" panose="02020603050405020304" pitchFamily="18" charset="0"/>
              </a:rPr>
              <a:t>6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ru-RU" sz="1900" dirty="0" smtClean="0">
                <a:latin typeface="Liberation Serif" panose="02020603050405020304" pitchFamily="18" charset="0"/>
              </a:rPr>
              <a:t>Проведение учебных занятий, консультаций в Управлении по вопросам применения законодательства по противодействию коррупции - 45 </a:t>
            </a:r>
            <a:endParaRPr lang="ru-RU" sz="19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991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73845848"/>
              </p:ext>
            </p:extLst>
          </p:nvPr>
        </p:nvGraphicFramePr>
        <p:xfrm>
          <a:off x="467544" y="1556792"/>
          <a:ext cx="8229600" cy="4210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 smtClean="0"/>
              <a:t>Прием обращений граждан и организаций по вопросам коррупции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58439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02478709"/>
              </p:ext>
            </p:extLst>
          </p:nvPr>
        </p:nvGraphicFramePr>
        <p:xfrm>
          <a:off x="871538" y="2348880"/>
          <a:ext cx="7408862" cy="3777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Результаты работы по противодействию коррупции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86918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489</TotalTime>
  <Words>571</Words>
  <Application>Microsoft Office PowerPoint</Application>
  <PresentationFormat>Экран (4:3)</PresentationFormat>
  <Paragraphs>62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Министерство социальной политики Свердловской области Территориальный отраслевой исполнительный орган государственной власти Свердловской области – Управление социальной политики Министерства социальной политики Свердловской области по городам Верхняя Пышма и Среднеуральск</vt:lpstr>
      <vt:lpstr>Структура Управления социальной политики по городам Верхняя Пышма и Среднеуральск (штатных единиц, государственных гражданских служащих - 39) </vt:lpstr>
      <vt:lpstr>Контроль за исполнением мер по предупреждению коррупции </vt:lpstr>
      <vt:lpstr>План противодействия коррупции на 2018-2020 годы</vt:lpstr>
      <vt:lpstr>Контроль за реализацией Плана работы по противодействию коррупции  </vt:lpstr>
      <vt:lpstr>Организация работы комиссии по соблюдению требований к служебному поведению и урегулированию конфликта интересов в Управлении социальной политики по городам Верхняя Пышма и Среднеуральск</vt:lpstr>
      <vt:lpstr>Предоставление сведений о доходах, расходах, имуществе и обязательствах имущественного характера  </vt:lpstr>
      <vt:lpstr>Сведения о проверке достоверности сведений, представленных гражданскими служащими</vt:lpstr>
      <vt:lpstr>Соблюдение государственными гражданскими служащими Управления  ограничений, запретов, обязанностей, установленных в целях противодействия коррупции</vt:lpstr>
      <vt:lpstr>Профессиональное развитие гражданских служащих Управления в сфере организации противодействия коррупции</vt:lpstr>
      <vt:lpstr>Прием обращений граждан и организаций по вопросам коррупции</vt:lpstr>
      <vt:lpstr>Результаты работы по противодействию коррупции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– Управление социальной политики Министерства социальной политики Свердловской области по городам Верхняя Пышма и Среднеуральск</dc:title>
  <dc:creator>Екатерина Тимершина</dc:creator>
  <cp:lastModifiedBy>Говорухина</cp:lastModifiedBy>
  <cp:revision>26</cp:revision>
  <dcterms:created xsi:type="dcterms:W3CDTF">2019-02-08T04:36:59Z</dcterms:created>
  <dcterms:modified xsi:type="dcterms:W3CDTF">2021-01-30T19:18:13Z</dcterms:modified>
</cp:coreProperties>
</file>