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5900" y="101600"/>
            <a:ext cx="12103100" cy="5206124"/>
          </a:xfrm>
        </p:spPr>
        <p:txBody>
          <a:bodyPr/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</a:t>
            </a:r>
            <a:r>
              <a:rPr lang="ru-RU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Каменска-Уральского»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«Обучение навыкам ухода»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Тема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Продукты, которые 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ни в чём ни бывало едим каждый день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Исполнитель: специалист по социальной работе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Попкова А.В.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5692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0" y="781038"/>
            <a:ext cx="10680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вы знаете, что среди блюд и продуктов, которые мы едим каждый день, есть те, которые медленно нас убивают? По отдельности они, может быть, и не представляют никакой опасности, но вот в сочетании с другими образуют фатальное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 Перед вами список из таких продуктов. Одни повышают давление и уровень холестерина, а другие ведут к депрессии и болезни Альцгеймера.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Постарайтесь ограничить их употребление или исключить из своего рациона вовсе.</a:t>
            </a:r>
          </a:p>
        </p:txBody>
      </p:sp>
    </p:spTree>
    <p:extLst>
      <p:ext uri="{BB962C8B-B14F-4D97-AF65-F5344CB8AC3E}">
        <p14:creationId xmlns:p14="http://schemas.microsoft.com/office/powerpoint/2010/main" xmlns="" val="2629853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8500" y="804525"/>
            <a:ext cx="10718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Томатный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можете не поверить, но томатный соус - это самая что ни на есть настоящая сахарная бомба, регулярное употребление которой может привести к ожирению. Старайтесь делать подобные соусы самостоятельно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Газированные напитки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источники углеводов могут испортить не только вашу кожу, но ещё и повысить уровень сахара в крови, а также повлиять на выработку ваших гормонов и настроение.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если вы покупаете версию без сахара, то не утешайте себя, ведь они ничем не лучше.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Сахар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сладкоежка, то держите себя в руках, ведь сахар вызывает привыкание. Он повышает риск диабета, рака, ожирения и ведёт к развитию серьезных заболеваний.</a:t>
            </a:r>
          </a:p>
        </p:txBody>
      </p:sp>
    </p:spTree>
    <p:extLst>
      <p:ext uri="{BB962C8B-B14F-4D97-AF65-F5344CB8AC3E}">
        <p14:creationId xmlns:p14="http://schemas.microsoft.com/office/powerpoint/2010/main" xmlns="" val="2408389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508000"/>
            <a:ext cx="11226800" cy="58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7045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8500" y="494943"/>
            <a:ext cx="10668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Копчёности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колбасные и мясные изделия типа салями, ветчины и прочей ерунды содержат большое количество добавок и консервантов, что уж точно не скажется хорошо на вашем здоровье.  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Рафинированные масла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"Ну а тут что плохого может быть?" - удивлённо спросите вы. Тут стоит сказать, что остерегаться необходимо лишь рафинированных масел. Они содержат большое количество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трансжиров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не есть хорошо для нашего здоровья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Маргарин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Маргарин - это чистая химия и более дешёвая и некачественная версия масла. Лучше не просто ограничить его употребление, а не добавлять в выпечку вовсе.</a:t>
            </a:r>
          </a:p>
        </p:txBody>
      </p:sp>
    </p:spTree>
    <p:extLst>
      <p:ext uri="{BB962C8B-B14F-4D97-AF65-F5344CB8AC3E}">
        <p14:creationId xmlns:p14="http://schemas.microsoft.com/office/powerpoint/2010/main" xmlns="" val="1780415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542141"/>
            <a:ext cx="106807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Хот-доги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показали, что есть хот-доги - это всё равно что курить сигарету. Отрицательный эффект на организм абсолютно такой же. Поэтому бросайте эту вредную привычку.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Картофельные чипсы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снэк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 того что обжаривается в масле, так ещё и содержит столько соли, что мама, не горюй. Если уж вам и очень хочется чипсов, сделайте их дома самостоятельно.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Покупные соусы для салата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Перестаньте уже заправлять свои полезные салаты всякими вредными соусами, которые содержат искусственные красители. Лучше сделайте выбор в пользу лимонного сока или яблочного уксуса.</a:t>
            </a:r>
          </a:p>
        </p:txBody>
      </p:sp>
    </p:spTree>
    <p:extLst>
      <p:ext uri="{BB962C8B-B14F-4D97-AF65-F5344CB8AC3E}">
        <p14:creationId xmlns:p14="http://schemas.microsoft.com/office/powerpoint/2010/main" xmlns="" val="561875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1" y="469900"/>
            <a:ext cx="1120140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3269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579041"/>
            <a:ext cx="10718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Сахарозаменители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сахарозаменители, как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аспаратам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неотам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ацесульфам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другие, конечно, содержат меньше калорий, но вот на здоровье хорошо они не отражаются точно.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Алкоголь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Ну, почему мы просим ограничить употребление этого продукта, в принципе понятно. Он нарушает работу всего вашего организма и ни к чему хорошему не ведёт.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 Белый хлеб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Белый хлеб делается из рафинированной муки, которая в процессе обработки лишается всех минералов, витаминов и микроэлементов. Остаются лишь простые углеводы. А оно вам надо?</a:t>
            </a:r>
          </a:p>
        </p:txBody>
      </p:sp>
    </p:spTree>
    <p:extLst>
      <p:ext uri="{BB962C8B-B14F-4D97-AF65-F5344CB8AC3E}">
        <p14:creationId xmlns:p14="http://schemas.microsoft.com/office/powerpoint/2010/main" xmlns="" val="334775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557847"/>
            <a:ext cx="107061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 Мясо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барбекю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этим запахом устоять сложно, правда? Однако в процессе такой тепловой обработки в мясо попадает огромное количество вредных веществ, которые могут вызывать рак и вести к панкреатиту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 Батончики-мюсли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только кажется, что такая еда - самое настоящее правильно питание. На самом же деле, здесь содержится столько же сахара, сколько и в шоколадных батончиках.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15. Сухие завтраки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Замените лучше эти хлопья, содержащие сахар, консерванты, искусственные красители и ГМО, на кашу, омлет или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творог.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7276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28625"/>
            <a:ext cx="114300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4350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700" y="498039"/>
            <a:ext cx="10668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Соки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Думаете, что они гораздо полезнее газировки? Все эти надписи "100% натуральный" и "не содержит сахара" - всего лишь маркетинговые ходы, привлекающие покупателей.</a:t>
            </a:r>
          </a:p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17. Соль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соль контролирует наше давление. Если мы едим много соли, то оно повышается и наоборот. Также излишнее употребление соли ведёт к отёкам и визуальному увеличению объёмов тела.</a:t>
            </a:r>
          </a:p>
        </p:txBody>
      </p:sp>
    </p:spTree>
    <p:extLst>
      <p:ext uri="{BB962C8B-B14F-4D97-AF65-F5344CB8AC3E}">
        <p14:creationId xmlns:p14="http://schemas.microsoft.com/office/powerpoint/2010/main" xmlns="" val="3901898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69900"/>
            <a:ext cx="11290300" cy="595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63024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40</TotalTime>
  <Words>553</Words>
  <Application>Microsoft Office PowerPoint</Application>
  <PresentationFormat>Произвольный</PresentationFormat>
  <Paragraphs>40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Натуральные материалы</vt:lpstr>
      <vt:lpstr>ГАУ «КЦСОН города Каменска-Уральского»  ШКОЛА ПОЖИЛОГО ВОЗРАСТА ПО НАПРАВЛЕНИЮ: «Обучение навыкам ухода»            Тема: Продукты, которые  мы как ни в чём ни бывало едим каждый день. Исполнитель: специалист по социальной работе Попкова А.В.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НАПРАВЛЕНИЮ: «Обучение навыкам ухода» Тема: Продукты-убийцы, которые мы как ни в чём ни бывало едим каждый день. Исполнитель: специалист по социальной работе Попкова А.В.</dc:title>
  <dc:creator>111</dc:creator>
  <cp:lastModifiedBy>Shafikova_GA</cp:lastModifiedBy>
  <cp:revision>7</cp:revision>
  <dcterms:created xsi:type="dcterms:W3CDTF">2020-10-29T08:41:48Z</dcterms:created>
  <dcterms:modified xsi:type="dcterms:W3CDTF">2021-01-28T06:02:14Z</dcterms:modified>
</cp:coreProperties>
</file>