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9dach.ru/wp-content/uploads/fruktovyy-sad-na-urale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9dach.ru/wp-content/uploads/serebryanoe-kopyttse.jpg" TargetMode="External"/><Relationship Id="rId2" Type="http://schemas.openxmlformats.org/officeDocument/2006/relationships/hyperlink" Target="http://9dach.ru/rasteniya/222-rasteniya-dlya-dach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9dach.ru/wp-content/uploads/na-foto---rumyanka-sverdlovskaya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9dach.ru/wp-content/uploads/grusha-sentyabrina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9dach.ru/wp-content/uploads/sibirskiy-abrikos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9dach.ru/wp-content/uploads/zemlyanika-brayton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9dach.ru/wp-content/uploads/zemlyanika-elizaveta-ii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9dach.ru/wp-content/uploads/sadovye-tsvety--anemona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9dach.ru/wp-content/uploads/sibirskie-podsnezhniki.jpg" TargetMode="External"/><Relationship Id="rId2" Type="http://schemas.openxmlformats.org/officeDocument/2006/relationships/hyperlink" Target="http://9dach.ru/rasteniya/258-cvety-na-dach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9dach.ru/wp-content/uploads/dekorativnye-luki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81000"/>
            <a:ext cx="7851648" cy="12954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143000"/>
            <a:ext cx="7854696" cy="54102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b="1" i="1" dirty="0" smtClean="0"/>
              <a:t>«Школа пожилого возраста» по направлению  «Садоводы и огородники»</a:t>
            </a:r>
          </a:p>
          <a:p>
            <a:pPr algn="ctr"/>
            <a:endParaRPr lang="ru-RU" dirty="0" smtClean="0"/>
          </a:p>
          <a:p>
            <a:pPr algn="ctr"/>
            <a:r>
              <a:rPr lang="ru-RU" b="1" dirty="0" smtClean="0"/>
              <a:t> </a:t>
            </a:r>
            <a:endParaRPr lang="ru-RU" dirty="0" smtClean="0"/>
          </a:p>
          <a:p>
            <a:pPr algn="ctr"/>
            <a:r>
              <a:rPr lang="ru-RU" sz="4000" dirty="0" smtClean="0"/>
              <a:t>Тема: «Особенности выращивания овощных и </a:t>
            </a:r>
            <a:r>
              <a:rPr lang="ru-RU" sz="4000" dirty="0" err="1" smtClean="0"/>
              <a:t>плодово</a:t>
            </a:r>
            <a:r>
              <a:rPr lang="ru-RU" sz="4000" dirty="0" smtClean="0"/>
              <a:t> - </a:t>
            </a:r>
            <a:r>
              <a:rPr lang="ru-RU" sz="4000" dirty="0" smtClean="0"/>
              <a:t>ягодных культур на Урале.»</a:t>
            </a:r>
          </a:p>
          <a:p>
            <a:endParaRPr lang="ru-RU" b="1" dirty="0" smtClean="0"/>
          </a:p>
          <a:p>
            <a:r>
              <a:rPr lang="ru-RU" b="1" dirty="0" smtClean="0"/>
              <a:t> Руководитель:</a:t>
            </a:r>
            <a:endParaRPr lang="ru-RU" dirty="0" smtClean="0"/>
          </a:p>
          <a:p>
            <a:r>
              <a:rPr lang="ru-RU" dirty="0" smtClean="0"/>
              <a:t>                   специалист по социальной работе</a:t>
            </a:r>
          </a:p>
          <a:p>
            <a:r>
              <a:rPr lang="ru-RU" dirty="0" smtClean="0"/>
              <a:t>                     Халтурина Алевтина Викторовна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81000"/>
            <a:ext cx="8382000" cy="5943600"/>
          </a:xfrm>
        </p:spPr>
        <p:txBody>
          <a:bodyPr>
            <a:normAutofit/>
          </a:bodyPr>
          <a:lstStyle/>
          <a:p>
            <a:pPr fontAlgn="base"/>
            <a:r>
              <a:rPr lang="ru-RU" b="1" dirty="0" smtClean="0"/>
              <a:t>Сад и огород на Урале – лучшие сорта культур и особенности их выращивания.</a:t>
            </a:r>
            <a:endParaRPr lang="ru-RU" dirty="0" smtClean="0"/>
          </a:p>
          <a:p>
            <a:pPr fontAlgn="base"/>
            <a:r>
              <a:rPr lang="ru-RU" dirty="0" smtClean="0"/>
              <a:t>На Урале произрастает большое количество различных фруктов, причем, благодаря селекционерам в последнее время стало возможным выращивать даже южные растения, такие как абрикос. В данной статье мы рассмотрим, какие сорта культур можно посадить в саду и огороде в данном регионе, чтобы получить хороший урожай, а также ознакомимся с некоторыми особенностями их выращивания.</a:t>
            </a:r>
          </a:p>
          <a:p>
            <a:endParaRPr lang="ru-RU" dirty="0"/>
          </a:p>
        </p:txBody>
      </p:sp>
      <p:pic>
        <p:nvPicPr>
          <p:cNvPr id="4" name="Рисунок 3" descr="Фруктовый сад на Урале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4572000"/>
            <a:ext cx="3276600" cy="2046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943600"/>
          </a:xfrm>
        </p:spPr>
        <p:txBody>
          <a:bodyPr>
            <a:normAutofit/>
          </a:bodyPr>
          <a:lstStyle/>
          <a:p>
            <a:pPr fontAlgn="base"/>
            <a:r>
              <a:rPr lang="ru-RU" b="1" dirty="0" smtClean="0"/>
              <a:t>Деревья для сада</a:t>
            </a:r>
          </a:p>
          <a:p>
            <a:pPr fontAlgn="base"/>
            <a:r>
              <a:rPr lang="ru-RU" sz="1800" b="1" dirty="0" smtClean="0"/>
              <a:t>Яблони</a:t>
            </a:r>
          </a:p>
          <a:p>
            <a:pPr fontAlgn="base"/>
            <a:r>
              <a:rPr lang="ru-RU" sz="1800" dirty="0" smtClean="0"/>
              <a:t>Яблоня является, пожалуй, одной из наиболее распространенных плодовых культур на Урале.</a:t>
            </a:r>
          </a:p>
          <a:p>
            <a:pPr fontAlgn="base"/>
            <a:r>
              <a:rPr lang="ru-RU" sz="1800" u="sng" dirty="0" smtClean="0"/>
              <a:t>Даже в суровых климатических условиях Урала она отличается следующими положительными качествами:</a:t>
            </a:r>
            <a:endParaRPr lang="ru-RU" sz="1800" dirty="0" smtClean="0"/>
          </a:p>
          <a:p>
            <a:pPr lvl="0" fontAlgn="base"/>
            <a:r>
              <a:rPr lang="ru-RU" sz="1800" dirty="0" smtClean="0"/>
              <a:t>Долговечностью;</a:t>
            </a:r>
          </a:p>
          <a:p>
            <a:pPr lvl="0" fontAlgn="base"/>
            <a:r>
              <a:rPr lang="ru-RU" sz="1800" dirty="0" smtClean="0"/>
              <a:t>Хорошей урожайностью;</a:t>
            </a:r>
          </a:p>
          <a:p>
            <a:pPr lvl="0" fontAlgn="base"/>
            <a:r>
              <a:rPr lang="ru-RU" sz="1800" dirty="0" smtClean="0"/>
              <a:t>Большим выбором сортов с разными сроками созревания;</a:t>
            </a:r>
          </a:p>
          <a:p>
            <a:pPr lvl="0" fontAlgn="base"/>
            <a:r>
              <a:rPr lang="ru-RU" sz="1900" dirty="0" smtClean="0"/>
              <a:t>Морозоустойчивостью до -45 градусов.</a:t>
            </a:r>
          </a:p>
          <a:p>
            <a:pPr fontAlgn="base"/>
            <a:r>
              <a:rPr lang="ru-RU" sz="1900" dirty="0" smtClean="0"/>
              <a:t>Процесс посадки, выращивания и ухода за яблонями на Урале не отличается от других регионов. Однако, в связи с непростыми климатическими условиями, к выбору сортов яблонь, как собственно и любых других </a:t>
            </a:r>
            <a:r>
              <a:rPr lang="ru-RU" sz="1900" u="sng" dirty="0" smtClean="0">
                <a:hlinkClick r:id="rId2"/>
              </a:rPr>
              <a:t>растений для выращивания на даче</a:t>
            </a:r>
            <a:r>
              <a:rPr lang="ru-RU" sz="1900" dirty="0" smtClean="0"/>
              <a:t>, необходимо подходить очень ответственно.</a:t>
            </a:r>
          </a:p>
          <a:p>
            <a:endParaRPr lang="ru-RU" dirty="0"/>
          </a:p>
        </p:txBody>
      </p:sp>
      <p:pic>
        <p:nvPicPr>
          <p:cNvPr id="4" name="Рисунок 3" descr="Серебряное копытце">
            <a:hlinkClick r:id="rId3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105400"/>
            <a:ext cx="2286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867400"/>
          </a:xfrm>
        </p:spPr>
        <p:txBody>
          <a:bodyPr>
            <a:normAutofit/>
          </a:bodyPr>
          <a:lstStyle/>
          <a:p>
            <a:pPr fontAlgn="base"/>
            <a:r>
              <a:rPr lang="ru-RU" u="sng" dirty="0" smtClean="0"/>
              <a:t>Итак, наиболее распространенные в этом регионе являются следующие виды яблонь:</a:t>
            </a:r>
            <a:endParaRPr lang="ru-RU" dirty="0" smtClean="0"/>
          </a:p>
          <a:p>
            <a:pPr lvl="0" fontAlgn="base"/>
            <a:r>
              <a:rPr lang="ru-RU" dirty="0" smtClean="0"/>
              <a:t>Серебряное копытце – очень популярный сорт, что связано с его хорошей морозостойкостью и урожайностью. Причем, с момента посадки до сборки урожая проходит не более трех лет. Плоды среднего размера, имеют кисло-сладкий приятный вкус. Сбор урожая в данной местности осуществляется в последней декаде августа.</a:t>
            </a:r>
          </a:p>
          <a:p>
            <a:pPr lvl="0" fontAlgn="base"/>
            <a:r>
              <a:rPr lang="ru-RU" dirty="0" smtClean="0"/>
              <a:t>Румянка свердловская – деревья средней высоты, также обладают хорошей морозостойкостью и урожайностью. Плоды сочные, средних размеров, обладают хорошими вкусовыми качествами. Урожай собирают в начале осени.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Серебряное копытце.</a:t>
            </a:r>
            <a:endParaRPr lang="ru-RU" dirty="0"/>
          </a:p>
        </p:txBody>
      </p:sp>
      <p:pic>
        <p:nvPicPr>
          <p:cNvPr id="4" name="Содержимое 3" descr="На фото - румянка свердловская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47800" y="1981200"/>
            <a:ext cx="6050491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15000"/>
          </a:xfrm>
        </p:spPr>
        <p:txBody>
          <a:bodyPr>
            <a:normAutofit/>
          </a:bodyPr>
          <a:lstStyle/>
          <a:p>
            <a:pPr lvl="0" fontAlgn="base"/>
            <a:r>
              <a:rPr lang="ru-RU" sz="2400" dirty="0" err="1" smtClean="0"/>
              <a:t>Первоуральская</a:t>
            </a:r>
            <a:r>
              <a:rPr lang="ru-RU" sz="2400" dirty="0" smtClean="0"/>
              <a:t> яблоня – является молодым поздним сортом, который обладает отличной зимостойкостью. Плоды собирают в последней декаде сентября, однако, они продолжают созревать до декабря. Собранные фрукты могут пролежать до весны.</a:t>
            </a:r>
          </a:p>
          <a:p>
            <a:pPr lvl="0" fontAlgn="base"/>
            <a:r>
              <a:rPr lang="ru-RU" sz="2400" dirty="0" smtClean="0"/>
              <a:t>Уральская </a:t>
            </a:r>
            <a:r>
              <a:rPr lang="ru-RU" sz="2400" dirty="0" err="1" smtClean="0"/>
              <a:t>розовая</a:t>
            </a:r>
            <a:r>
              <a:rPr lang="ru-RU" sz="2400" dirty="0" smtClean="0"/>
              <a:t> яблоня – растение дает хороший урожай и приспособлено к суровым погодным условиям. Сбор урожая происходит в середине августа.</a:t>
            </a:r>
          </a:p>
          <a:p>
            <a:pPr fontAlgn="base"/>
            <a:r>
              <a:rPr lang="ru-RU" sz="2400" dirty="0" smtClean="0"/>
              <a:t>В первые годы после посадки растений, несмотря на их морозостойкость, в приствольный круг следует добавить перегной, чтобы утеплить корневую систему. В остальном же, как уже было сказано выше, выращивание осуществляется по стандартной схеме.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15000"/>
          </a:xfrm>
        </p:spPr>
        <p:txBody>
          <a:bodyPr>
            <a:normAutofit/>
          </a:bodyPr>
          <a:lstStyle/>
          <a:p>
            <a:pPr fontAlgn="base"/>
            <a:r>
              <a:rPr lang="ru-RU" sz="2300" b="1" dirty="0" smtClean="0"/>
              <a:t>Груши</a:t>
            </a:r>
          </a:p>
          <a:p>
            <a:pPr fontAlgn="base"/>
            <a:r>
              <a:rPr lang="ru-RU" sz="1600" dirty="0" smtClean="0"/>
              <a:t>Наряду с яблоками на Урале можно успешно выращивать своими руками и груши.</a:t>
            </a:r>
          </a:p>
          <a:p>
            <a:pPr fontAlgn="base"/>
            <a:r>
              <a:rPr lang="ru-RU" sz="1600" u="sng" dirty="0" smtClean="0"/>
              <a:t>Наилучшими сортами в этом регионе считаются:</a:t>
            </a:r>
            <a:endParaRPr lang="ru-RU" sz="1600" dirty="0" smtClean="0"/>
          </a:p>
          <a:p>
            <a:pPr lvl="0" fontAlgn="base"/>
            <a:r>
              <a:rPr lang="ru-RU" sz="1600" dirty="0" err="1" smtClean="0"/>
              <a:t>Свердловчанка</a:t>
            </a:r>
            <a:r>
              <a:rPr lang="ru-RU" sz="1600" dirty="0" smtClean="0"/>
              <a:t> – данный сорт популярен не только на Урале, но и во многих других регионах России. </a:t>
            </a:r>
            <a:r>
              <a:rPr lang="ru-RU" sz="1600" u="sng" dirty="0" smtClean="0"/>
              <a:t>Это связано с рядом его достоинств, таких как:</a:t>
            </a:r>
            <a:endParaRPr lang="ru-RU" sz="1600" dirty="0" smtClean="0"/>
          </a:p>
          <a:p>
            <a:pPr lvl="1" fontAlgn="base"/>
            <a:r>
              <a:rPr lang="ru-RU" sz="1600" dirty="0" smtClean="0"/>
              <a:t>хорошая урожайность;</a:t>
            </a:r>
          </a:p>
          <a:p>
            <a:pPr lvl="1" fontAlgn="base"/>
            <a:r>
              <a:rPr lang="ru-RU" sz="1600" dirty="0" smtClean="0"/>
              <a:t>морозоустойчивость;</a:t>
            </a:r>
          </a:p>
          <a:p>
            <a:pPr lvl="1" fontAlgn="base"/>
            <a:r>
              <a:rPr lang="ru-RU" sz="1600" dirty="0" smtClean="0"/>
              <a:t>плоды сладкие с насыщенным вкусом;</a:t>
            </a:r>
          </a:p>
          <a:p>
            <a:pPr lvl="1" fontAlgn="base"/>
            <a:r>
              <a:rPr lang="ru-RU" sz="1600" dirty="0" smtClean="0"/>
              <a:t>сорт практически не подвержен воздействию болезней;</a:t>
            </a:r>
          </a:p>
          <a:p>
            <a:pPr lvl="1" fontAlgn="base"/>
            <a:r>
              <a:rPr lang="ru-RU" sz="1600" dirty="0" smtClean="0"/>
              <a:t>невысокая цена саженцев.</a:t>
            </a:r>
          </a:p>
          <a:p>
            <a:pPr fontAlgn="base"/>
            <a:r>
              <a:rPr lang="ru-RU" sz="1600" dirty="0" smtClean="0"/>
              <a:t>Данное дерево плодоносит в середине лета. Фрукты могут храниться на протяжении полутора месяцев.</a:t>
            </a:r>
          </a:p>
          <a:p>
            <a:pPr lvl="0" fontAlgn="base"/>
            <a:r>
              <a:rPr lang="ru-RU" sz="1600" dirty="0" smtClean="0"/>
              <a:t>Скороспелка свердловская – сильнорослое быстрорастущее растение. Плоды ниже среднего размера с сильным ароматом. Вкус гармоничный кисло-медово-сладкий. Следует отметить, что скороспелка свердловская является самым ранним сортом.</a:t>
            </a:r>
          </a:p>
          <a:p>
            <a:endParaRPr lang="ru-RU" dirty="0"/>
          </a:p>
        </p:txBody>
      </p:sp>
      <p:pic>
        <p:nvPicPr>
          <p:cNvPr id="4" name="Рисунок 3" descr="Груша Сентябрина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4953000"/>
            <a:ext cx="2895520" cy="1654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38800"/>
          </a:xfrm>
        </p:spPr>
        <p:txBody>
          <a:bodyPr>
            <a:normAutofit/>
          </a:bodyPr>
          <a:lstStyle/>
          <a:p>
            <a:pPr lvl="0" fontAlgn="base"/>
            <a:r>
              <a:rPr lang="ru-RU" dirty="0" err="1" smtClean="0"/>
              <a:t>Сентябрина</a:t>
            </a:r>
            <a:r>
              <a:rPr lang="ru-RU" dirty="0" smtClean="0"/>
              <a:t> (Добрянка) – </a:t>
            </a:r>
            <a:r>
              <a:rPr lang="ru-RU" dirty="0" err="1" smtClean="0"/>
              <a:t>среднерослое</a:t>
            </a:r>
            <a:r>
              <a:rPr lang="ru-RU" dirty="0" smtClean="0"/>
              <a:t> растение со стройной пирамидальной кроной. Плоды среднего и крупного размера и красивой лимоновидно-грушевидной формы, буровато-красного цвета, сочная мякоть имеет превосходный кисловато-сладкий вкус.</a:t>
            </a:r>
          </a:p>
          <a:p>
            <a:pPr fontAlgn="base"/>
            <a:r>
              <a:rPr lang="ru-RU" dirty="0" smtClean="0"/>
              <a:t>Сажать груши всех вышеперечисленных сортов лучше на участках повыше, причем, это должен быть восточный склон. Такое расположение позволяет уберечь растения от западных ветров. В остальном же посадка и уход не отличаются от других регионов.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38800"/>
          </a:xfrm>
        </p:spPr>
        <p:txBody>
          <a:bodyPr/>
          <a:lstStyle/>
          <a:p>
            <a:pPr fontAlgn="base"/>
            <a:r>
              <a:rPr lang="ru-RU" b="1" dirty="0" smtClean="0"/>
              <a:t>Абрикосы</a:t>
            </a:r>
          </a:p>
          <a:p>
            <a:pPr fontAlgn="base"/>
            <a:r>
              <a:rPr lang="ru-RU" dirty="0" smtClean="0"/>
              <a:t>Как уже было сказано выше, в последнее время стало возможным выращивать на Урале даже абрикосы. Для этих целей годится сибирский сорт, который способен выдержать температуру до -40 градусов и даже ниже. Правда, чтобы вырастить растение следует соблюдать определенные правила.</a:t>
            </a:r>
          </a:p>
          <a:p>
            <a:endParaRPr lang="ru-RU" dirty="0"/>
          </a:p>
        </p:txBody>
      </p:sp>
      <p:pic>
        <p:nvPicPr>
          <p:cNvPr id="5" name="Рисунок 4" descr="Сибирский абрикос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3657600"/>
            <a:ext cx="3352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791200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ru-RU" b="1" u="sng" dirty="0" smtClean="0"/>
              <a:t>Сибирский абрикос.</a:t>
            </a:r>
          </a:p>
          <a:p>
            <a:pPr fontAlgn="base"/>
            <a:r>
              <a:rPr lang="ru-RU" u="sng" dirty="0" smtClean="0"/>
              <a:t>Итак, инструкция по выращиванию данной культуры выглядит следующим образом:</a:t>
            </a:r>
            <a:endParaRPr lang="ru-RU" dirty="0" smtClean="0"/>
          </a:p>
          <a:p>
            <a:pPr lvl="0" fontAlgn="base"/>
            <a:r>
              <a:rPr lang="ru-RU" dirty="0" smtClean="0"/>
              <a:t>Посадку следует осуществлять на возвышенности, защищенном о воды и холодного ветра месте.</a:t>
            </a:r>
          </a:p>
          <a:p>
            <a:pPr lvl="0" fontAlgn="base"/>
            <a:r>
              <a:rPr lang="ru-RU" dirty="0" smtClean="0"/>
              <a:t>Выращивать абрикос лучше из косточки, так как сеянцы более приспособлены к местному климату. В случае посадки саженцами, работу следует выполнять в первых числах октября.</a:t>
            </a:r>
          </a:p>
          <a:p>
            <a:pPr lvl="0" fontAlgn="base"/>
            <a:r>
              <a:rPr lang="ru-RU" dirty="0" smtClean="0"/>
              <a:t>Обрезку веток можно осуществлять только после появления первых плодов, в противном случае плодоношение будет задержано.</a:t>
            </a:r>
          </a:p>
          <a:p>
            <a:pPr fontAlgn="base"/>
            <a:r>
              <a:rPr lang="ru-RU" dirty="0" smtClean="0"/>
              <a:t>Надо сказать, что не всегда имеется возможность посадить абрикос на возвышенности. В таком случае на однолетний сеянец надо надеть трубку длиной около 30 см и диаметров – 50 мм. Снять ее можно только спустя 3-4 года.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15000"/>
          </a:xfrm>
        </p:spPr>
        <p:txBody>
          <a:bodyPr>
            <a:normAutofit/>
          </a:bodyPr>
          <a:lstStyle/>
          <a:p>
            <a:pPr fontAlgn="base"/>
            <a:r>
              <a:rPr lang="ru-RU" b="1" dirty="0" smtClean="0"/>
              <a:t>Земляника</a:t>
            </a:r>
          </a:p>
          <a:p>
            <a:pPr fontAlgn="base"/>
            <a:r>
              <a:rPr lang="ru-RU" sz="2000" dirty="0" smtClean="0"/>
              <a:t>Самым распространенным растением на уральских огородах является земляника. От других ягодных культур ее отличает быстрое вступление в пору плодоношения (получить хороший урожай можно на второй год после посадки) и ранее созревание ягод.</a:t>
            </a:r>
          </a:p>
          <a:p>
            <a:pPr fontAlgn="base"/>
            <a:r>
              <a:rPr lang="ru-RU" sz="2000" u="sng" dirty="0" smtClean="0"/>
              <a:t>Ниже приведем лучшие сорта земляники садовой для Урала:</a:t>
            </a:r>
            <a:endParaRPr lang="ru-RU" sz="2000" dirty="0" smtClean="0"/>
          </a:p>
          <a:p>
            <a:r>
              <a:rPr lang="ru-RU" sz="2000" dirty="0" smtClean="0"/>
              <a:t>Брайтон – растение представляет собой мощные и </a:t>
            </a:r>
            <a:r>
              <a:rPr lang="ru-RU" sz="2000" dirty="0" err="1" smtClean="0"/>
              <a:t>малооблиственные</a:t>
            </a:r>
            <a:r>
              <a:rPr lang="ru-RU" sz="2000" dirty="0" smtClean="0"/>
              <a:t> кусты. Ягоды достаточно крупные, имеют красивую лакированную поверхность. Отличительными особенностями является зимостойкость и устойчивость к различным болезням и вредителям.</a:t>
            </a:r>
            <a:endParaRPr lang="ru-RU" sz="2000" dirty="0"/>
          </a:p>
        </p:txBody>
      </p:sp>
      <p:pic>
        <p:nvPicPr>
          <p:cNvPr id="4" name="Рисунок 3" descr="Земляника Брайтон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4343400"/>
            <a:ext cx="24384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867400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b="1" dirty="0" smtClean="0"/>
              <a:t>Земляника Елизавета II.</a:t>
            </a:r>
          </a:p>
          <a:p>
            <a:pPr lvl="0" fontAlgn="base"/>
            <a:r>
              <a:rPr lang="ru-RU" dirty="0" smtClean="0"/>
              <a:t>Елизавета II – один из наиболее популярных сортов ремонтантной земляники. Ее особенностью является непрерывное плодоношение, которое начинается с весны и заканчивается с наступлением морозов. Ягоды крупные – от 50 до 100 г.</a:t>
            </a:r>
          </a:p>
          <a:p>
            <a:pPr lvl="0" fontAlgn="base"/>
            <a:r>
              <a:rPr lang="ru-RU" dirty="0" smtClean="0"/>
              <a:t>Иришка F1 – безусое растение с большим количеством цветоносов. Ягоды очень ароматные, темно-красного цвета, средних размеров. Данный сорт может выдерживать сильные морозы, жару и даже избыточное переувлажнение.</a:t>
            </a:r>
          </a:p>
          <a:p>
            <a:pPr lvl="0" fontAlgn="base"/>
            <a:r>
              <a:rPr lang="ru-RU" dirty="0" err="1" smtClean="0"/>
              <a:t>Любава</a:t>
            </a:r>
            <a:r>
              <a:rPr lang="ru-RU" dirty="0" smtClean="0"/>
              <a:t> — ягода красного цвета, десертного вкуса, с плотной мякотью. Сорт отличается исключительной морозостойкостью.</a:t>
            </a:r>
          </a:p>
          <a:p>
            <a:pPr fontAlgn="base"/>
            <a:r>
              <a:rPr lang="ru-RU" dirty="0" smtClean="0"/>
              <a:t>Все вышеперечисленные сорта садовой земляники для Урала лучше сажать в мае, что позволяет растениям хорошо укорениться за лето. Для посадки желательно брать рассаду, которая имеет не мене трех листьев.</a:t>
            </a:r>
          </a:p>
          <a:p>
            <a:pPr fontAlgn="base"/>
            <a:r>
              <a:rPr lang="ru-RU" dirty="0" smtClean="0"/>
              <a:t>Обратите внимание!</a:t>
            </a:r>
            <a:br>
              <a:rPr lang="ru-RU" dirty="0" smtClean="0"/>
            </a:br>
            <a:r>
              <a:rPr lang="ru-RU" dirty="0" smtClean="0"/>
              <a:t>Если рассада имеет слишком длинные корни, их необходимо укоротить, чтобы при посадке они не загибались.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емляника Елизавета II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066800"/>
            <a:ext cx="70358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38800"/>
          </a:xfrm>
        </p:spPr>
        <p:txBody>
          <a:bodyPr>
            <a:normAutofit/>
          </a:bodyPr>
          <a:lstStyle/>
          <a:p>
            <a:pPr fontAlgn="base"/>
            <a:r>
              <a:rPr lang="ru-RU" b="1" dirty="0" smtClean="0"/>
              <a:t>Лук и чеснок.</a:t>
            </a:r>
          </a:p>
          <a:p>
            <a:pPr fontAlgn="base"/>
            <a:r>
              <a:rPr lang="ru-RU" dirty="0" smtClean="0"/>
              <a:t>Украсить огород могут красивые грядки с зеленым луком.</a:t>
            </a:r>
          </a:p>
          <a:p>
            <a:pPr fontAlgn="base"/>
            <a:r>
              <a:rPr lang="ru-RU" u="sng" dirty="0" smtClean="0"/>
              <a:t>Вырастить данную культуру не сложно – для этого можно использовать лук шалот или </a:t>
            </a:r>
            <a:r>
              <a:rPr lang="ru-RU" u="sng" dirty="0" err="1" smtClean="0"/>
              <a:t>многозачатковые</a:t>
            </a:r>
            <a:r>
              <a:rPr lang="ru-RU" u="sng" dirty="0" smtClean="0"/>
              <a:t> сорта растения.</a:t>
            </a:r>
            <a:endParaRPr lang="ru-RU" dirty="0" smtClean="0"/>
          </a:p>
          <a:p>
            <a:pPr lvl="0" fontAlgn="base"/>
            <a:r>
              <a:rPr lang="ru-RU" dirty="0" smtClean="0"/>
              <a:t>Посадка осуществляется в первой половине октября </a:t>
            </a:r>
            <a:r>
              <a:rPr lang="ru-RU" dirty="0" err="1" smtClean="0"/>
              <a:t>полумостовым</a:t>
            </a:r>
            <a:r>
              <a:rPr lang="ru-RU" dirty="0" smtClean="0"/>
              <a:t> способом.</a:t>
            </a:r>
          </a:p>
          <a:p>
            <a:pPr lvl="0" fontAlgn="base"/>
            <a:r>
              <a:rPr lang="ru-RU" dirty="0" smtClean="0"/>
              <a:t>После посадки, грядки с луком следует засыпать 10-сантиметровым слоем перегноя.</a:t>
            </a:r>
          </a:p>
          <a:p>
            <a:pPr lvl="0" fontAlgn="base"/>
            <a:r>
              <a:rPr lang="ru-RU" dirty="0" smtClean="0"/>
              <a:t>Надо сказать, что точно также можно вырастить и озимый чеснок.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562600"/>
          </a:xfrm>
        </p:spPr>
        <p:txBody>
          <a:bodyPr>
            <a:normAutofit/>
          </a:bodyPr>
          <a:lstStyle/>
          <a:p>
            <a:pPr fontAlgn="base"/>
            <a:r>
              <a:rPr lang="ru-RU" b="1" dirty="0" smtClean="0"/>
              <a:t>Овощи.</a:t>
            </a:r>
          </a:p>
          <a:p>
            <a:pPr fontAlgn="base"/>
            <a:r>
              <a:rPr lang="ru-RU" dirty="0" smtClean="0"/>
              <a:t>В последнее время на Урале выращивают самые разные овощи, даже бахчевые. Однако, для этого обычно используют теплицы. В открытом же грунте можно вырастить некоторые скороспелые сорта огурцов, томатов и перцев.</a:t>
            </a:r>
          </a:p>
          <a:p>
            <a:pPr fontAlgn="base"/>
            <a:r>
              <a:rPr lang="ru-RU" dirty="0" smtClean="0"/>
              <a:t>Рассаду необходимо сажать в теплый грунт, чтобы не пострадали корни, поэтому посадку нужно выполнять в начале июня.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143000"/>
            <a:ext cx="7848600" cy="2590800"/>
          </a:xfrm>
        </p:spPr>
        <p:txBody>
          <a:bodyPr>
            <a:normAutofit/>
          </a:bodyPr>
          <a:lstStyle/>
          <a:p>
            <a:pPr fontAlgn="base"/>
            <a:r>
              <a:rPr lang="ru-RU" sz="2400" b="1" dirty="0" smtClean="0"/>
              <a:t>Цветы.</a:t>
            </a:r>
            <a:br>
              <a:rPr lang="ru-RU" sz="2400" b="1" dirty="0" smtClean="0"/>
            </a:br>
            <a:r>
              <a:rPr lang="ru-RU" sz="2400" dirty="0" smtClean="0"/>
              <a:t>Цветы в саду на Урале, как и в любом другом регионе, являются основным украшением участка. Однако, к выбору этих растений необходимо подходить так же аккуратно, как и к выбору плодово-ягодных культур.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8" name="Рисунок 7" descr="Садовые цветы – Анемона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733800"/>
            <a:ext cx="2713264" cy="2123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15000"/>
          </a:xfrm>
        </p:spPr>
        <p:txBody>
          <a:bodyPr>
            <a:normAutofit/>
          </a:bodyPr>
          <a:lstStyle/>
          <a:p>
            <a:pPr fontAlgn="base"/>
            <a:r>
              <a:rPr lang="ru-RU" sz="2000" u="sng" dirty="0" smtClean="0"/>
              <a:t>Далее приведем несколько видов цветов, которые можно вырастить в условиях уральского климата:</a:t>
            </a:r>
            <a:endParaRPr lang="ru-RU" sz="2000" dirty="0" smtClean="0"/>
          </a:p>
          <a:p>
            <a:pPr lvl="0" fontAlgn="base"/>
            <a:r>
              <a:rPr lang="ru-RU" sz="2000" dirty="0" smtClean="0"/>
              <a:t>Розы – практически каждый садовник старается украсить свой сад «королевой цветов». Сразу следует сказать, розы в саду на Урале вырастить довольно сложно, так как корни этого растения вымерзают. Поэтому существует два варианта их выращивания – выкапывать кусты на зиму или привить на зимостойкий подвой (в этом случае растения придется на зиму укрывать).</a:t>
            </a:r>
          </a:p>
          <a:p>
            <a:pPr lvl="0" fontAlgn="base"/>
            <a:r>
              <a:rPr lang="ru-RU" sz="2000" dirty="0" smtClean="0"/>
              <a:t>Сибирские подснежники – невероятно декоративные и </a:t>
            </a:r>
            <a:r>
              <a:rPr lang="ru-RU" sz="2000" u="sng" dirty="0" smtClean="0">
                <a:hlinkClick r:id="rId2"/>
              </a:rPr>
              <a:t>неприхотливые цветы для дачи</a:t>
            </a:r>
            <a:r>
              <a:rPr lang="ru-RU" sz="2000" dirty="0" smtClean="0"/>
              <a:t>. Причем, прорастают они буквально из-под снега, поэтому самыми первыми украшают садовый участок.</a:t>
            </a:r>
          </a:p>
          <a:p>
            <a:endParaRPr lang="ru-RU" dirty="0"/>
          </a:p>
        </p:txBody>
      </p:sp>
      <p:pic>
        <p:nvPicPr>
          <p:cNvPr id="5" name="Содержимое 3" descr="Сибирские подснежники">
            <a:hlinkClick r:id="rId3"/>
          </p:cNvPr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4267200"/>
            <a:ext cx="2926291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486400"/>
          </a:xfrm>
        </p:spPr>
        <p:txBody>
          <a:bodyPr>
            <a:normAutofit/>
          </a:bodyPr>
          <a:lstStyle/>
          <a:p>
            <a:pPr lvl="0" fontAlgn="base"/>
            <a:r>
              <a:rPr lang="ru-RU" dirty="0" smtClean="0"/>
              <a:t>Анемона – красивые цветы, причем расцветают в тот период, когда летнее буйство еще не вступило в свою силу, а весенние цветы уже отцвели.</a:t>
            </a:r>
          </a:p>
          <a:p>
            <a:pPr lvl="0" fontAlgn="base"/>
            <a:r>
              <a:rPr lang="ru-RU" dirty="0" smtClean="0"/>
              <a:t>Ирисы – являются одними из самых неприхотливых и красивых цветов, период цветения которых приходится на лето.</a:t>
            </a:r>
          </a:p>
          <a:p>
            <a:pPr lvl="0" fontAlgn="base"/>
            <a:r>
              <a:rPr lang="ru-RU" dirty="0" smtClean="0"/>
              <a:t>Кудреватая лилия – морозостойкое растение, которое обладает причудливым цветком, напоминающим восточную чалму.</a:t>
            </a:r>
          </a:p>
          <a:p>
            <a:r>
              <a:rPr lang="ru-RU" dirty="0" smtClean="0"/>
              <a:t>Декоративные луки – представляют собой крупные кусты с «охапками» цветов на длинных стеблях. Эти растения не только очень привлекательно смотрятся, но еще и являются съедобными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38800"/>
          </a:xfrm>
        </p:spPr>
        <p:txBody>
          <a:bodyPr/>
          <a:lstStyle/>
          <a:p>
            <a:pPr fontAlgn="base"/>
            <a:r>
              <a:rPr lang="ru-RU" b="1" dirty="0" smtClean="0"/>
              <a:t>Декоративные луки.</a:t>
            </a:r>
          </a:p>
          <a:p>
            <a:pPr fontAlgn="base"/>
            <a:r>
              <a:rPr lang="ru-RU" dirty="0" smtClean="0"/>
              <a:t>Кроме того, существуют и другие некоторые садовые цветы Урала, в частности, можно выращивать астры, хризантемы, клематис и пр. Таким образом, выбор весьма обширный, что позволяет сделать сад привлекательным, ярким и красочным.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4" name="Рисунок 3" descr="Декоративные луки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3429000"/>
            <a:ext cx="2637064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562600"/>
          </a:xfrm>
        </p:spPr>
        <p:txBody>
          <a:bodyPr>
            <a:normAutofit/>
          </a:bodyPr>
          <a:lstStyle/>
          <a:p>
            <a:pPr algn="ctr"/>
            <a:endParaRPr lang="ru-RU" sz="3200" dirty="0" smtClean="0"/>
          </a:p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Спасибо за внимание!</a:t>
            </a:r>
            <a:endParaRPr lang="ru-RU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</TotalTime>
  <Words>773</Words>
  <PresentationFormat>Экран (4:3)</PresentationFormat>
  <Paragraphs>82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 ГАУ «КЦСОН города Каменска-Уральского»  </vt:lpstr>
      <vt:lpstr>Слайд 2</vt:lpstr>
      <vt:lpstr>Слайд 3</vt:lpstr>
      <vt:lpstr>Слайд 4</vt:lpstr>
      <vt:lpstr>Серебряное копытце.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Цветы. Цветы в саду на Урале, как и в любом другом регионе, являются основным украшением участка. Однако, к выбору этих растений необходимо подходить так же аккуратно, как и к выбору плодово-ягодных культур. 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ГАУ «КЦСОН города Каменска-Уральского»  </dc:title>
  <dc:creator>Шафикова Гулия Аглямовна</dc:creator>
  <cp:lastModifiedBy>Shafikova_GA</cp:lastModifiedBy>
  <cp:revision>7</cp:revision>
  <dcterms:created xsi:type="dcterms:W3CDTF">2021-01-25T05:51:22Z</dcterms:created>
  <dcterms:modified xsi:type="dcterms:W3CDTF">2021-01-26T11:13:27Z</dcterms:modified>
</cp:coreProperties>
</file>