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 autoAdjust="0"/>
    <p:restoredTop sz="94660" autoAdjust="0"/>
  </p:normalViewPr>
  <p:slideViewPr>
    <p:cSldViewPr>
      <p:cViewPr varScale="1">
        <p:scale>
          <a:sx n="86" d="100"/>
          <a:sy n="86" d="100"/>
        </p:scale>
        <p:origin x="-1488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с двумя скругленными противолежащими углами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1A860F71-2711-44CC-97F7-01CA5391BFAE}" type="datetimeFigureOut">
              <a:rPr lang="ru-RU" smtClean="0"/>
              <a:pPr/>
              <a:t>28.01.2021</a:t>
            </a:fld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342D3C48-1215-4287-B2BC-344633FF07D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" name="Нижний колонтитул 11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860F71-2711-44CC-97F7-01CA5391BFAE}" type="datetimeFigureOut">
              <a:rPr lang="ru-RU" smtClean="0"/>
              <a:pPr/>
              <a:t>28.01.2021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42D3C48-1215-4287-B2BC-344633FF07D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1A860F71-2711-44CC-97F7-01CA5391BFAE}" type="datetimeFigureOut">
              <a:rPr lang="ru-RU" smtClean="0"/>
              <a:pPr/>
              <a:t>28.01.2021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342D3C48-1215-4287-B2BC-344633FF07D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860F71-2711-44CC-97F7-01CA5391BFAE}" type="datetimeFigureOut">
              <a:rPr lang="ru-RU" smtClean="0"/>
              <a:pPr/>
              <a:t>28.01.2021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342D3C48-1215-4287-B2BC-344633FF07D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860F71-2711-44CC-97F7-01CA5391BFAE}" type="datetimeFigureOut">
              <a:rPr lang="ru-RU" smtClean="0"/>
              <a:pPr/>
              <a:t>28.01.2021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342D3C48-1215-4287-B2BC-344633FF07D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860F71-2711-44CC-97F7-01CA5391BFAE}" type="datetimeFigureOut">
              <a:rPr lang="ru-RU" smtClean="0"/>
              <a:pPr/>
              <a:t>28.01.2021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42D3C48-1215-4287-B2BC-344633FF07D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860F71-2711-44CC-97F7-01CA5391BFAE}" type="datetimeFigureOut">
              <a:rPr lang="ru-RU" smtClean="0"/>
              <a:pPr/>
              <a:t>28.01.2021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42D3C48-1215-4287-B2BC-344633FF07D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9" name="Дата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1A860F71-2711-44CC-97F7-01CA5391BFAE}" type="datetimeFigureOut">
              <a:rPr lang="ru-RU" smtClean="0"/>
              <a:pPr/>
              <a:t>28.01.2021</a:t>
            </a:fld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342D3C48-1215-4287-B2BC-344633FF07D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1A860F71-2711-44CC-97F7-01CA5391BFAE}" type="datetimeFigureOut">
              <a:rPr lang="ru-RU" smtClean="0"/>
              <a:pPr/>
              <a:t>28.01.2021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342D3C48-1215-4287-B2BC-344633FF07D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860F71-2711-44CC-97F7-01CA5391BFAE}" type="datetimeFigureOut">
              <a:rPr lang="ru-RU" smtClean="0"/>
              <a:pPr/>
              <a:t>28.01.2021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42D3C48-1215-4287-B2BC-344633FF07D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860F71-2711-44CC-97F7-01CA5391BFAE}" type="datetimeFigureOut">
              <a:rPr lang="ru-RU" smtClean="0"/>
              <a:pPr/>
              <a:t>28.01.2021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42D3C48-1215-4287-B2BC-344633FF07D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с двумя скругленными противолежащими углами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1A860F71-2711-44CC-97F7-01CA5391BFAE}" type="datetimeFigureOut">
              <a:rPr lang="ru-RU" smtClean="0"/>
              <a:pPr/>
              <a:t>28.01.2021</a:t>
            </a:fld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342D3C48-1215-4287-B2BC-344633FF07D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64234" y="381000"/>
            <a:ext cx="8229600" cy="3548065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ГАУ «КЦСОН города Каменска-Уральского»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Школа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пожилого возраста</a:t>
            </a:r>
            <a:br>
              <a:rPr lang="ru-RU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«Садоводы и огородники»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тема: «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Правила посева семян»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руководитель: специалист по социальной работе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Бабинова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Н.Д. 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133600" y="3929066"/>
            <a:ext cx="6560234" cy="2571768"/>
          </a:xfrm>
        </p:spPr>
        <p:txBody>
          <a:bodyPr>
            <a:normAutofit fontScale="70000" lnSpcReduction="20000"/>
          </a:bodyPr>
          <a:lstStyle/>
          <a:p>
            <a:r>
              <a:rPr lang="ru-RU" b="1" dirty="0"/>
              <a:t> 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Посев семян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- начало сезона для садоводов и огородников. Мы сеем и овощи, и цветы. И каждый год слышим недовольство, что какие-то семена не взошли. Нарекания на качество семян отчасти справедливы. Не все производители поставляют хорошие семена. Но нельзя всё списывать только на производителей. Посев семян - дело несложное, однако надо соблюдать правила. Как же сеять правильно? 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571481"/>
            <a:ext cx="8147248" cy="2137440"/>
          </a:xfrm>
        </p:spPr>
        <p:txBody>
          <a:bodyPr>
            <a:noAutofit/>
          </a:bodyPr>
          <a:lstStyle/>
          <a:p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1.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 Проверьте срок годности (или срок реализации) семян. Он указан на обратной стороне упаковки - месяц и год (фото 1). У некоторых культур (в основном это цветы) всхожесть резко снижается уже через год и даже спустя несколько месяцев. Это такие культуры, как астры, флокс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Друммонда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, прострел (сон-трава), ясенец и другие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1" name="Picture 3" descr="C:\Users\Kraftway\Downloads\мои документы\1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57422" y="3000372"/>
            <a:ext cx="4536504" cy="340237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357167"/>
            <a:ext cx="8219256" cy="3071834"/>
          </a:xfrm>
        </p:spPr>
        <p:txBody>
          <a:bodyPr>
            <a:normAutofit/>
          </a:bodyPr>
          <a:lstStyle/>
          <a:p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2.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 Посев семян проводите только в качественный грунт. Он должен быть рыхлым, не слеживаться, не образовывать корки. Часто семена не всходят именно потому, что не могут пробить поверхностную корку. Хороший результат дает посев в кокосовый субстрат (фото 2). Но его используют для крупных и средних семян, например, овощей. Для мелких семян используйте более однородный грунт. Если сомневаетесь в качестве грунта (или готовите его сами) обязательно пропарьте его в духовке или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микроволновке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(фото 3).</a:t>
            </a:r>
          </a:p>
        </p:txBody>
      </p:sp>
      <p:pic>
        <p:nvPicPr>
          <p:cNvPr id="3074" name="Picture 2" descr="C:\Users\Kraftway\Downloads\мои документы\2-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3573016"/>
            <a:ext cx="3810000" cy="2857500"/>
          </a:xfrm>
          <a:prstGeom prst="rect">
            <a:avLst/>
          </a:prstGeom>
          <a:noFill/>
        </p:spPr>
      </p:pic>
      <p:pic>
        <p:nvPicPr>
          <p:cNvPr id="3075" name="Picture 3" descr="C:\Users\Kraftway\Downloads\мои документы\3-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3573016"/>
            <a:ext cx="3810000" cy="2857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57167"/>
            <a:ext cx="8229600" cy="3503882"/>
          </a:xfrm>
        </p:spPr>
        <p:txBody>
          <a:bodyPr>
            <a:normAutofit/>
          </a:bodyPr>
          <a:lstStyle/>
          <a:p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3.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 Для посева семян не обязательно брать очень плодородную почву, а тем более добавлять в нее гранулированные удобрения. При излишке удобрений в почве нежные корешки семян могут получить ожог и погибнут. Всходов вы не увидите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  4. 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Семена овощей и крупные семена цветов замочите, чтобы ускорить прорастание. Для замачивания не заливайте их водой в стакане, иначе они задохнутся без воздуха, просто "утонут". По правилам,  семена замачивают на блюдечке в марле, смоченной водой, лужи быть не должно (фото 4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).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Блюдце с марлей поместите в пакет, чтобы влага не испарялась, и поставьте в теплое место (22-30 градусов).</a:t>
            </a:r>
          </a:p>
        </p:txBody>
      </p:sp>
      <p:pic>
        <p:nvPicPr>
          <p:cNvPr id="4098" name="Picture 2" descr="C:\Users\Kraftway\Downloads\мои документы\4-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776" y="3789040"/>
            <a:ext cx="3810000" cy="2857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357167"/>
            <a:ext cx="8219256" cy="3359866"/>
          </a:xfrm>
        </p:spPr>
        <p:txBody>
          <a:bodyPr>
            <a:norm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5.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После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замачивания сейте только проклюнувшиеся семена (фото 5), это удобно делать зубочисткой. Семена, которые не проклюнулись еще через пару дней, лучше выбросить. Энергия роста у них снижена, и растения будут развиваться слабо, даже если потом семена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прорастут.</a:t>
            </a:r>
          </a:p>
          <a:p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НО!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Семена, на упаковке которых написано, что они обработаны фунгицидами или стимуляторами роста, замачивать нельзя! Для наглядности при обработке добавляют красители, и семена меняют цвет (например, зеленые или красные семена огурцов). </a:t>
            </a:r>
          </a:p>
          <a:p>
            <a:endParaRPr lang="ru-RU" dirty="0"/>
          </a:p>
        </p:txBody>
      </p:sp>
      <p:pic>
        <p:nvPicPr>
          <p:cNvPr id="5122" name="Picture 2" descr="C:\Users\Kraftway\Downloads\мои документы\5-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43174" y="3214686"/>
            <a:ext cx="3810000" cy="2857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357166"/>
            <a:ext cx="8219256" cy="3143843"/>
          </a:xfrm>
        </p:spPr>
        <p:txBody>
          <a:bodyPr>
            <a:norm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6.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 При посеве семян важно знать, на какую глубину заделывать их в почву. Общее правило - глубина посева равна двум-трем размерам самого семени. В среднем это 1-1,5 см. Сеют либо в бороздки такой глубины, либо отдельно раскладывают семена в лунки. Мелкие семена (размером с маковое зернышко и мельче) не заглубляют, а сеют поверхностно, лишь слегка "припудривая" почвой. Для этого берут хорошую покупную землю или просеянный компост. Главное, чтобы эта почва  не образовала корки.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 </a:t>
            </a:r>
          </a:p>
        </p:txBody>
      </p:sp>
      <p:pic>
        <p:nvPicPr>
          <p:cNvPr id="6146" name="Picture 2" descr="C:\Users\Kraftway\Downloads\мои документы\6-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1880" y="3356992"/>
            <a:ext cx="2146300" cy="2857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188640"/>
            <a:ext cx="8229600" cy="4536504"/>
          </a:xfrm>
        </p:spPr>
        <p:txBody>
          <a:bodyPr>
            <a:normAutofit/>
          </a:bodyPr>
          <a:lstStyle/>
          <a:p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  6.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 Для прорастания некоторым семенам нужен свет. То есть присыпать почвой их совсем нельзя, а сразу после посева ставить под лампу или к окну. К таким растениям относятся земляника,  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агератум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, лобелия, львиный зев,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мимулюс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, петуния, портулак,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целозия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,  бальзамин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Уоллера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. Посев семян этих культур проводят по поверхности почвы. Предварительно грунт увлажняют. Семена придавливают дощечкой или осторожно опрыскивают из пульверизатора. Семена бегоний и земляники можно сеять по снегу, разложенному на почве. Когда он тает, то слегка прижимает семена к почве. </a:t>
            </a:r>
          </a:p>
          <a:p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    7. 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Емкость с посевом накрывают стеклом или пленкой, чтобы сохранить высокую влажность. Ежедневно ее проветривают во избежание болезней (фото 8). </a:t>
            </a: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  8. 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При посеве семян на рассаду важно учитывать и температуру. Для большинства культур она должна быть не ниже 20 градусов. На подоконнике, куда мы ставим наши посевы, обычно прохладнее. Это может привести к загниванию семян в почве. Поэтому они и не прорастают. Сразу после посева емкости с семенами лучше держать подальше от окна. Но внимательно следить за всходами. Как только они появились, - сразу на свет! И чем он ярче будет вначале, тем лучше. Оптимальный вариант - использовать светильники для рассады.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Выполняйте эти несложные правила и  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посев семян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 без проблем вам гарантирован</a:t>
            </a:r>
          </a:p>
        </p:txBody>
      </p:sp>
      <p:pic>
        <p:nvPicPr>
          <p:cNvPr id="7170" name="Picture 2" descr="C:\Users\Kraftway\Downloads\мои документы\7-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3789040"/>
            <a:ext cx="3810000" cy="2857500"/>
          </a:xfrm>
          <a:prstGeom prst="rect">
            <a:avLst/>
          </a:prstGeom>
          <a:noFill/>
        </p:spPr>
      </p:pic>
      <p:pic>
        <p:nvPicPr>
          <p:cNvPr id="7171" name="Picture 3" descr="C:\Users\Kraftway\Downloads\мои документы\8-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4048" y="3789040"/>
            <a:ext cx="3810000" cy="292494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endParaRPr lang="ru-RU" sz="4400" dirty="0" smtClean="0"/>
          </a:p>
          <a:p>
            <a:pPr algn="ctr"/>
            <a:endParaRPr lang="ru-RU" sz="4400" dirty="0" smtClean="0"/>
          </a:p>
          <a:p>
            <a:pPr algn="ctr"/>
            <a:r>
              <a:rPr lang="ru-RU" sz="4400" dirty="0" smtClean="0"/>
              <a:t>Спасибо за внимание!</a:t>
            </a:r>
            <a:endParaRPr lang="ru-RU" sz="4400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Литейная">
  <a:themeElements>
    <a:clrScheme name="Литейная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Литейная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Литейная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29</TotalTime>
  <Words>102</Words>
  <Application>Microsoft Office PowerPoint</Application>
  <PresentationFormat>Экран (4:3)</PresentationFormat>
  <Paragraphs>15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Литейная</vt:lpstr>
      <vt:lpstr>ГАУ «КЦСОН города Каменска-Уральского» Школа пожилого возраста «Садоводы и огородники»   тема: «Правила посева семян» руководитель: специалист по социальной работе Бабинова Н.Д. 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</vt:vector>
  </TitlesOfParts>
  <Company>RePack by SPecialiST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Правила посева семян</dc:title>
  <dc:creator>Kraftway</dc:creator>
  <cp:lastModifiedBy>Shafikova_GA</cp:lastModifiedBy>
  <cp:revision>5</cp:revision>
  <dcterms:created xsi:type="dcterms:W3CDTF">2021-01-17T10:55:08Z</dcterms:created>
  <dcterms:modified xsi:type="dcterms:W3CDTF">2021-01-28T06:05:22Z</dcterms:modified>
</cp:coreProperties>
</file>