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916832"/>
            <a:ext cx="7219528" cy="295232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ГАУ </a:t>
            </a:r>
            <a:r>
              <a:rPr lang="ru-RU" sz="2400" dirty="0" smtClean="0"/>
              <a:t>«КЦСОН города Каменска-Уральского»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Школа </a:t>
            </a:r>
            <a:r>
              <a:rPr lang="ru-RU" sz="2800" dirty="0" smtClean="0"/>
              <a:t>пожилого возраста</a:t>
            </a:r>
            <a:br>
              <a:rPr lang="ru-RU" sz="2800" dirty="0" smtClean="0"/>
            </a:br>
            <a:r>
              <a:rPr lang="ru-RU" sz="2800" dirty="0" smtClean="0"/>
              <a:t>по направлению</a:t>
            </a:r>
            <a:br>
              <a:rPr lang="ru-RU" sz="2800" dirty="0" smtClean="0"/>
            </a:br>
            <a:r>
              <a:rPr lang="ru-RU" sz="2800" dirty="0" smtClean="0"/>
              <a:t>«Декоративно прикладное творчество»</a:t>
            </a:r>
            <a:br>
              <a:rPr lang="ru-RU" sz="2800" dirty="0" smtClean="0"/>
            </a:br>
            <a:r>
              <a:rPr lang="ru-RU" sz="2800" dirty="0" smtClean="0"/>
              <a:t>на тему</a:t>
            </a:r>
            <a:br>
              <a:rPr lang="ru-RU" sz="2800" dirty="0" smtClean="0"/>
            </a:br>
            <a:r>
              <a:rPr lang="ru-RU" sz="2800" dirty="0" smtClean="0"/>
              <a:t> «Вяжем  мочалку»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Специалист по социальной работе: </a:t>
            </a:r>
            <a:r>
              <a:rPr lang="ru-RU" sz="1600" dirty="0" err="1" smtClean="0"/>
              <a:t>Самигуллина</a:t>
            </a:r>
            <a:r>
              <a:rPr lang="ru-RU" sz="1600" dirty="0" smtClean="0"/>
              <a:t> С.К.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Необходимые  материалы для вязания</a:t>
            </a:r>
            <a:endParaRPr lang="ru-RU" b="1" dirty="0"/>
          </a:p>
        </p:txBody>
      </p:sp>
      <p:pic>
        <p:nvPicPr>
          <p:cNvPr id="8" name="Содержимое 7" descr="a065bbc5f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799"/>
            <a:ext cx="7560840" cy="48245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73screen4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484784"/>
            <a:ext cx="6741368" cy="483822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Схема  вязания</a:t>
            </a:r>
            <a:endParaRPr lang="ru-RU" dirty="0"/>
          </a:p>
        </p:txBody>
      </p:sp>
      <p:pic>
        <p:nvPicPr>
          <p:cNvPr id="6" name="Содержимое 5" descr="i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62614" y="1600200"/>
            <a:ext cx="6937778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318be38264d2b32bfe9028b7e1zi--dlya-doma-i-interera-mochalk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484784"/>
            <a:ext cx="3600400" cy="4873625"/>
          </a:xfrm>
        </p:spPr>
      </p:pic>
      <p:pic>
        <p:nvPicPr>
          <p:cNvPr id="7" name="Рисунок 6" descr="e2a1801178fd17773749dabeddun--dlya-doma-i-interera-mochal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84784"/>
            <a:ext cx="4104456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4134d8c497aad3ffc52ff63671dfd7083e0c176c2278c3d9dd917dd5fed2dae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836712"/>
            <a:ext cx="7715200" cy="529869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2abb035ce952bace6f41b8a851n--dlya-doma-i-interera-mochalki-mochalki-imenny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704856" cy="568863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b525fe04b09a426c8bbcd1c07fnw--dlya-doma-i-interera-komplekt-mochalok-tsvetochnyj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980728"/>
            <a:ext cx="7272807" cy="549309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i="1" dirty="0" smtClean="0"/>
              <a:t>Спасибо  за  внимание!</a:t>
            </a:r>
            <a:endParaRPr lang="ru-RU" sz="4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18</Words>
  <Application>Microsoft Office PowerPoint</Application>
  <PresentationFormat>Экран (4:3)</PresentationFormat>
  <Paragraphs>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    ГАУ «КЦСОН города Каменска-Уральского»    Школа пожилого возраста по направлению «Декоративно прикладное творчество» на тему  «Вяжем  мочалку»</vt:lpstr>
      <vt:lpstr>Необходимые  материалы для вязания</vt:lpstr>
      <vt:lpstr>Слайд 3</vt:lpstr>
      <vt:lpstr>Схема  вязания</vt:lpstr>
      <vt:lpstr>Слайд 5</vt:lpstr>
      <vt:lpstr>Слайд 6</vt:lpstr>
      <vt:lpstr>Слайд 7</vt:lpstr>
      <vt:lpstr>Слайд 8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 Школа пожилого возраста по направлению «Декоративно прикладное творчество» на тему  «тапочки из шестигранников»</dc:title>
  <dc:creator>Рустам</dc:creator>
  <cp:lastModifiedBy>Maksunova_EV</cp:lastModifiedBy>
  <cp:revision>6</cp:revision>
  <dcterms:created xsi:type="dcterms:W3CDTF">2020-11-06T12:59:17Z</dcterms:created>
  <dcterms:modified xsi:type="dcterms:W3CDTF">2021-01-26T04:26:21Z</dcterms:modified>
</cp:coreProperties>
</file>