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8617EF5-CC8D-43B1-9A20-4E78DDD9D733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8617EF5-CC8D-43B1-9A20-4E78DDD9D733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8617EF5-CC8D-43B1-9A20-4E78DDD9D733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8617EF5-CC8D-43B1-9A20-4E78DDD9D733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8617EF5-CC8D-43B1-9A20-4E78DDD9D733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8617EF5-CC8D-43B1-9A20-4E78DDD9D733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17EF5-CC8D-43B1-9A20-4E78DDD9D733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8617EF5-CC8D-43B1-9A20-4E78DDD9D733}" type="datetimeFigureOut">
              <a:rPr lang="ru-RU" smtClean="0"/>
              <a:pPr/>
              <a:t>26.01.2021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FC94916-85FE-4EB9-8484-5FCB6644972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55776" y="3933056"/>
            <a:ext cx="5902424" cy="93610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5085184"/>
            <a:ext cx="6550496" cy="864096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2300" dirty="0" smtClean="0"/>
              <a:t>Тема: Прием лекарств. Правила хранения лекарственных средств. </a:t>
            </a:r>
          </a:p>
          <a:p>
            <a:pPr algn="ctr"/>
            <a:r>
              <a:rPr lang="ru-RU" dirty="0" smtClean="0"/>
              <a:t>Руководитель: Специалист по социальной работе  Романова М.В. 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260648"/>
            <a:ext cx="5018247" cy="31345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2555776" y="3573016"/>
            <a:ext cx="4302224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1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Школа пожилого возраста  по направлению 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«Обучение навыкам ухода».</a:t>
            </a:r>
            <a:br>
              <a:rPr lang="ru-RU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24995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7000" y="1047750"/>
            <a:ext cx="6350000" cy="47625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24788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726344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62538"/>
            <a:ext cx="7081592" cy="530427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51709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7635" y="0"/>
            <a:ext cx="4828729" cy="68580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552005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476672"/>
            <a:ext cx="7344816" cy="52901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258955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88640"/>
            <a:ext cx="8040555" cy="60304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576428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500010"/>
            <a:ext cx="6863162" cy="482566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016196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</a:t>
            </a:r>
            <a:r>
              <a:rPr lang="ru-RU" smtClean="0"/>
              <a:t>за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13</TotalTime>
  <Words>29</Words>
  <Application>Microsoft Office PowerPoint</Application>
  <PresentationFormat>Экран (4:3)</PresentationFormat>
  <Paragraphs>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Эркер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Прием лекарств. </dc:title>
  <dc:creator>User</dc:creator>
  <cp:lastModifiedBy>Maksunova_EV</cp:lastModifiedBy>
  <cp:revision>3</cp:revision>
  <dcterms:created xsi:type="dcterms:W3CDTF">2021-01-24T17:08:42Z</dcterms:created>
  <dcterms:modified xsi:type="dcterms:W3CDTF">2021-01-26T04:23:56Z</dcterms:modified>
</cp:coreProperties>
</file>