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83" r:id="rId21"/>
    <p:sldId id="28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404664"/>
            <a:ext cx="7594040" cy="5184576"/>
          </a:xfr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800" dirty="0" smtClean="0"/>
              <a:t>Направление :</a:t>
            </a:r>
            <a:br>
              <a:rPr lang="ru-RU" sz="4800" dirty="0" smtClean="0"/>
            </a:br>
            <a:r>
              <a:rPr lang="ru-RU" sz="4800" dirty="0" smtClean="0"/>
              <a:t> ФИНАНСОВАЯ ГРАМОТНОСТЬ</a:t>
            </a:r>
            <a:br>
              <a:rPr lang="ru-RU" sz="4800" dirty="0" smtClean="0"/>
            </a:br>
            <a:r>
              <a:rPr lang="ru-RU" sz="4800" dirty="0" smtClean="0"/>
              <a:t>по теме:</a:t>
            </a:r>
            <a:br>
              <a:rPr lang="ru-RU" sz="4800" dirty="0" smtClean="0"/>
            </a:br>
            <a:r>
              <a:rPr lang="ru-RU" sz="4400" dirty="0" smtClean="0"/>
              <a:t>Основные понятия кредитования.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/>
              <a:t>Виды кредитов.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5661248"/>
            <a:ext cx="7772400" cy="720080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специалист по социальной работе                                                          Осинцева Елизавета Ильясовна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ds04.infourok.ru/uploads/ex/1188/00019827-94ecd21d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ds04.infourok.ru/uploads/ex/1188/00019827-94ecd21d/im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ds04.infourok.ru/uploads/ex/1188/00019827-94ecd21d/img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ds04.infourok.ru/uploads/ex/1188/00019827-94ecd21d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ds04.infourok.ru/uploads/ex/1188/00019827-94ecd21d/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ds04.infourok.ru/uploads/ex/1188/00019827-94ecd21d/img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ds04.infourok.ru/uploads/ex/1188/00019827-94ecd21d/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ds04.infourok.ru/uploads/ex/1188/00019827-94ecd21d/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s04.infourok.ru/uploads/ex/1188/00019827-94ecd21d/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s04.infourok.ru/uploads/ex/1188/00019827-94ecd21d/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ds04.infourok.ru/uploads/ex/1188/00019827-94ecd21d/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ds04.infourok.ru/uploads/ex/1188/00019827-94ecd21d/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ds04.infourok.ru/uploads/ex/1188/00019827-94ecd21d/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ds04.infourok.ru/uploads/ex/1188/00019827-94ecd21d/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ds04.infourok.ru/uploads/ex/1188/00019827-94ecd21d/img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ds04.infourok.ru/uploads/ex/1188/00019827-94ecd21d/img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ds04.infourok.ru/uploads/ex/1188/00019827-94ecd21d/img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https://ds04.infourok.ru/uploads/ex/1188/00019827-94ecd21d/img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ds04.infourok.ru/uploads/ex/1188/00019827-94ecd21d/img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ds04.infourok.ru/uploads/ex/1188/00019827-94ecd21d/img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35</TotalTime>
  <Words>9</Words>
  <Application>Microsoft Office PowerPoint</Application>
  <PresentationFormat>Экран (4:3)</PresentationFormat>
  <Paragraphs>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Апекс</vt:lpstr>
      <vt:lpstr>Направление :  ФИНАНСОВАЯ ГРАМОТНОСТЬ по теме: Основные понятия кредитования. Виды кредитов.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Направление :  ФИНАНСОВАЯ ГРАМОТНОСТЬ по теме: Основные понятия кредитования. Виды кредитов.</dc:title>
  <dc:creator>Пользователь</dc:creator>
  <cp:lastModifiedBy>Пользователь</cp:lastModifiedBy>
  <cp:revision>8</cp:revision>
  <dcterms:created xsi:type="dcterms:W3CDTF">2021-01-11T04:34:59Z</dcterms:created>
  <dcterms:modified xsi:type="dcterms:W3CDTF">2021-01-11T05:14:52Z</dcterms:modified>
</cp:coreProperties>
</file>