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16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1600" i="1" dirty="0" smtClean="0"/>
            </a:br>
            <a:r>
              <a:rPr lang="ru-RU" sz="1600" i="1" dirty="0" smtClean="0"/>
              <a:t/>
            </a:r>
            <a:br>
              <a:rPr lang="ru-RU" sz="1600" i="1" dirty="0" smtClean="0"/>
            </a:br>
            <a:r>
              <a:rPr lang="ru-RU" sz="1600" i="1" dirty="0" smtClean="0"/>
              <a:t> 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>Школа пожилого возраста по направлению «Творческая и прикладная деятельность»»</a:t>
            </a:r>
            <a:br>
              <a:rPr lang="ru-RU" sz="2000" i="1" dirty="0" smtClean="0"/>
            </a:br>
            <a:r>
              <a:rPr lang="ru-RU" sz="2000" i="1" dirty="0" smtClean="0"/>
              <a:t>тема: «Изготовление картин и оформление </a:t>
            </a:r>
            <a:r>
              <a:rPr lang="ru-RU" sz="2000" i="1" dirty="0" err="1" smtClean="0"/>
              <a:t>фоторамок</a:t>
            </a:r>
            <a:r>
              <a:rPr lang="ru-RU" sz="2000" i="1" dirty="0" smtClean="0"/>
              <a:t>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Руководитель: специалист по социальной работе Окулова Ксения Петровна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тины для интерьера своими руками - Абстракция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429000"/>
            <a:ext cx="8424936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0"/>
            <a:ext cx="7467600" cy="6473952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Хенд-мейд</a:t>
            </a:r>
            <a:r>
              <a:rPr lang="ru-RU" dirty="0" smtClean="0"/>
              <a:t> картины отлично дополнят любое оформление жилого пространства. Еще бы, ведь кто сможет почувствовать и подчеркнуть настроение дома лучше его хозяев? Исполненные в разнообразных техниках, такие детали сделают особенным даже стандартный дизайн, преобразят незамысловатую кухню или зал, навеют радужные эмоции и привнесут уют.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Картины из обоев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276872"/>
            <a:ext cx="7467600" cy="419708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Многие красивые обои с замысловатым орнаментом настолько дорогостоящи, что легче клеить вместо них денежные купюры. Так далеко мы заходить не будем, но использовать обои в качестве точечного декора – вполне рациональный компромисс. Тем более, что красивые узоры в большом количестве могут рябить, мы же аккуратно обойдем эти потенциальные неприятности.</a:t>
            </a:r>
          </a:p>
          <a:p>
            <a:r>
              <a:rPr lang="ru-RU" dirty="0" smtClean="0"/>
              <a:t>Итак, узорчатые обои сами по себе являются готовым полотном, поэтому их достаточно разместить внутри эффектных рам. Хорошо, если рисунок и отдельные цвета будут перекликаться с другими деталями интерьера. Поохотьтесь за распродажами остатков обоев, все равно одного рулона будет вполне достаточно. Более того, можно приобрести несколько видов этого материала для создания модульных композиций.</a:t>
            </a:r>
          </a:p>
          <a:p>
            <a:endParaRPr lang="ru-RU" dirty="0"/>
          </a:p>
        </p:txBody>
      </p:sp>
      <p:pic>
        <p:nvPicPr>
          <p:cNvPr id="4" name="Рисунок 3" descr="Картины из обоев - Картины для интерьера своими рукам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0"/>
            <a:ext cx="3863211" cy="216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Картины из пуговиц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420888"/>
            <a:ext cx="7467600" cy="405306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Обычные пуговицы – это очень удобный материал для творчества. С их помощью создаются оригинальные поделки путем пришивания или крепления клеем. Такая технология универсальна и подойдет для создания необычных картин.</a:t>
            </a:r>
          </a:p>
          <a:p>
            <a:r>
              <a:rPr lang="ru-RU" dirty="0" smtClean="0"/>
              <a:t>Фурнитурой можно «обрисовать» силуэт буквы, дерева, бабочки, слона, совы или любого другого предмета, который вы придумаете. В магазине швейной атрибутики подберите пуговки в разных конфигурациях и цвете, а дома выложите их на шаблоне и зафиксируйте на подготовленной основе. Жизнерадостные произведения станут чудесным и несколько ироничным дополнением к оформлению кухни, гостиной или детской.</a:t>
            </a:r>
          </a:p>
          <a:p>
            <a:endParaRPr lang="ru-RU" dirty="0"/>
          </a:p>
        </p:txBody>
      </p:sp>
      <p:pic>
        <p:nvPicPr>
          <p:cNvPr id="4" name="Рисунок 3" descr="Картины из пуговиц - Картины для интерьера своими рукам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0"/>
            <a:ext cx="4360346" cy="2376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Эко-картины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204864"/>
            <a:ext cx="7467600" cy="426908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 современном дизайне </a:t>
            </a:r>
            <a:r>
              <a:rPr lang="ru-RU" dirty="0" err="1" smtClean="0"/>
              <a:t>эко-стиль</a:t>
            </a:r>
            <a:r>
              <a:rPr lang="ru-RU" dirty="0" smtClean="0"/>
              <a:t> занимает одну из первых позиций по </a:t>
            </a:r>
            <a:r>
              <a:rPr lang="ru-RU" dirty="0" err="1" smtClean="0"/>
              <a:t>востребованности</a:t>
            </a:r>
            <a:r>
              <a:rPr lang="ru-RU" dirty="0" smtClean="0"/>
              <a:t>. </a:t>
            </a:r>
            <a:r>
              <a:rPr lang="ru-RU" dirty="0" err="1" smtClean="0"/>
              <a:t>Натюрель</a:t>
            </a:r>
            <a:r>
              <a:rPr lang="ru-RU" dirty="0" smtClean="0"/>
              <a:t> выполняется как из живых, так и из засушенных растений. Оживить интерьер помогут системы вертикального озеленения, панно из суккулентов и стабилизированного мха.</a:t>
            </a:r>
          </a:p>
          <a:p>
            <a:r>
              <a:rPr lang="ru-RU" dirty="0" smtClean="0"/>
              <a:t>Для сушки листиков и цветочков используйте утюг, пресс или духовку. Летом можно и вовсе просушивать детали на открытом воздухе. Если вы хотите получить объемный гербарий, примените экспресс-сушку, так растительность сохранит естественные формы. Наиболее впечатляющие экспонаты размещайте по одному. Проутюжьте листы между слоями </a:t>
            </a:r>
            <a:r>
              <a:rPr lang="ru-RU" dirty="0" err="1" smtClean="0"/>
              <a:t>флизелина</a:t>
            </a:r>
            <a:r>
              <a:rPr lang="ru-RU" dirty="0" smtClean="0"/>
              <a:t> и зажмите между двумя стеклами. Декор будем смотреться так, будто он завис в воздухе. Прелесть гербария состоит в том, что его легко сделать самостоятельно и со временем обновить.</a:t>
            </a:r>
          </a:p>
          <a:p>
            <a:endParaRPr lang="ru-RU" dirty="0"/>
          </a:p>
        </p:txBody>
      </p:sp>
      <p:pic>
        <p:nvPicPr>
          <p:cNvPr id="4" name="Рисунок 3" descr="Эко-картины - Картины для интерьера своими рукам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147433" cy="215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dirty="0" smtClean="0"/>
              <a:t>Рамка для фотоснимка, сделанная своими руками, поможет не только украсить интерьер, но и стать уникальным подарком для друзей и родственников.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247687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u="sng" dirty="0" smtClean="0"/>
              <a:t>Из чего можно сконструировать основание для </a:t>
            </a:r>
            <a:r>
              <a:rPr lang="ru-RU" u="sng" dirty="0" err="1" smtClean="0"/>
              <a:t>фоторамки</a:t>
            </a:r>
            <a:endParaRPr lang="ru-RU" b="1" u="sng" dirty="0" smtClean="0"/>
          </a:p>
          <a:p>
            <a:r>
              <a:rPr lang="ru-RU" dirty="0" smtClean="0"/>
              <a:t>Фантазии мастеров безграничны. Они могут создать свои шедевры абсолютно из любых материалов.</a:t>
            </a:r>
          </a:p>
          <a:p>
            <a:r>
              <a:rPr lang="ru-RU" dirty="0" smtClean="0"/>
              <a:t>Изготовление рамки из картона и бумаги является наиболее легким из имеющихся способов.</a:t>
            </a:r>
          </a:p>
          <a:p>
            <a:endParaRPr lang="ru-RU" dirty="0"/>
          </a:p>
        </p:txBody>
      </p:sp>
      <p:pic>
        <p:nvPicPr>
          <p:cNvPr id="4" name="Рисунок 3" descr="https://gidrukodeliya.ru/sites/default/files/styles/780w/public/photoart/fotoramki_svoimi_rukami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136315"/>
            <a:ext cx="3960440" cy="2721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b="1" u="sng" dirty="0" smtClean="0"/>
              <a:t>Из картона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Картон является достаточно крепким материалом. Это качество помогает в изготовлении прочной </a:t>
            </a:r>
            <a:r>
              <a:rPr lang="ru-RU" sz="2000" b="1" dirty="0" err="1" smtClean="0"/>
              <a:t>фоторамочки</a:t>
            </a:r>
            <a:r>
              <a:rPr lang="ru-RU" sz="2000" b="1" dirty="0" smtClean="0"/>
              <a:t>, которая в дальнейшем украсит стену или полочку.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340768"/>
            <a:ext cx="7467600" cy="369302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Рассмотрим поэтапно, как сделать красивую </a:t>
            </a:r>
            <a:r>
              <a:rPr lang="ru-RU" dirty="0" err="1" smtClean="0"/>
              <a:t>фоторамку</a:t>
            </a:r>
            <a:r>
              <a:rPr lang="ru-RU" dirty="0" smtClean="0"/>
              <a:t> из картона своими руками.</a:t>
            </a:r>
          </a:p>
          <a:p>
            <a:pPr lvl="0"/>
            <a:r>
              <a:rPr lang="ru-RU" dirty="0" smtClean="0"/>
              <a:t>Вырезаем два прямоугольника, длина и ширина которых на 8 см больше соответствующих сторон фотографии.</a:t>
            </a:r>
          </a:p>
          <a:p>
            <a:pPr lvl="0"/>
            <a:r>
              <a:rPr lang="ru-RU" dirty="0" smtClean="0"/>
              <a:t>В одной из деталей по центру вырезаем прямоугольник, немного меньший по размеру, чем фото.</a:t>
            </a:r>
          </a:p>
          <a:p>
            <a:pPr lvl="0"/>
            <a:r>
              <a:rPr lang="ru-RU" dirty="0" smtClean="0"/>
              <a:t>Склеиваем боковые и нижнюю стороны вырезанных частей между собой.</a:t>
            </a:r>
          </a:p>
          <a:p>
            <a:pPr lvl="0"/>
            <a:r>
              <a:rPr lang="ru-RU" dirty="0" smtClean="0"/>
              <a:t>Из картона вырезаем опорную ножку и приклеиваем с оборотной части рамки.</a:t>
            </a:r>
          </a:p>
          <a:p>
            <a:pPr lvl="0"/>
            <a:r>
              <a:rPr lang="ru-RU" dirty="0" smtClean="0"/>
              <a:t>Если рамка с фотоснимком будет висеть на стене, то потребуется прикрепить петельку.</a:t>
            </a:r>
          </a:p>
          <a:p>
            <a:pPr lvl="0"/>
            <a:r>
              <a:rPr lang="ru-RU" dirty="0" smtClean="0"/>
              <a:t>Вставляем фото в верхнюю </a:t>
            </a:r>
            <a:r>
              <a:rPr lang="ru-RU" dirty="0" err="1" smtClean="0"/>
              <a:t>непроклеенную</a:t>
            </a:r>
            <a:r>
              <a:rPr lang="ru-RU" dirty="0" smtClean="0"/>
              <a:t> часть поделки.</a:t>
            </a:r>
          </a:p>
          <a:p>
            <a:endParaRPr lang="ru-RU" dirty="0"/>
          </a:p>
        </p:txBody>
      </p:sp>
      <p:pic>
        <p:nvPicPr>
          <p:cNvPr id="4" name="Рисунок 3" descr="https://gidrukodeliya.ru/sites/default/files/styles/780w/public/photoart/fotoramki_svoimi_rukami_1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4869161"/>
            <a:ext cx="3427353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gidrukodeliya.ru/sites/default/files/styles/780w/public/photoart/fotoramki_svoimi_rukami_5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869160"/>
            <a:ext cx="3635896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 бумаги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7467600" cy="403244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В любом доме наверняка имеются оставшиеся после ремонта обои или старые газеты и журналы. Умельцы, владеющие техникой оригами, могут изготовить из них замысловатые, собранные из нескольких секций рамочки для снимков. Также можно изготовить </a:t>
            </a:r>
            <a:r>
              <a:rPr lang="ru-RU" dirty="0" err="1" smtClean="0"/>
              <a:t>фоторамку</a:t>
            </a:r>
            <a:r>
              <a:rPr lang="ru-RU" dirty="0" smtClean="0"/>
              <a:t> с жестким каркасом их газетных трубочек. Они переплетаются между собой различными способами и раскрашиваются.</a:t>
            </a:r>
          </a:p>
          <a:p>
            <a:r>
              <a:rPr lang="ru-RU" dirty="0" smtClean="0"/>
              <a:t>Изделие будет выглядеть необычно и красочно, если вместо газет использовать свернутые трубочки из листов цветных журналов.</a:t>
            </a:r>
          </a:p>
          <a:p>
            <a:endParaRPr lang="ru-RU" dirty="0"/>
          </a:p>
        </p:txBody>
      </p:sp>
      <p:pic>
        <p:nvPicPr>
          <p:cNvPr id="4" name="Рисунок 3" descr="https://gidrukodeliya.ru/sites/default/files/styles/780w/public/photoart/fotoramki_svoimi_rukami_4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725144"/>
            <a:ext cx="3427353" cy="194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>Из дерева</a:t>
            </a:r>
            <a:br>
              <a:rPr lang="ru-RU" sz="2000" b="1" dirty="0" smtClean="0"/>
            </a:br>
            <a:r>
              <a:rPr lang="ru-RU" sz="2000" dirty="0" smtClean="0"/>
              <a:t>Деревянные элементы являются отличным материалом для конструирования рамки. При изготовлении </a:t>
            </a:r>
            <a:r>
              <a:rPr lang="ru-RU" sz="2000" dirty="0" err="1" smtClean="0"/>
              <a:t>фоторамки</a:t>
            </a:r>
            <a:r>
              <a:rPr lang="ru-RU" sz="2000" dirty="0" smtClean="0"/>
              <a:t> из дерева наиболее удобными считаются ветки вербы, ивы и камыша.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247687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Ход работы:</a:t>
            </a:r>
          </a:p>
          <a:p>
            <a:pPr lvl="0"/>
            <a:r>
              <a:rPr lang="ru-RU" dirty="0" smtClean="0"/>
              <a:t>Заготавливаем необходимое количество тонких прутиков.</a:t>
            </a:r>
          </a:p>
          <a:p>
            <a:pPr lvl="0"/>
            <a:r>
              <a:rPr lang="ru-RU" dirty="0" smtClean="0"/>
              <a:t>Веточки собираем в пучки и скрепляем между собой при помощи горячего клея.</a:t>
            </a:r>
          </a:p>
          <a:p>
            <a:pPr lvl="0"/>
            <a:r>
              <a:rPr lang="ru-RU" dirty="0" smtClean="0"/>
              <a:t>Из получившихся заготовок секатором формируем нужные по длине стороны будущей рамки.</a:t>
            </a:r>
          </a:p>
          <a:p>
            <a:pPr lvl="0"/>
            <a:r>
              <a:rPr lang="ru-RU" dirty="0" smtClean="0"/>
              <a:t>Для прочности конструкцию обвязываем и скрепляем их при помощи тонкой веревочки или тесьмы.</a:t>
            </a:r>
          </a:p>
          <a:p>
            <a:pPr lvl="0"/>
            <a:r>
              <a:rPr lang="ru-RU" dirty="0" smtClean="0"/>
              <a:t>Покрываем изделие прозрачным лаком.</a:t>
            </a:r>
          </a:p>
          <a:p>
            <a:endParaRPr lang="ru-RU" dirty="0"/>
          </a:p>
        </p:txBody>
      </p:sp>
      <p:pic>
        <p:nvPicPr>
          <p:cNvPr id="4" name="Рисунок 3" descr="https://gidrukodeliya.ru/sites/default/files/styles/780w/public/photoart/fotoramki_svoimi_rukami_2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005064"/>
            <a:ext cx="4651489" cy="256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>Не менее оригинально поделка будет смотреться, если в качестве элементов каркаса использовать деревянные палочки для мороженого.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gidrukodeliya.ru/sites/default/files/styles/780w/public/photoart/fotoramki_svoimi_rukami_46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1825" y="1600200"/>
            <a:ext cx="595835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/>
              <a:t>Из потолочных плиток</a:t>
            </a:r>
            <a:br>
              <a:rPr lang="ru-RU" sz="2000" b="1" i="1" dirty="0" smtClean="0"/>
            </a:br>
            <a:r>
              <a:rPr lang="ru-RU" sz="2000" dirty="0" smtClean="0"/>
              <a:t>В строительных магазинах представлено огромное разнообразие данной продукции. Достаточно из понравившейся заготовки с помощью канцелярского ножика вырезать рамку прямоугольной, круглой формы или в форме сердечка, и задекорировать ее.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gidrukodeliya.ru/sites/default/files/styles/780w/public/photoart/fotoramki_svoimi_rukami_2.jpe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 t="19299" b="15691"/>
          <a:stretch>
            <a:fillRect/>
          </a:stretch>
        </p:blipFill>
        <p:spPr bwMode="auto">
          <a:xfrm>
            <a:off x="1187624" y="2924944"/>
            <a:ext cx="6498167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/>
              <a:t>Из теста</a:t>
            </a:r>
            <a:br>
              <a:rPr lang="ru-RU" sz="2000" b="1" i="1" dirty="0" smtClean="0"/>
            </a:br>
            <a:r>
              <a:rPr lang="ru-RU" sz="2000" dirty="0" smtClean="0"/>
              <a:t>Для изготовления </a:t>
            </a:r>
            <a:r>
              <a:rPr lang="ru-RU" sz="2000" dirty="0" err="1" smtClean="0"/>
              <a:t>фоторамки</a:t>
            </a:r>
            <a:r>
              <a:rPr lang="ru-RU" sz="2000" dirty="0" smtClean="0"/>
              <a:t> следует приготовить тесто, замешанное особым способом.</a:t>
            </a:r>
            <a:br>
              <a:rPr lang="ru-RU" sz="2000" dirty="0" smtClean="0"/>
            </a:br>
            <a:r>
              <a:rPr lang="ru-RU" sz="2000" dirty="0" smtClean="0"/>
              <a:t>Потребуется:</a:t>
            </a:r>
            <a:br>
              <a:rPr lang="ru-RU" sz="2000" dirty="0" smtClean="0"/>
            </a:br>
            <a:r>
              <a:rPr lang="ru-RU" sz="2000" dirty="0" smtClean="0"/>
              <a:t>мука-1 стакан;</a:t>
            </a:r>
            <a:br>
              <a:rPr lang="ru-RU" sz="2000" dirty="0" smtClean="0"/>
            </a:br>
            <a:r>
              <a:rPr lang="ru-RU" sz="2000" dirty="0" smtClean="0"/>
              <a:t>соль-0,5 стакана;</a:t>
            </a:r>
            <a:br>
              <a:rPr lang="ru-RU" sz="2000" dirty="0" smtClean="0"/>
            </a:br>
            <a:r>
              <a:rPr lang="ru-RU" sz="2000" dirty="0" smtClean="0"/>
              <a:t>вода-0,5 стакана;</a:t>
            </a:r>
            <a:br>
              <a:rPr lang="ru-RU" sz="2000" dirty="0" smtClean="0"/>
            </a:br>
            <a:r>
              <a:rPr lang="ru-RU" sz="2000" dirty="0" smtClean="0"/>
              <a:t>масло растительное-50 мл;</a:t>
            </a:r>
            <a:br>
              <a:rPr lang="ru-RU" sz="2000" dirty="0" smtClean="0"/>
            </a:br>
            <a:r>
              <a:rPr lang="ru-RU" sz="2000" dirty="0" smtClean="0"/>
              <a:t>пищевые красители.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780928"/>
            <a:ext cx="7467600" cy="3693024"/>
          </a:xfrm>
        </p:spPr>
        <p:txBody>
          <a:bodyPr/>
          <a:lstStyle/>
          <a:p>
            <a:r>
              <a:rPr lang="ru-RU" dirty="0" smtClean="0"/>
              <a:t>Приготовление теста:</a:t>
            </a:r>
          </a:p>
          <a:p>
            <a:pPr lvl="0"/>
            <a:r>
              <a:rPr lang="ru-RU" dirty="0" smtClean="0"/>
              <a:t>Растворяем в воде пищевой краситель.</a:t>
            </a:r>
          </a:p>
          <a:p>
            <a:pPr lvl="0"/>
            <a:r>
              <a:rPr lang="ru-RU" dirty="0" smtClean="0"/>
              <a:t>Смешиваем муку с солью и заливаем окрашенной водой. Вымешиваем массу.</a:t>
            </a:r>
          </a:p>
          <a:p>
            <a:pPr lvl="0"/>
            <a:r>
              <a:rPr lang="ru-RU" dirty="0" smtClean="0"/>
              <a:t>В полученное тесто добавляем растительное масло и снова вымешиваем.</a:t>
            </a:r>
          </a:p>
          <a:p>
            <a:pPr lvl="0"/>
            <a:r>
              <a:rPr lang="ru-RU" dirty="0" smtClean="0"/>
              <a:t>Из соленого теста формируем шар, накрываем его полотенцем и на два часа оставляем отдыхать.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Из готовой пластичной массы лепим рамку и просушиваем ее в духовке, разогретой до 100°С. В процессе сушки, поделку следует периодически переворачивать. Готовое изделие остужают и покрывают лаком.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https://gidrukodeliya.ru/sites/default/files/styles/780w/public/photoart/fotoramki_svoimi_rukami_7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" y="1600200"/>
            <a:ext cx="7310438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Способы декорирования </a:t>
            </a:r>
            <a:r>
              <a:rPr lang="ru-RU" sz="2000" dirty="0" err="1" smtClean="0"/>
              <a:t>фоторамок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>Если готовая рамка для фото кажется простой и невзрачной, можно украсить ее, превратив в уникальную вещь, способную стать оригинальным элементом декора.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gidrukodeliya.ru/sites/default/files/styles/780w/public/photoart/fotoramki_svoimi_rukami_8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268760"/>
            <a:ext cx="4752528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Украшение в стиле </a:t>
            </a:r>
            <a:r>
              <a:rPr lang="ru-RU" sz="2000" dirty="0" err="1" smtClean="0">
                <a:solidFill>
                  <a:schemeClr val="tx1"/>
                </a:solidFill>
              </a:rPr>
              <a:t>квиллинг</a:t>
            </a: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В доме наверняка имеются старые открытки. Разрезаем их на полоски, которые сворачиваем спиральками. Клеем фиксируем кончики полосок, и прикрепляем </a:t>
            </a:r>
            <a:r>
              <a:rPr lang="ru-RU" sz="2000" dirty="0" err="1" smtClean="0">
                <a:solidFill>
                  <a:schemeClr val="tx1"/>
                </a:solidFill>
              </a:rPr>
              <a:t>квиллинговые</a:t>
            </a:r>
            <a:r>
              <a:rPr lang="ru-RU" sz="2000" dirty="0" smtClean="0">
                <a:solidFill>
                  <a:schemeClr val="tx1"/>
                </a:solidFill>
              </a:rPr>
              <a:t> рулончики к рамке.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gidrukodeliya.ru/sites/default/files/styles/780w/public/photoart/fotoramki_svoimi_rukami_32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3390" y="1600200"/>
            <a:ext cx="3655219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7467600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7467600" cy="621330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Использование даров моря</a:t>
            </a:r>
            <a:endParaRPr lang="ru-RU" b="1" dirty="0" smtClean="0"/>
          </a:p>
          <a:p>
            <a:r>
              <a:rPr lang="ru-RU" dirty="0" smtClean="0"/>
              <a:t>Для украшения подойдут ракушки разных размеров и гладкая галька.</a:t>
            </a:r>
          </a:p>
          <a:p>
            <a:endParaRPr lang="ru-RU" dirty="0"/>
          </a:p>
        </p:txBody>
      </p:sp>
      <p:pic>
        <p:nvPicPr>
          <p:cNvPr id="4" name="Рисунок 3" descr="https://gidrukodeliya.ru/sites/default/files/styles/780w/public/photoart/fotoramki_svoimi_rukami_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7430770" cy="494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gidrukodeliya.ru/sites/default/files/styles/780w/public/photoart/fotoramki_svoimi_rukami_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924944"/>
            <a:ext cx="7430770" cy="39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7467600" cy="6141296"/>
          </a:xfrm>
        </p:spPr>
        <p:txBody>
          <a:bodyPr/>
          <a:lstStyle/>
          <a:p>
            <a:r>
              <a:rPr lang="ru-RU" dirty="0" smtClean="0"/>
              <a:t>Нами рассмотрены далеко не все способы изготовления </a:t>
            </a:r>
            <a:r>
              <a:rPr lang="ru-RU" dirty="0" err="1" smtClean="0"/>
              <a:t>фоторамок</a:t>
            </a:r>
            <a:r>
              <a:rPr lang="ru-RU" dirty="0" smtClean="0"/>
              <a:t> своими руками. Материалы для работы используются самые различные. Это фетр, велюр, атлас, гипюр и кружева. А для украшения пригодятся пуговицы, броши, монетки, бисер, бусинки и </a:t>
            </a:r>
            <a:r>
              <a:rPr lang="ru-RU" dirty="0" err="1" smtClean="0"/>
              <a:t>пайетки</a:t>
            </a:r>
            <a:r>
              <a:rPr lang="ru-RU" dirty="0" smtClean="0"/>
              <a:t>. Всегда можно найти применение подручным материалам для создания уникальной </a:t>
            </a:r>
            <a:r>
              <a:rPr lang="ru-RU" dirty="0" err="1" smtClean="0"/>
              <a:t>фоторамки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</a:t>
            </a:r>
            <a:r>
              <a:rPr lang="ru-RU" smtClean="0"/>
              <a:t>за внимание!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</TotalTime>
  <Words>861</Words>
  <Application>Microsoft Office PowerPoint</Application>
  <PresentationFormat>Экран (4:3)</PresentationFormat>
  <Paragraphs>51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Эркер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деятельность»» тема: «Изготовление картин и оформление фоторамок»  </vt:lpstr>
      <vt:lpstr>Слайд 2</vt:lpstr>
      <vt:lpstr>Картины из обоев </vt:lpstr>
      <vt:lpstr>Картины из пуговиц</vt:lpstr>
      <vt:lpstr>Эко-картины </vt:lpstr>
      <vt:lpstr>Рамка для фотоснимка, сделанная своими руками, поможет не только украсить интерьер, но и стать уникальным подарком для друзей и родственников. </vt:lpstr>
      <vt:lpstr>Из картона Картон является достаточно крепким материалом. Это качество помогает в изготовлении прочной фоторамочки, которая в дальнейшем украсит стену или полочку. </vt:lpstr>
      <vt:lpstr>Из бумаги </vt:lpstr>
      <vt:lpstr>Из дерева Деревянные элементы являются отличным материалом для конструирования рамки. При изготовлении фоторамки из дерева наиболее удобными считаются ветки вербы, ивы и камыша. </vt:lpstr>
      <vt:lpstr>Не менее оригинально поделка будет смотреться, если в качестве элементов каркаса использовать деревянные палочки для мороженого. </vt:lpstr>
      <vt:lpstr>Из потолочных плиток В строительных магазинах представлено огромное разнообразие данной продукции. Достаточно из понравившейся заготовки с помощью канцелярского ножика вырезать рамку прямоугольной, круглой формы или в форме сердечка, и задекорировать ее. </vt:lpstr>
      <vt:lpstr>Из теста Для изготовления фоторамки следует приготовить тесто, замешанное особым способом. Потребуется: мука-1 стакан; соль-0,5 стакана; вода-0,5 стакана; масло растительное-50 мл; пищевые красители. </vt:lpstr>
      <vt:lpstr>Из готовой пластичной массы лепим рамку и просушиваем ее в духовке, разогретой до 100°С. В процессе сушки, поделку следует периодически переворачивать. Готовое изделие остужают и покрывают лаком. </vt:lpstr>
      <vt:lpstr>Способы декорирования фоторамок Если готовая рамка для фото кажется простой и невзрачной, можно украсить ее, превратив в уникальную вещь, способную стать оригинальным элементом декора. </vt:lpstr>
      <vt:lpstr>Украшение в стиле квиллинг В доме наверняка имеются старые открытки. Разрезаем их на полоски, которые сворачиваем спиральками. Клеем фиксируем кончики полосок, и прикрепляем квиллинговые рулончики к рамке. </vt:lpstr>
      <vt:lpstr> </vt:lpstr>
      <vt:lpstr>Слайд 17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деятельность»» тема: «Изготовление картин и оформление фоторамок»  </dc:title>
  <dc:creator>123</dc:creator>
  <cp:lastModifiedBy>Maksunova_EV</cp:lastModifiedBy>
  <cp:revision>7</cp:revision>
  <dcterms:created xsi:type="dcterms:W3CDTF">2021-01-24T10:50:50Z</dcterms:created>
  <dcterms:modified xsi:type="dcterms:W3CDTF">2021-01-26T04:18:36Z</dcterms:modified>
</cp:coreProperties>
</file>