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4"/>
  </p:notesMasterIdLst>
  <p:sldIdLst>
    <p:sldId id="256" r:id="rId2"/>
    <p:sldId id="257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61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DEB9D-F8D4-4371-8614-EAB6D90E9119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EDF54-4E3A-4273-9A48-0DCD469B0B8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6743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DF54-4E3A-4273-9A48-0DCD469B0B8A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1310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DF54-4E3A-4273-9A48-0DCD469B0B8A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5338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lys-eco.com/e-konomnaya-hozyajka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3645024"/>
            <a:ext cx="5040560" cy="2204864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Садоводы огородники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Киричек В.М</a:t>
            </a: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endParaRPr lang="ru-RU" sz="1600" dirty="0" smtClean="0">
              <a:solidFill>
                <a:srgbClr val="FF0000"/>
              </a:solidFill>
              <a:latin typeface="Century Schoolbook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1226" y="2636912"/>
            <a:ext cx="66247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Куда деть елку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03963"/>
            <a:ext cx="3168352" cy="178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98072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</a:p>
          <a:p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1.Когда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нужно выбрасывать ёлку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2.Как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сдать ёлку в утиль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3.Можно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 укоренить ёлку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.Помощь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дачникам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.Подкормка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рыб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.Корм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животных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.Польза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здоровья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8. Советы со всего света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96952"/>
            <a:ext cx="422100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124743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Символом самого главного праздника в году – Нового года является елочка. Невозможно представить праздник без этой зеленой красавицы. Она объединяет возле себя всю семью от мала до велика. Все поют песни, и заслуженно восхваляют чудо дерево. Вопрос, куда деть ёлку после Нового года, стоит остро для тех, кто не любит искусственные деревья.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74114"/>
            <a:ext cx="2448272" cy="3187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82931" y="2448182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Когда нужно выбрасывать ёлку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Крещение – последний из праздников новогоднего цикла. Древние славяне заблаговременно готовились к этому дню и до его наступления убирали все святочные украшения. Поэтому, если вы приверженец традиций, то разобрать ёлку следует до 18 января.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82931" y="4017842"/>
            <a:ext cx="49685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Отнести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красавицу на помойку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не лучший вариант, ведь это усугубит и без того сложную экологическую ситуацию. Поэтому стоит подумать о других способах применения ёлки. И деревце, пусть и немного потрепанное, сможет принести ещё немало пользы.</a:t>
            </a:r>
          </a:p>
        </p:txBody>
      </p:sp>
    </p:spTree>
    <p:extLst>
      <p:ext uri="{BB962C8B-B14F-4D97-AF65-F5344CB8AC3E}">
        <p14:creationId xmlns="" xmlns:p14="http://schemas.microsoft.com/office/powerpoint/2010/main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80728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сдать ёлку в утиль</a:t>
            </a:r>
          </a:p>
          <a:p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В больших городах есть специальные службы, собирающие деревья после праздников. Такие деревца в дальнейшем не выбрасывают, а перерабатывают. Из них производят</a:t>
            </a: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1600" dirty="0">
              <a:solidFill>
                <a:srgbClr val="5E5E5E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5E5E5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988840"/>
            <a:ext cx="47160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удобрения для сельского хозяйства;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сырьё для древесно-стружечной плитки и упаковки;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топливо;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косметические средства и лекарственные препараты.</a:t>
            </a:r>
          </a:p>
          <a:p>
            <a:pPr lvl="0"/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Поэтому поинтересуйтесь в ЖКХ, есть ли в вашем городе центры по утилизации мусора. И если подобная практика существует, то можете вынести ёлку на улицу, где её заберут сотрудники службы.</a:t>
            </a:r>
          </a:p>
          <a:p>
            <a:pPr lvl="0"/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Нередко в районных центрах проходят специальные акции по сбору лесных красавиц. </a:t>
            </a:r>
            <a:endParaRPr lang="ru-RU" sz="1600" dirty="0" smtClean="0">
              <a:solidFill>
                <a:srgbClr val="5E5E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в пункт приёма дерево придётся принести самостоятельно, откуда его отправят на дальнейшую переработку.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62632"/>
            <a:ext cx="3024336" cy="3611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13726" y="764704"/>
            <a:ext cx="7092000" cy="15243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21424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Roboto"/>
                <a:cs typeface="Arial" pitchFamily="34" charset="0"/>
              </a:rPr>
              <a:t>Можно ли укоренить ёлку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рубленное дерево нельзя посадить вновь. Но можно размножить веточки черенкованием. Для этого потребуется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почвосмесь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, состоящая из равных частей речного песка, хвойной земли и садового грунта.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3726" y="1844824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Черенки отрывайте с боковых ветвей ёлки, при этом выбирайте двухлетние приросты длиной в 10–15 см. Процесс укоренения: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Удалите с нижней части веточки хвою и поставьте черенок на 2–3 часа в воду. Это уберёт лишнюю смолу.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Обработайте срез </a:t>
            </a:r>
            <a:r>
              <a:rPr lang="ru-RU" sz="1600" dirty="0" err="1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корневином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 или другим стимулятором роста.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Полейте субстрат тёплой водой и аккуратно углубите побег на треть длины под углом в 45–60°.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Слегка утрамбуйте почву и накройте посадку полиэтиленом.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Поставьте горшки в тёплое место с рассеянным светом.</a:t>
            </a:r>
          </a:p>
          <a:p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Чтобы побеги прижились, необходимо поддерживать в теплице высокую влажность. Для этого периодически опрыскивайте грунт из пульверизатора, а также вносите удобрения для хвойных культур. Не забывайте проветривать теплицу, иначе корни побегов загниют</a:t>
            </a: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>
                <a:solidFill>
                  <a:srgbClr val="5E5E5E"/>
                </a:solidFill>
                <a:latin typeface="Roboto"/>
              </a:rPr>
              <a:t> 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Выращивать молодые растения перед посадкой в открытый грунт придётся несколько лет. Но убирать теплицу можно, как только веточки укоренятся. Этот метод не даёт 100% гарантии. Но даже если удастся вырастить хотя бы одну ёлочку, то считайте это победой.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5E5E5E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0" i="0" dirty="0">
              <a:solidFill>
                <a:srgbClr val="5E5E5E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78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3669368" cy="23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51" y="998290"/>
            <a:ext cx="326436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633" y="3477701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15485"/>
            <a:ext cx="3690851" cy="224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525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27584" y="959822"/>
            <a:ext cx="7452320" cy="469448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21424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Roboto"/>
                <a:cs typeface="Arial" pitchFamily="34" charset="0"/>
              </a:rPr>
              <a:t>Помощь дачникам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Опытные садоводы знают, как использовать новогоднюю ёлку после праздников.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Ведь на приусадебном участке для лесной красавицы найдётся масса применений: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Опавшей хвоей мульчируют приствольные круги плодовых деревьев и кустарников.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на даче есть баня, то из веток делают веники. Правда перед их использованием нужно распаривать хвою в кипятке 15–20 минут. Иначе знакомство с таким веником будет не самым приятным.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Ствол ёлки используется в качестве дров для камина.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Тонкими веточками укрывают молодые культуры, чтобы защитить их от мороза.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Кроме того, древесину измельчают в щепки, которыми присыпаются посевы. Клубника, мульчированная таким способом, не гниёт, а картофельные грядки обходят стороной вредители. К тому же ёлочке можно найти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декоративное применение. К примеру, распилить ствол на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одинаковые кругляши и сделать из них красивый забор для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клумбы.А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вот использовать ёлку в качестве дров для мангала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не рекомендуется. В смоле этой древесины содержатся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вредные соединения, которые выделяются при горении.</a:t>
            </a:r>
          </a:p>
        </p:txBody>
      </p:sp>
      <p:pic>
        <p:nvPicPr>
          <p:cNvPr id="4" name="Picture 2" descr="банные веники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02" y="4005064"/>
            <a:ext cx="2145322" cy="1800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688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57576" y="836712"/>
            <a:ext cx="7128792" cy="266316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21424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Roboto"/>
                <a:cs typeface="Arial" pitchFamily="34" charset="0"/>
              </a:rPr>
              <a:t>Подкормка для рыб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Проще всего утопить дерево в ближайшем водоёме.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Тогда ель станет отличным кормом и домом для рыб.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 Но помните, что выбросить ель можно лишь в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большой водоём. Иначе разлагающееся дерево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Times New Roman" pitchFamily="18" charset="0"/>
                <a:cs typeface="Times New Roman" pitchFamily="18" charset="0"/>
              </a:rPr>
              <a:t>отравит воду.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 Не нужно топить ёлки в рыбных местах</a:t>
            </a: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Лишняя коряга на дне не обрадует рыболовов</a:t>
            </a: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А порванные снасти стоят намного дороже дерева, </a:t>
            </a:r>
            <a:endParaRPr lang="ru-RU" sz="1600" dirty="0" smtClean="0">
              <a:solidFill>
                <a:srgbClr val="5E5E5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купленного </a:t>
            </a:r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на ёлочном базаре.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latin typeface="Roboto"/>
                <a:cs typeface="Arial" pitchFamily="34" charset="0"/>
              </a:rPr>
              <a:t>  </a:t>
            </a:r>
            <a:endParaRPr kumimoji="0" lang="ru-RU" sz="27300" b="0" i="0" u="none" strike="noStrike" cap="none" normalizeH="0" baseline="0" dirty="0" smtClean="0">
              <a:ln>
                <a:noFill/>
              </a:ln>
              <a:solidFill>
                <a:srgbClr val="5E5E5E"/>
              </a:solidFill>
              <a:effectLst/>
              <a:latin typeface="Roboto"/>
              <a:cs typeface="Arial" pitchFamily="34" charset="0"/>
            </a:endParaRPr>
          </a:p>
        </p:txBody>
      </p:sp>
      <p:pic>
        <p:nvPicPr>
          <p:cNvPr id="3" name="Picture 2" descr="выброс елки в вод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368" y="980728"/>
            <a:ext cx="2375039" cy="21236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5" y="3156446"/>
            <a:ext cx="74888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Корм для животных</a:t>
            </a:r>
          </a:p>
          <a:p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Использованные ёлки с удовольствием заберут в ближайший зоопарк, ведь их ветками лакомятся слоны, олени и антилопы. Но и другим животным пригодится хвойная красавица. Из её ветвей строят шалаши для обезьян и делают тёплые подстилки для тигров и волков.</a:t>
            </a:r>
          </a:p>
          <a:p>
            <a:r>
              <a:rPr lang="ru-RU" sz="1600" dirty="0">
                <a:solidFill>
                  <a:srgbClr val="5E5E5E"/>
                </a:solidFill>
                <a:latin typeface="Times New Roman" pitchFamily="18" charset="0"/>
                <a:cs typeface="Times New Roman" pitchFamily="18" charset="0"/>
              </a:rPr>
              <a:t>Подобный метод хорош тем, что вам необязательно самому везти дерево в зоопарк. Достаточно позвонить, договорится на конкретную дату, и сотрудники подъедут и заберут ёлку, которую выкинули. Если там, где вы живете нет зоопарка, то отдать дерево можно в фермерское хозяйство, разводящее коз и овец. Для этих животных хвоя – настоящее лакомство.</a:t>
            </a:r>
            <a:endParaRPr lang="ru-RU" sz="1600" b="0" i="0" dirty="0">
              <a:solidFill>
                <a:srgbClr val="5E5E5E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5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dnimg.rg.ru/i/photogallery/2020/01/10/824795a318b9b64/824795a318b9b6415786610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2071326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1061315"/>
            <a:ext cx="5328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Правда, есть одно но: зоопарк принимает елки только </a:t>
            </a: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юридических лиц, не у частных. Другими словами: если елка осталась нераспроданной на базаре - ее с радостью примут в дар от его владельца, а вот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зеленым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красавицам из квартир, обсыпанным новогодней мишурой и конфетти, медведи и ягуары точно дадут от ворот поворот.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Подобным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"десертом" легко можно отравиться, к тому же грызть остатки гирлянд и украшений - удовольствие, прямо скажем, ниже среднего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3328492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Если вы не городской житель и у вас есть домашнее хозяйство, то веточки от елки сгодятся на корм козам. Им будет вкусно, а вам не обидно, ведь так елка закончит свой Новогодний «путь» не на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мусорке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а с пользой.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159489"/>
            <a:ext cx="44644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  <a:latin typeface="Arial"/>
              </a:rPr>
              <a:t>Щепа для копчения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Хвою следует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мелко порубить или настругать опилок, для дальнейшего использования. Хвойные опилки хорошо подходят для копчения рыбы. Но «съедобными» считаются только еловые и сосновые деревья.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901" y="4005064"/>
            <a:ext cx="2308865" cy="173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37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72362"/>
            <a:ext cx="515745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Отвар для здоровья 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Еще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живые елочные иголки, необходимо состричь с дерева, залить кипятком и настоять до 8 часов, желательно в термосе. Жидкость процедить сквозь сито, добавить немного меда и лимон для вкуса.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3924932"/>
            <a:ext cx="53763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Иголки как элемент домашнего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мыла.Иголки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измельчаются кофемолкой, затем их пересыпают в емкость с мыльной основой, добавляют пару капель эфирного масла и краситель по желанию. Тщательно перемешивают. Массу перекладывают в формочки и сбрызгивают спиртом. После полного застывания, у вас будет чудесное мыло.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97" y="3924932"/>
            <a:ext cx="2098711" cy="1836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6" y="15049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5577" y="2151271"/>
            <a:ext cx="7560840" cy="187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Хвойные ванны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Принятие ванн с хвойным отваром, выводит шлаки и токсины из организма, укрепляет нервную систему и иммунитет, снимает усталость после тяжелого рабочего дня и улучшает циркуляцию крови. Благоприятно воздействует на больные суставы. Иголки залить водой, в соотношении 1 к 8 и настоять сутки. Затем уварить до половины объема. Хранится отвар в темном прохладном месте, около недели. В ванну добавлять не больше 100 гр., принимать от 10 до 20 минут. Не погружаться в воду полностью, область сердца должна быть открыта.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55127"/>
            <a:ext cx="194616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0404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936000"/>
            <a:ext cx="7488831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Превосходная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экологически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чистая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когтеточка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Обрезать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ствол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наполовину, тонкие ветви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убрать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совсем, а те, что потолще и покрепче, также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подрезать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покороче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чтобы не прогибались под весом кота). После чего для надежности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покрыть «изделие» несколькими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слоями лака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Можно менять каждый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год, изготовив новую точно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  же.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3670" y="1836000"/>
            <a:ext cx="764676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палеры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вьющихся комнатных цветов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Еловые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 сосновые ветки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обрезать,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очистить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их от оставшейся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хвои, из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тех, что потоньше, получаются превосходные шпалеры для вьющихся комнатных цветов и рассады. Те, которые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посолиднее,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используются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 качестве подпорок в основном для томатов и 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огурцов.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 сам ствол и 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иголки сжечь 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золу и 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использовать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 качестве </a:t>
            </a:r>
            <a:r>
              <a:rPr lang="ru-RU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удобрения.В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качестве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шпалеры можно использовать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сразу цельную ель: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поставить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ее в центр, а вокруг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рассадить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ползучий плющ.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Елочка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 зелеными листочками вместо привычных иголок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привлекает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внимание всех соседей-садоводов. 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0409" y="3312000"/>
            <a:ext cx="781403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Хороший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наполнитель для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подушек-думок. </a:t>
            </a:r>
            <a:r>
              <a:rPr lang="ru-RU" sz="1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 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Во-первых, иголки приятно пахнут. Когда ложишься спать, такое ощущение, что гуляешь в сосновом лесу. Во-вторых, в хвое содержится достаточное количество эфирных масел и фитонцидов, которые помогают справиться с простудой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». Правда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наперники для таких подушек,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надо шить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 плотной ткани. Да и саму хвою приходится предварительно разминать, чуть-чуть пропаривать (чтобы придать ей мягкость и тем самым уберечь голову от уколов), и, наконец, тщательно высушивать, чтобы потом не начала гнить.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 может быть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подарками для своих друзей и родных на дни рождения и другие памятные даты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9259" y="4912438"/>
            <a:ext cx="77768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„Домики для рыб“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помощью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грузов специально затапливают коряги, бревна, в том числе и такие деревца, в нескольких метрах от берега какого-нибудь водоема или реки. Дело в том, что рыбы любят селиться в таких местах, и эти специфичные „домики“ способствуют увеличению их популяции.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65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781915"/>
            <a:ext cx="7488832" cy="29238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1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1.Информационный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://vcepodomu.ru/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2.Информационный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портал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lys-eco.com/e-konomnaya-hozyajka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3.Информационный портал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domopravitelnitsa.com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4.Информационный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портал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100polezno.ru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https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polmaster.com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4725144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685</TotalTime>
  <Words>1225</Words>
  <Application>Microsoft Office PowerPoint</Application>
  <PresentationFormat>Экран (4:3)</PresentationFormat>
  <Paragraphs>93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Maksunova_EV</cp:lastModifiedBy>
  <cp:revision>68</cp:revision>
  <dcterms:modified xsi:type="dcterms:W3CDTF">2021-01-26T04:50:51Z</dcterms:modified>
</cp:coreProperties>
</file>