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0" r:id="rId2"/>
    <p:sldMasterId id="2147483696" r:id="rId3"/>
  </p:sldMasterIdLst>
  <p:notesMasterIdLst>
    <p:notesMasterId r:id="rId22"/>
  </p:notesMasterIdLst>
  <p:sldIdLst>
    <p:sldId id="256" r:id="rId4"/>
    <p:sldId id="283" r:id="rId5"/>
    <p:sldId id="291" r:id="rId6"/>
    <p:sldId id="302" r:id="rId7"/>
    <p:sldId id="285" r:id="rId8"/>
    <p:sldId id="286" r:id="rId9"/>
    <p:sldId id="287" r:id="rId10"/>
    <p:sldId id="288" r:id="rId11"/>
    <p:sldId id="289" r:id="rId12"/>
    <p:sldId id="290" r:id="rId13"/>
    <p:sldId id="292" r:id="rId14"/>
    <p:sldId id="293" r:id="rId15"/>
    <p:sldId id="301" r:id="rId16"/>
    <p:sldId id="300" r:id="rId17"/>
    <p:sldId id="295" r:id="rId18"/>
    <p:sldId id="296" r:id="rId19"/>
    <p:sldId id="297" r:id="rId20"/>
    <p:sldId id="298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FFC6"/>
    <a:srgbClr val="B6DF89"/>
    <a:srgbClr val="C8A5E3"/>
    <a:srgbClr val="F59749"/>
    <a:srgbClr val="FABF8E"/>
    <a:srgbClr val="F9B47B"/>
    <a:srgbClr val="FBD1AF"/>
    <a:srgbClr val="FDDDC3"/>
    <a:srgbClr val="FDEADA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9" autoAdjust="0"/>
  </p:normalViewPr>
  <p:slideViewPr>
    <p:cSldViewPr>
      <p:cViewPr varScale="1">
        <p:scale>
          <a:sx n="103" d="100"/>
          <a:sy n="103" d="100"/>
        </p:scale>
        <p:origin x="138" y="26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#,##0.0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  <c:pt idx="4">
                  <c:v>2018 год</c:v>
                </c:pt>
                <c:pt idx="5">
                  <c:v>2019 год</c:v>
                </c:pt>
                <c:pt idx="6">
                  <c:v>2020 год (прогноз)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1.92</c:v>
                </c:pt>
                <c:pt idx="1">
                  <c:v>1.95</c:v>
                </c:pt>
                <c:pt idx="2">
                  <c:v>1.91</c:v>
                </c:pt>
                <c:pt idx="3">
                  <c:v>1.76</c:v>
                </c:pt>
                <c:pt idx="4">
                  <c:v>1.7</c:v>
                </c:pt>
                <c:pt idx="5">
                  <c:v>1.62</c:v>
                </c:pt>
                <c:pt idx="6">
                  <c:v>1.591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88172384"/>
        <c:axId val="488168856"/>
      </c:barChart>
      <c:catAx>
        <c:axId val="488172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488168856"/>
        <c:crosses val="autoZero"/>
        <c:auto val="1"/>
        <c:lblAlgn val="ctr"/>
        <c:lblOffset val="100"/>
        <c:noMultiLvlLbl val="0"/>
      </c:catAx>
      <c:valAx>
        <c:axId val="4881688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88172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2019 год</c:v>
                </c:pt>
                <c:pt idx="1">
                  <c:v>2020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10.9</c:v>
                </c:pt>
                <c:pt idx="1">
                  <c:v>10.199999999999999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83865864"/>
        <c:axId val="483866648"/>
      </c:barChart>
      <c:catAx>
        <c:axId val="483865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483866648"/>
        <c:crosses val="autoZero"/>
        <c:auto val="1"/>
        <c:lblAlgn val="ctr"/>
        <c:lblOffset val="100"/>
        <c:noMultiLvlLbl val="0"/>
      </c:catAx>
      <c:valAx>
        <c:axId val="4838666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83865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рождений первых детей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16617</c:v>
                </c:pt>
                <c:pt idx="1">
                  <c:v>15598</c:v>
                </c:pt>
                <c:pt idx="2">
                  <c:v>14140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рождений третьих и последующих детей</c:v>
                </c:pt>
              </c:strCache>
            </c:strRef>
          </c:tx>
          <c:spPr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11464</c:v>
                </c:pt>
                <c:pt idx="1">
                  <c:v>11684</c:v>
                </c:pt>
                <c:pt idx="2">
                  <c:v>11408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83855280"/>
        <c:axId val="483855672"/>
      </c:barChart>
      <c:catAx>
        <c:axId val="483855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483855672"/>
        <c:crosses val="autoZero"/>
        <c:auto val="1"/>
        <c:lblAlgn val="ctr"/>
        <c:lblOffset val="100"/>
        <c:noMultiLvlLbl val="0"/>
      </c:catAx>
      <c:valAx>
        <c:axId val="4838556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838552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1800"/>
              <a:t>Численность жителей региона с доходами ниже величины прожиточного минимума, %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2.774253643704018E-2"/>
          <c:y val="0.28754909477492691"/>
          <c:w val="0.95871909213916362"/>
          <c:h val="0.4829042586690997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tile tx="0" ty="0" sx="100000" sy="100000" flip="none" algn="tl"/>
            </a:blip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  <c:pt idx="4">
                  <c:v>2018 год</c:v>
                </c:pt>
                <c:pt idx="5">
                  <c:v>2019 год</c:v>
                </c:pt>
                <c:pt idx="6">
                  <c:v>2020 год (прогноз)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8.3000000000000007</c:v>
                </c:pt>
                <c:pt idx="1">
                  <c:v>9.6999999999999993</c:v>
                </c:pt>
                <c:pt idx="2">
                  <c:v>10.1</c:v>
                </c:pt>
                <c:pt idx="3">
                  <c:v>9.8000000000000007</c:v>
                </c:pt>
                <c:pt idx="4">
                  <c:v>9.6999999999999993</c:v>
                </c:pt>
                <c:pt idx="5">
                  <c:v>8.9</c:v>
                </c:pt>
                <c:pt idx="6">
                  <c:v>9.5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42218328"/>
        <c:axId val="542217152"/>
      </c:barChart>
      <c:catAx>
        <c:axId val="542218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542217152"/>
        <c:crosses val="autoZero"/>
        <c:auto val="1"/>
        <c:lblAlgn val="ctr"/>
        <c:lblOffset val="100"/>
        <c:noMultiLvlLbl val="0"/>
      </c:catAx>
      <c:valAx>
        <c:axId val="5422171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42218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1086191835707802E-2"/>
          <c:y val="0"/>
          <c:w val="0.97271198703614281"/>
          <c:h val="0.50956155112912382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Лист1!$D$1</c:f>
              <c:strCache>
                <c:ptCount val="1"/>
                <c:pt idx="0">
                  <c:v>численность детей, находящихся под опекой и попечительством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  <c:pt idx="5">
                  <c:v>2020 год</c:v>
                </c:pt>
              </c:strCache>
            </c:strRef>
          </c:cat>
          <c:val>
            <c:numRef>
              <c:f>Лист1!$D$2:$D$7</c:f>
              <c:numCache>
                <c:formatCode>#,##0</c:formatCode>
                <c:ptCount val="6"/>
                <c:pt idx="0">
                  <c:v>7685</c:v>
                </c:pt>
                <c:pt idx="1">
                  <c:v>7052</c:v>
                </c:pt>
                <c:pt idx="2">
                  <c:v>6515</c:v>
                </c:pt>
                <c:pt idx="3">
                  <c:v>6041</c:v>
                </c:pt>
                <c:pt idx="4" formatCode="General">
                  <c:v>5680</c:v>
                </c:pt>
                <c:pt idx="5" formatCode="General">
                  <c:v>5109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9DE3-4A8D-8543-7CE7F2DEF55B}"/>
            </c:ext>
          </c:extLst>
        </c:ser>
        <c:ser>
          <c:idx val="2"/>
          <c:order val="2"/>
          <c:tx>
            <c:strRef>
              <c:f>Лист1!$E$1</c:f>
              <c:strCache>
                <c:ptCount val="1"/>
                <c:pt idx="0">
                  <c:v>численность детей в приемных семьях</c:v>
                </c:pt>
              </c:strCache>
            </c:strRef>
          </c:tx>
          <c:spPr>
            <a:solidFill>
              <a:srgbClr val="B6DF89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  <c:pt idx="5">
                  <c:v>2020 год</c:v>
                </c:pt>
              </c:strCache>
            </c:strRef>
          </c:cat>
          <c:val>
            <c:numRef>
              <c:f>Лист1!$E$2:$E$7</c:f>
              <c:numCache>
                <c:formatCode>#,##0</c:formatCode>
                <c:ptCount val="6"/>
                <c:pt idx="0">
                  <c:v>7954</c:v>
                </c:pt>
                <c:pt idx="1">
                  <c:v>8494</c:v>
                </c:pt>
                <c:pt idx="2">
                  <c:v>8795</c:v>
                </c:pt>
                <c:pt idx="3">
                  <c:v>8959</c:v>
                </c:pt>
                <c:pt idx="4" formatCode="General">
                  <c:v>8988</c:v>
                </c:pt>
                <c:pt idx="5" formatCode="General">
                  <c:v>8954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DE3-4A8D-8543-7CE7F2DEF55B}"/>
            </c:ext>
          </c:extLst>
        </c:ser>
        <c:ser>
          <c:idx val="3"/>
          <c:order val="3"/>
          <c:tx>
            <c:strRef>
              <c:f>Лист1!$F$1</c:f>
              <c:strCache>
                <c:ptCount val="1"/>
                <c:pt idx="0">
                  <c:v>численность усыновленных детей</c:v>
                </c:pt>
              </c:strCache>
            </c:strRef>
          </c:tx>
          <c:spPr>
            <a:solidFill>
              <a:srgbClr val="C8A5E3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  <c:pt idx="5">
                  <c:v>2020 год</c:v>
                </c:pt>
              </c:strCache>
            </c:strRef>
          </c:cat>
          <c:val>
            <c:numRef>
              <c:f>Лист1!$F$2:$F$7</c:f>
              <c:numCache>
                <c:formatCode>#,##0</c:formatCode>
                <c:ptCount val="6"/>
                <c:pt idx="0">
                  <c:v>3406</c:v>
                </c:pt>
                <c:pt idx="1">
                  <c:v>3387</c:v>
                </c:pt>
                <c:pt idx="2">
                  <c:v>3251</c:v>
                </c:pt>
                <c:pt idx="3">
                  <c:v>3386</c:v>
                </c:pt>
                <c:pt idx="4" formatCode="General">
                  <c:v>3184</c:v>
                </c:pt>
                <c:pt idx="5" formatCode="General">
                  <c:v>3105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9DE3-4A8D-8543-7CE7F2DEF5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542193632"/>
        <c:axId val="542195592"/>
      </c:barChart>
      <c:lineChart>
        <c:grouping val="standard"/>
        <c:varyColors val="0"/>
        <c:ser>
          <c:idx val="0"/>
          <c:order val="0"/>
          <c:tx>
            <c:strRef>
              <c:f>Лист1!$C$1</c:f>
              <c:strCache>
                <c:ptCount val="1"/>
                <c:pt idx="0">
                  <c:v>численность детей-сирот и детей, оставшихся без попечения родителей, находящихся в региональном банке данных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70C0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1"/>
            <c:marker>
              <c:symbol val="circle"/>
              <c:size val="5"/>
              <c:spPr>
                <a:solidFill>
                  <a:srgbClr val="0070C0"/>
                </a:solidFill>
                <a:ln w="9525">
                  <a:solidFill>
                    <a:srgbClr val="0070C0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0070C0"/>
                </a:solidFill>
                <a:round/>
              </a:ln>
              <a:effectLst/>
            </c:spPr>
          </c:dPt>
          <c:dLbls>
            <c:dLbl>
              <c:idx val="0"/>
              <c:layout>
                <c:manualLayout>
                  <c:x val="-3.4589586012197651E-2"/>
                  <c:y val="4.4562054865461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9DE3-4A8D-8543-7CE7F2DEF5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8451290994526037E-2"/>
                  <c:y val="3.53021370031308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9DE3-4A8D-8543-7CE7F2DEF5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7210926768896119E-2"/>
                  <c:y val="4.01201674340790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0-9DE3-4A8D-8543-7CE7F2DEF5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9768741415116894E-2"/>
                  <c:y val="3.06138646610212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9DE3-4A8D-8543-7CE7F2DEF5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7288012963857244E-2"/>
                  <c:y val="3.75166996629981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2-9DE3-4A8D-8543-7CE7F2DEF5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3.2249469866376543E-2"/>
                  <c:y val="2.76214917787268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9DE3-4A8D-8543-7CE7F2DEF5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1163278030668836E-2"/>
                  <c:y val="3.76462731741854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4-9DE3-4A8D-8543-7CE7F2DEF55B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1.1163278030669018E-2"/>
                  <c:y val="3.0473770223711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D44-4F1C-AED0-FFB2B370A806}"/>
                </c:ex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  <c:pt idx="5">
                  <c:v>2020 год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2812</c:v>
                </c:pt>
                <c:pt idx="1">
                  <c:v>2375</c:v>
                </c:pt>
                <c:pt idx="2">
                  <c:v>2027</c:v>
                </c:pt>
                <c:pt idx="3">
                  <c:v>1930</c:v>
                </c:pt>
                <c:pt idx="4">
                  <c:v>1751</c:v>
                </c:pt>
                <c:pt idx="5">
                  <c:v>1705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5-9DE3-4A8D-8543-7CE7F2DEF5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42193632"/>
        <c:axId val="542195592"/>
      </c:lineChart>
      <c:catAx>
        <c:axId val="542193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542195592"/>
        <c:crosses val="autoZero"/>
        <c:auto val="1"/>
        <c:lblAlgn val="ctr"/>
        <c:lblOffset val="100"/>
        <c:noMultiLvlLbl val="0"/>
      </c:catAx>
      <c:valAx>
        <c:axId val="542195592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542193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8457764336563535E-2"/>
          <c:y val="0.61693358822298705"/>
          <c:w val="0.97993096611520969"/>
          <c:h val="0.353594966316364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5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197703391771983E-2"/>
          <c:y val="0"/>
          <c:w val="0.97360459321645598"/>
          <c:h val="0.838076261766774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 (факт)</c:v>
                </c:pt>
                <c:pt idx="5">
                  <c:v>2021 год (план)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10</c:v>
                </c:pt>
                <c:pt idx="1">
                  <c:v>10</c:v>
                </c:pt>
                <c:pt idx="2">
                  <c:v>12.5</c:v>
                </c:pt>
                <c:pt idx="3">
                  <c:v>13.5</c:v>
                </c:pt>
                <c:pt idx="4">
                  <c:v>21.6</c:v>
                </c:pt>
                <c:pt idx="5">
                  <c:v>20.5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45148728"/>
        <c:axId val="545144416"/>
      </c:barChart>
      <c:catAx>
        <c:axId val="545148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545144416"/>
        <c:crosses val="autoZero"/>
        <c:auto val="1"/>
        <c:lblAlgn val="ctr"/>
        <c:lblOffset val="100"/>
        <c:noMultiLvlLbl val="0"/>
      </c:catAx>
      <c:valAx>
        <c:axId val="5451444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45148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662409966967676E-2"/>
          <c:y val="2.5195613185836494E-2"/>
          <c:w val="0.97267518006606468"/>
          <c:h val="0.651178187993541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Количество СОНКО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Лист1!$C$1:$H$1</c:f>
              <c:strCache>
                <c:ptCount val="6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 (план)</c:v>
                </c:pt>
                <c:pt idx="5">
                  <c:v>2021 год (план)</c:v>
                </c:pt>
              </c:strCache>
            </c:strRef>
          </c:cat>
          <c:val>
            <c:numRef>
              <c:f>Лист1!$C$2:$H$2</c:f>
              <c:numCache>
                <c:formatCode>General</c:formatCode>
                <c:ptCount val="6"/>
                <c:pt idx="0">
                  <c:v>27</c:v>
                </c:pt>
                <c:pt idx="1">
                  <c:v>28</c:v>
                </c:pt>
                <c:pt idx="2">
                  <c:v>27</c:v>
                </c:pt>
                <c:pt idx="3">
                  <c:v>29</c:v>
                </c:pt>
                <c:pt idx="4">
                  <c:v>29</c:v>
                </c:pt>
                <c:pt idx="5">
                  <c:v>28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Количество социально значимых проектов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Лист1!$C$1:$H$1</c:f>
              <c:strCache>
                <c:ptCount val="6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 (план)</c:v>
                </c:pt>
                <c:pt idx="5">
                  <c:v>2021 год (план)</c:v>
                </c:pt>
              </c:strCache>
            </c:strRef>
          </c:cat>
          <c:val>
            <c:numRef>
              <c:f>Лист1!$C$3:$H$3</c:f>
              <c:numCache>
                <c:formatCode>General</c:formatCode>
                <c:ptCount val="6"/>
                <c:pt idx="0">
                  <c:v>50</c:v>
                </c:pt>
                <c:pt idx="1">
                  <c:v>50</c:v>
                </c:pt>
                <c:pt idx="2">
                  <c:v>52</c:v>
                </c:pt>
                <c:pt idx="3">
                  <c:v>58</c:v>
                </c:pt>
                <c:pt idx="4">
                  <c:v>50</c:v>
                </c:pt>
                <c:pt idx="5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545144024"/>
        <c:axId val="545154216"/>
      </c:barChart>
      <c:lineChart>
        <c:grouping val="standard"/>
        <c:varyColors val="0"/>
        <c:ser>
          <c:idx val="2"/>
          <c:order val="2"/>
          <c:tx>
            <c:strRef>
              <c:f>Лист1!$A$4</c:f>
              <c:strCache>
                <c:ptCount val="1"/>
                <c:pt idx="0">
                  <c:v>Общий объем субсидий, млн. рублей</c:v>
                </c:pt>
              </c:strCache>
            </c:strRef>
          </c:tx>
          <c:spPr>
            <a:ln w="34925" cap="rnd">
              <a:solidFill>
                <a:srgbClr val="00B050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Лист1!$C$1:$H$1</c:f>
              <c:strCache>
                <c:ptCount val="6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 (план)</c:v>
                </c:pt>
                <c:pt idx="5">
                  <c:v>2021 год (план)</c:v>
                </c:pt>
              </c:strCache>
            </c:strRef>
          </c:cat>
          <c:val>
            <c:numRef>
              <c:f>Лист1!$C$4:$H$4</c:f>
              <c:numCache>
                <c:formatCode>General</c:formatCode>
                <c:ptCount val="6"/>
                <c:pt idx="0">
                  <c:v>48.5</c:v>
                </c:pt>
                <c:pt idx="1">
                  <c:v>53.2</c:v>
                </c:pt>
                <c:pt idx="2">
                  <c:v>55</c:v>
                </c:pt>
                <c:pt idx="3">
                  <c:v>62.1</c:v>
                </c:pt>
                <c:pt idx="4">
                  <c:v>62.1</c:v>
                </c:pt>
                <c:pt idx="5">
                  <c:v>65.099999999999994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45144024"/>
        <c:axId val="545154216"/>
      </c:lineChart>
      <c:catAx>
        <c:axId val="545144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545154216"/>
        <c:crosses val="autoZero"/>
        <c:auto val="1"/>
        <c:lblAlgn val="ctr"/>
        <c:lblOffset val="100"/>
        <c:noMultiLvlLbl val="0"/>
      </c:catAx>
      <c:valAx>
        <c:axId val="5451542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45144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5903553752243477E-2"/>
          <c:y val="0.8116589138003425"/>
          <c:w val="0.9222375135157127"/>
          <c:h val="0.174598024461928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3.7337387259531993E-2"/>
          <c:w val="1"/>
          <c:h val="0.835498474165040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Лист1!$B$1:$I$1</c:f>
              <c:strCache>
                <c:ptCount val="8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  <c:pt idx="4">
                  <c:v>2018 год</c:v>
                </c:pt>
                <c:pt idx="5">
                  <c:v>2019 год</c:v>
                </c:pt>
                <c:pt idx="6">
                  <c:v>2020 год (план)</c:v>
                </c:pt>
                <c:pt idx="7">
                  <c:v>2021 год (план)</c:v>
                </c:pt>
              </c:strCache>
            </c:strRef>
          </c:cat>
          <c:val>
            <c:numRef>
              <c:f>Лист1!$B$2:$I$2</c:f>
              <c:numCache>
                <c:formatCode>General</c:formatCode>
                <c:ptCount val="8"/>
                <c:pt idx="0">
                  <c:v>33.4</c:v>
                </c:pt>
                <c:pt idx="1">
                  <c:v>36.299999999999997</c:v>
                </c:pt>
                <c:pt idx="2">
                  <c:v>39.299999999999997</c:v>
                </c:pt>
                <c:pt idx="3">
                  <c:v>41.9</c:v>
                </c:pt>
                <c:pt idx="4">
                  <c:v>44.9</c:v>
                </c:pt>
                <c:pt idx="5">
                  <c:v>46.3</c:v>
                </c:pt>
                <c:pt idx="6">
                  <c:v>58.7</c:v>
                </c:pt>
                <c:pt idx="7">
                  <c:v>59.4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545150688"/>
        <c:axId val="545151864"/>
      </c:barChart>
      <c:catAx>
        <c:axId val="545150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545151864"/>
        <c:crosses val="autoZero"/>
        <c:auto val="1"/>
        <c:lblAlgn val="ctr"/>
        <c:lblOffset val="100"/>
        <c:noMultiLvlLbl val="0"/>
      </c:catAx>
      <c:valAx>
        <c:axId val="5451518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45150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2CF651-3A59-46C4-88F3-74E4C87912B4}" type="doc">
      <dgm:prSet loTypeId="urn:microsoft.com/office/officeart/2005/8/layout/chevron2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13058997-0BFC-4519-807A-6C0977222FB1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C0C85E-22FF-44F7-94A7-942DD9705A3E}" type="parTrans" cxnId="{18AE8630-A6D4-427A-989B-6765635B31C6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3A1F85-C1F7-4D28-BAE6-9DCE43B108C1}" type="sibTrans" cxnId="{18AE8630-A6D4-427A-989B-6765635B31C6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555C04-6580-47A2-874E-8123D3BC4E29}">
      <dgm:prSet phldrT="[Текст]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Повышение суммарного коэффициента рождаемости</a:t>
          </a:r>
          <a:r>
            <a:rPr lang="en-US" sz="2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до 1,798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CF12D6-CCE1-442B-A92D-D10F8E6692B5}" type="parTrans" cxnId="{4688F821-8E79-4585-82F1-EE61F22DBBB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3D5CFE-357F-420E-9322-C3D163084AB1}" type="sibTrans" cxnId="{4688F821-8E79-4585-82F1-EE61F22DBBB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FD7E3E-3383-44CF-B0A0-E5AFE4107EA1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CAFCC7-FAAF-4CED-8781-2F866720600F}" type="parTrans" cxnId="{F238D042-5B6A-404D-ABFA-3526289C9F0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5BE59E-E487-4B78-BB50-FB362A814C8B}" type="sibTrans" cxnId="{F238D042-5B6A-404D-ABFA-3526289C9F0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487A9B-8C9B-426B-A8AD-FBE24A08CCCD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B5DF9B-43A1-40F8-85A8-3C634A50E5F7}" type="parTrans" cxnId="{A337C249-4B08-47F7-B043-6D76F7D29C1B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D03D8C-7321-4F0A-9092-7FD23A4E4B64}" type="sibTrans" cxnId="{A337C249-4B08-47F7-B043-6D76F7D29C1B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2484AB-D1E7-4215-8780-F967475EFBA7}">
      <dgm:prSet phldrT="[Текст]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Ожидаемая продолжительность здоровой жизни при рождении 61,6 года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6DE330-624D-4D81-9B49-88C1D99E1702}" type="parTrans" cxnId="{7F5FB434-27A5-4B91-80C7-B449DF79D81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C8A2EA-5356-4C1F-884D-E3B741545915}" type="sibTrans" cxnId="{7F5FB434-27A5-4B91-80C7-B449DF79D81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4F0D70-6214-42B0-A27B-026BE3BDD908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04FB32-8708-4B5F-8420-D7F0637986DF}" type="parTrans" cxnId="{E1D1EB7B-BC6F-4699-8A19-AC5BEE4F033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F5113C-AD1D-4B92-9E76-82E6CAD961F9}" type="sibTrans" cxnId="{E1D1EB7B-BC6F-4699-8A19-AC5BEE4F033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7D8785-DBE6-4DB9-81C8-3D9BB04AB87E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603DA6-1E3E-4C7E-A6AF-8917A29C0862}" type="parTrans" cxnId="{C3ABB24C-6E50-40A1-B7B2-0A93513D5C3B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32AC43-16C1-4B5C-B0BD-9FDFB8D7DDE4}" type="sibTrans" cxnId="{C3ABB24C-6E50-40A1-B7B2-0A93513D5C3B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4FFBCE-507B-474E-A4A3-9E2F72187931}">
      <dgm:prSet phldrT="[Текст]" custT="1"/>
      <dgm:spPr>
        <a:solidFill>
          <a:srgbClr val="97FFC6">
            <a:alpha val="90000"/>
          </a:srgbClr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инвалидов, в отношении которых осуществлялись мероприятия по реабилитации/</a:t>
          </a:r>
          <a:r>
            <a:rPr lang="ru-RU" sz="2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, до 61,2%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711B7E-B67C-401E-BFDE-E99313BD38E3}" type="parTrans" cxnId="{A27FDA48-544C-4F8B-A1E6-8DD6CFA63FF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08504B-26E2-49DE-BE58-31134AC86EE6}" type="sibTrans" cxnId="{A27FDA48-544C-4F8B-A1E6-8DD6CFA63FF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041CC4-9F86-49C5-A709-F7AEB171AD6B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3E95A8-4E36-483D-8DDB-2F749FFC7F9A}" type="parTrans" cxnId="{EBEA7EF6-4367-4155-9EBB-A068FB74D36A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20802A-89EB-48CB-97E7-03C6C0AFD041}" type="sibTrans" cxnId="{EBEA7EF6-4367-4155-9EBB-A068FB74D36A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9EFBFF-5B02-4AA4-8B8E-5AC08151621F}">
      <dgm:prSet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Снижение уровня бедности до 8,1%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BA6904-DC96-4F72-AE5B-246590F6183F}" type="parTrans" cxnId="{0101D174-EB3A-4CDF-A4BF-429DD2B8093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F98D0D-88B7-41FC-AA2C-D2691151E9FD}" type="sibTrans" cxnId="{0101D174-EB3A-4CDF-A4BF-429DD2B8093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B427B0-1657-4622-8A64-B7A13A042B1E}">
      <dgm:prSet custT="1"/>
      <dgm:spPr>
        <a:solidFill>
          <a:srgbClr val="97FFC6">
            <a:alpha val="89804"/>
          </a:srgbClr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детей-сирот и детей, оставшихся без попечения родителей, переданных на семейные формы воспитания, до 91,4%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CC9FEA-E04E-4004-AE57-69220BDE3084}" type="parTrans" cxnId="{CDE8C7CF-9C11-451B-B5A3-3EEF017E4310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AFFEA3-D7EA-4110-B4E7-413D7B688BD1}" type="sibTrans" cxnId="{CDE8C7CF-9C11-451B-B5A3-3EEF017E4310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224EF3-23E2-4C89-8EEF-D3334810DBB2}">
      <dgm:prSet custT="1"/>
      <dgm:spPr>
        <a:solidFill>
          <a:srgbClr val="97FFC6">
            <a:alpha val="90000"/>
          </a:srgbClr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негосударственных поставщиков социальных услуг </a:t>
          </a:r>
          <a:b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до 17%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E0E7F2-C80B-4F1C-A5EB-B90FEFE3ADE3}" type="parTrans" cxnId="{63E8594E-BC5C-4DA8-A658-1D26B466561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E2E77F-FC35-4EF9-9F24-0F6B9CBA2FA6}" type="sibTrans" cxnId="{63E8594E-BC5C-4DA8-A658-1D26B466561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1A9C7A-CEEF-4315-98D8-BA61C2034C82}">
      <dgm:prSet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DA6AA5-93F7-4D4B-9CA2-DE51228F29BA}" type="parTrans" cxnId="{C6DE1F39-F5DE-4162-9976-776CD0CBA18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69A698-0426-4A8E-9193-251BC3AC4339}" type="sibTrans" cxnId="{C6DE1F39-F5DE-4162-9976-776CD0CBA18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837E66-D1C1-41D4-A767-D2129C81A445}">
      <dgm:prSet custT="1"/>
      <dgm:spPr>
        <a:solidFill>
          <a:srgbClr val="97FFC6">
            <a:alpha val="90000"/>
          </a:srgbClr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Реализация комплекса мероприятий в рамках празднования 75-летия Победы в Великой Отечественной войне</a:t>
          </a:r>
          <a:endParaRPr lang="ru-RU" sz="2000" dirty="0"/>
        </a:p>
      </dgm:t>
    </dgm:pt>
    <dgm:pt modelId="{20628A8D-A390-4CDA-9C57-62707D029B08}" type="parTrans" cxnId="{5D623233-517E-4ABE-AC49-3721B9C8755C}">
      <dgm:prSet/>
      <dgm:spPr/>
      <dgm:t>
        <a:bodyPr/>
        <a:lstStyle/>
        <a:p>
          <a:endParaRPr lang="ru-RU" sz="2000"/>
        </a:p>
      </dgm:t>
    </dgm:pt>
    <dgm:pt modelId="{000B5603-FC90-430A-B338-5DEA7201C40D}" type="sibTrans" cxnId="{5D623233-517E-4ABE-AC49-3721B9C8755C}">
      <dgm:prSet/>
      <dgm:spPr/>
      <dgm:t>
        <a:bodyPr/>
        <a:lstStyle/>
        <a:p>
          <a:endParaRPr lang="ru-RU" sz="2000"/>
        </a:p>
      </dgm:t>
    </dgm:pt>
    <dgm:pt modelId="{7D59F1C7-6762-4B72-9494-AC97ABD9D969}">
      <dgm:prSet custT="1"/>
      <dgm:spPr/>
      <dgm:t>
        <a:bodyPr/>
        <a:lstStyle/>
        <a:p>
          <a:endParaRPr lang="ru-RU" sz="2000" dirty="0"/>
        </a:p>
      </dgm:t>
    </dgm:pt>
    <dgm:pt modelId="{C7AA7044-E7DF-4279-8841-1DDDD96DE28E}" type="parTrans" cxnId="{D05CEACD-FF29-42C3-BC0A-F0B28A988D75}">
      <dgm:prSet/>
      <dgm:spPr/>
      <dgm:t>
        <a:bodyPr/>
        <a:lstStyle/>
        <a:p>
          <a:endParaRPr lang="ru-RU" sz="2000"/>
        </a:p>
      </dgm:t>
    </dgm:pt>
    <dgm:pt modelId="{17005FBB-5634-4BF0-9827-9DFB3AC124DB}" type="sibTrans" cxnId="{D05CEACD-FF29-42C3-BC0A-F0B28A988D75}">
      <dgm:prSet/>
      <dgm:spPr/>
      <dgm:t>
        <a:bodyPr/>
        <a:lstStyle/>
        <a:p>
          <a:endParaRPr lang="ru-RU" sz="2000"/>
        </a:p>
      </dgm:t>
    </dgm:pt>
    <dgm:pt modelId="{E9D90FAC-CD02-4BC9-9B92-E94E3158D218}">
      <dgm:prSet custT="1"/>
      <dgm:spPr>
        <a:solidFill>
          <a:srgbClr val="97FFC6">
            <a:alpha val="90000"/>
          </a:srgbClr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Внедрение Единой социальной карты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836566-943B-4475-8303-63BE8F9FA3C1}" type="parTrans" cxnId="{1A7D8AA6-1012-40E3-ABCA-ACDE461C6E97}">
      <dgm:prSet/>
      <dgm:spPr/>
      <dgm:t>
        <a:bodyPr/>
        <a:lstStyle/>
        <a:p>
          <a:endParaRPr lang="ru-RU" sz="2000"/>
        </a:p>
      </dgm:t>
    </dgm:pt>
    <dgm:pt modelId="{33453071-B0E7-4914-9B9D-A0B196562125}" type="sibTrans" cxnId="{1A7D8AA6-1012-40E3-ABCA-ACDE461C6E97}">
      <dgm:prSet/>
      <dgm:spPr/>
      <dgm:t>
        <a:bodyPr/>
        <a:lstStyle/>
        <a:p>
          <a:endParaRPr lang="ru-RU" sz="2000"/>
        </a:p>
      </dgm:t>
    </dgm:pt>
    <dgm:pt modelId="{539E0D92-406D-41B3-9267-0815D350C0B5}" type="pres">
      <dgm:prSet presAssocID="{342CF651-3A59-46C4-88F3-74E4C87912B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959892-C32F-411A-ABC2-EE3B0036E5C6}" type="pres">
      <dgm:prSet presAssocID="{13058997-0BFC-4519-807A-6C0977222FB1}" presName="composite" presStyleCnt="0"/>
      <dgm:spPr/>
    </dgm:pt>
    <dgm:pt modelId="{B4CC5C6D-1FED-4081-BFBF-0A6749DDD3F1}" type="pres">
      <dgm:prSet presAssocID="{13058997-0BFC-4519-807A-6C0977222FB1}" presName="parentText" presStyleLbl="align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C7D762-0E78-4477-BB80-87BE0D47549D}" type="pres">
      <dgm:prSet presAssocID="{13058997-0BFC-4519-807A-6C0977222FB1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F79F41-CA69-4936-AC4F-BB1450FC481B}" type="pres">
      <dgm:prSet presAssocID="{2D3A1F85-C1F7-4D28-BAE6-9DCE43B108C1}" presName="sp" presStyleCnt="0"/>
      <dgm:spPr/>
    </dgm:pt>
    <dgm:pt modelId="{A25CFA56-CB18-4C02-9CFC-D23D6B1FCEEE}" type="pres">
      <dgm:prSet presAssocID="{FFFD7E3E-3383-44CF-B0A0-E5AFE4107EA1}" presName="composite" presStyleCnt="0"/>
      <dgm:spPr/>
    </dgm:pt>
    <dgm:pt modelId="{692AFC4D-5CE6-4464-BB6E-84D153C2ACDC}" type="pres">
      <dgm:prSet presAssocID="{FFFD7E3E-3383-44CF-B0A0-E5AFE4107EA1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3292D1-35F6-47DB-8F9E-902A95718831}" type="pres">
      <dgm:prSet presAssocID="{FFFD7E3E-3383-44CF-B0A0-E5AFE4107EA1}" presName="descendantText" presStyleLbl="align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DF36C2-5FBC-44CB-9BB1-31FEFA2C1506}" type="pres">
      <dgm:prSet presAssocID="{9C5BE59E-E487-4B78-BB50-FB362A814C8B}" presName="sp" presStyleCnt="0"/>
      <dgm:spPr/>
    </dgm:pt>
    <dgm:pt modelId="{70BE1F9E-C743-4DAD-9BDC-D3514B353C0F}" type="pres">
      <dgm:prSet presAssocID="{B2487A9B-8C9B-426B-A8AD-FBE24A08CCCD}" presName="composite" presStyleCnt="0"/>
      <dgm:spPr/>
    </dgm:pt>
    <dgm:pt modelId="{17A2009D-5FA3-473E-9360-1434CCBF0E4A}" type="pres">
      <dgm:prSet presAssocID="{B2487A9B-8C9B-426B-A8AD-FBE24A08CCCD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C34E35-FF34-4694-9496-8A22C4D1429F}" type="pres">
      <dgm:prSet presAssocID="{B2487A9B-8C9B-426B-A8AD-FBE24A08CCCD}" presName="descendantText" presStyleLbl="align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D85F4E-AEFC-4F73-AEEB-B51EAF985FC0}" type="pres">
      <dgm:prSet presAssocID="{44D03D8C-7321-4F0A-9092-7FD23A4E4B64}" presName="sp" presStyleCnt="0"/>
      <dgm:spPr/>
    </dgm:pt>
    <dgm:pt modelId="{30FA9BF6-974A-4440-81FE-5F968F9AD2E1}" type="pres">
      <dgm:prSet presAssocID="{B74F0D70-6214-42B0-A27B-026BE3BDD908}" presName="composite" presStyleCnt="0"/>
      <dgm:spPr/>
    </dgm:pt>
    <dgm:pt modelId="{4D4AB1CD-5AAF-412C-AD7B-B619C9D17AFE}" type="pres">
      <dgm:prSet presAssocID="{B74F0D70-6214-42B0-A27B-026BE3BDD908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BE9D16-57CA-4B13-ADB6-86409C89390D}" type="pres">
      <dgm:prSet presAssocID="{B74F0D70-6214-42B0-A27B-026BE3BDD908}" presName="descendantText" presStyleLbl="alignAcc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281DE2-E14C-4882-88AD-E2E6F38244FE}" type="pres">
      <dgm:prSet presAssocID="{7EF5113C-AD1D-4B92-9E76-82E6CAD961F9}" presName="sp" presStyleCnt="0"/>
      <dgm:spPr/>
    </dgm:pt>
    <dgm:pt modelId="{06CB1CC9-E78E-4743-9AAB-EA217D3A0BBB}" type="pres">
      <dgm:prSet presAssocID="{297D8785-DBE6-4DB9-81C8-3D9BB04AB87E}" presName="composite" presStyleCnt="0"/>
      <dgm:spPr/>
    </dgm:pt>
    <dgm:pt modelId="{1876FB30-6B3D-43E2-A707-5D303529A715}" type="pres">
      <dgm:prSet presAssocID="{297D8785-DBE6-4DB9-81C8-3D9BB04AB87E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DFF2FD-3397-4E94-8904-A9BE0E4EB56C}" type="pres">
      <dgm:prSet presAssocID="{297D8785-DBE6-4DB9-81C8-3D9BB04AB87E}" presName="descendantText" presStyleLbl="alignAcc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00CAEF-CE5E-4FFD-BA98-A884091E5710}" type="pres">
      <dgm:prSet presAssocID="{3B32AC43-16C1-4B5C-B0BD-9FDFB8D7DDE4}" presName="sp" presStyleCnt="0"/>
      <dgm:spPr/>
    </dgm:pt>
    <dgm:pt modelId="{4C07CBC5-5A8E-45D8-BC14-52594E937608}" type="pres">
      <dgm:prSet presAssocID="{6B041CC4-9F86-49C5-A709-F7AEB171AD6B}" presName="composite" presStyleCnt="0"/>
      <dgm:spPr/>
    </dgm:pt>
    <dgm:pt modelId="{BC74353A-F2B9-42B9-8077-E493FD04D267}" type="pres">
      <dgm:prSet presAssocID="{6B041CC4-9F86-49C5-A709-F7AEB171AD6B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A5418D-36E9-4CE3-9C6C-4038294DF592}" type="pres">
      <dgm:prSet presAssocID="{6B041CC4-9F86-49C5-A709-F7AEB171AD6B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E9838B-616B-449E-A946-B53E910735D1}" type="pres">
      <dgm:prSet presAssocID="{4220802A-89EB-48CB-97E7-03C6C0AFD041}" presName="sp" presStyleCnt="0"/>
      <dgm:spPr/>
    </dgm:pt>
    <dgm:pt modelId="{439CEA68-029B-4931-8FC1-52AC9B3F4A57}" type="pres">
      <dgm:prSet presAssocID="{9A1A9C7A-CEEF-4315-98D8-BA61C2034C82}" presName="composite" presStyleCnt="0"/>
      <dgm:spPr/>
    </dgm:pt>
    <dgm:pt modelId="{9A7D170C-E564-48AD-97F0-A41C80EC8D6E}" type="pres">
      <dgm:prSet presAssocID="{9A1A9C7A-CEEF-4315-98D8-BA61C2034C82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275D75-9EDC-40EC-B860-DB6A8F3102C5}" type="pres">
      <dgm:prSet presAssocID="{9A1A9C7A-CEEF-4315-98D8-BA61C2034C82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8D1B7A-AC1B-49E6-95A1-D6ECBEA9EA5E}" type="pres">
      <dgm:prSet presAssocID="{5769A698-0426-4A8E-9193-251BC3AC4339}" presName="sp" presStyleCnt="0"/>
      <dgm:spPr/>
    </dgm:pt>
    <dgm:pt modelId="{85F8323C-F0E9-4DFB-B2A9-42130AB51DD1}" type="pres">
      <dgm:prSet presAssocID="{7D59F1C7-6762-4B72-9494-AC97ABD9D969}" presName="composite" presStyleCnt="0"/>
      <dgm:spPr/>
    </dgm:pt>
    <dgm:pt modelId="{F4A79EE4-7A13-4A9C-82E6-23E6BF09961C}" type="pres">
      <dgm:prSet presAssocID="{7D59F1C7-6762-4B72-9494-AC97ABD9D969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32B14A-1ADF-44D9-B6E4-D042D5AA0521}" type="pres">
      <dgm:prSet presAssocID="{7D59F1C7-6762-4B72-9494-AC97ABD9D969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37C249-4B08-47F7-B043-6D76F7D29C1B}" srcId="{342CF651-3A59-46C4-88F3-74E4C87912B4}" destId="{B2487A9B-8C9B-426B-A8AD-FBE24A08CCCD}" srcOrd="2" destOrd="0" parTransId="{8AB5DF9B-43A1-40F8-85A8-3C634A50E5F7}" sibTransId="{44D03D8C-7321-4F0A-9092-7FD23A4E4B64}"/>
    <dgm:cxn modelId="{0101D174-EB3A-4CDF-A4BF-429DD2B80931}" srcId="{FFFD7E3E-3383-44CF-B0A0-E5AFE4107EA1}" destId="{E69EFBFF-5B02-4AA4-8B8E-5AC08151621F}" srcOrd="0" destOrd="0" parTransId="{4ABA6904-DC96-4F72-AE5B-246590F6183F}" sibTransId="{3DF98D0D-88B7-41FC-AA2C-D2691151E9FD}"/>
    <dgm:cxn modelId="{8DFBCFD0-13D5-43E4-AF7A-AE536D4BD690}" type="presOf" srcId="{B74F0D70-6214-42B0-A27B-026BE3BDD908}" destId="{4D4AB1CD-5AAF-412C-AD7B-B619C9D17AFE}" srcOrd="0" destOrd="0" presId="urn:microsoft.com/office/officeart/2005/8/layout/chevron2"/>
    <dgm:cxn modelId="{5D623233-517E-4ABE-AC49-3721B9C8755C}" srcId="{9A1A9C7A-CEEF-4315-98D8-BA61C2034C82}" destId="{35837E66-D1C1-41D4-A767-D2129C81A445}" srcOrd="0" destOrd="0" parTransId="{20628A8D-A390-4CDA-9C57-62707D029B08}" sibTransId="{000B5603-FC90-430A-B338-5DEA7201C40D}"/>
    <dgm:cxn modelId="{D45FCA73-6B49-4E67-A774-64C96C1EACBA}" type="presOf" srcId="{4E2484AB-D1E7-4215-8780-F967475EFBA7}" destId="{FBC34E35-FF34-4694-9496-8A22C4D1429F}" srcOrd="0" destOrd="0" presId="urn:microsoft.com/office/officeart/2005/8/layout/chevron2"/>
    <dgm:cxn modelId="{396796AC-1B5D-4218-997D-0E961F690563}" type="presOf" srcId="{9A1A9C7A-CEEF-4315-98D8-BA61C2034C82}" destId="{9A7D170C-E564-48AD-97F0-A41C80EC8D6E}" srcOrd="0" destOrd="0" presId="urn:microsoft.com/office/officeart/2005/8/layout/chevron2"/>
    <dgm:cxn modelId="{7714B687-E466-47B5-B7F8-CF95553CAC6D}" type="presOf" srcId="{E9D90FAC-CD02-4BC9-9B92-E94E3158D218}" destId="{3732B14A-1ADF-44D9-B6E4-D042D5AA0521}" srcOrd="0" destOrd="0" presId="urn:microsoft.com/office/officeart/2005/8/layout/chevron2"/>
    <dgm:cxn modelId="{E41A159E-297C-4CB0-88ED-EA367DD01E42}" type="presOf" srcId="{FFFD7E3E-3383-44CF-B0A0-E5AFE4107EA1}" destId="{692AFC4D-5CE6-4464-BB6E-84D153C2ACDC}" srcOrd="0" destOrd="0" presId="urn:microsoft.com/office/officeart/2005/8/layout/chevron2"/>
    <dgm:cxn modelId="{C3ABB24C-6E50-40A1-B7B2-0A93513D5C3B}" srcId="{342CF651-3A59-46C4-88F3-74E4C87912B4}" destId="{297D8785-DBE6-4DB9-81C8-3D9BB04AB87E}" srcOrd="4" destOrd="0" parTransId="{2B603DA6-1E3E-4C7E-A6AF-8917A29C0862}" sibTransId="{3B32AC43-16C1-4B5C-B0BD-9FDFB8D7DDE4}"/>
    <dgm:cxn modelId="{D05CEACD-FF29-42C3-BC0A-F0B28A988D75}" srcId="{342CF651-3A59-46C4-88F3-74E4C87912B4}" destId="{7D59F1C7-6762-4B72-9494-AC97ABD9D969}" srcOrd="7" destOrd="0" parTransId="{C7AA7044-E7DF-4279-8841-1DDDD96DE28E}" sibTransId="{17005FBB-5634-4BF0-9827-9DFB3AC124DB}"/>
    <dgm:cxn modelId="{1A7D8AA6-1012-40E3-ABCA-ACDE461C6E97}" srcId="{7D59F1C7-6762-4B72-9494-AC97ABD9D969}" destId="{E9D90FAC-CD02-4BC9-9B92-E94E3158D218}" srcOrd="0" destOrd="0" parTransId="{4A836566-943B-4475-8303-63BE8F9FA3C1}" sibTransId="{33453071-B0E7-4914-9B9D-A0B196562125}"/>
    <dgm:cxn modelId="{B5F29815-1A94-42A9-B638-8A9D9E7EB5CF}" type="presOf" srcId="{297D8785-DBE6-4DB9-81C8-3D9BB04AB87E}" destId="{1876FB30-6B3D-43E2-A707-5D303529A715}" srcOrd="0" destOrd="0" presId="urn:microsoft.com/office/officeart/2005/8/layout/chevron2"/>
    <dgm:cxn modelId="{7F5FB434-27A5-4B91-80C7-B449DF79D81F}" srcId="{B2487A9B-8C9B-426B-A8AD-FBE24A08CCCD}" destId="{4E2484AB-D1E7-4215-8780-F967475EFBA7}" srcOrd="0" destOrd="0" parTransId="{6F6DE330-624D-4D81-9B49-88C1D99E1702}" sibTransId="{48C8A2EA-5356-4C1F-884D-E3B741545915}"/>
    <dgm:cxn modelId="{858ED421-9C7B-4B4B-AA16-5485FA75519A}" type="presOf" srcId="{E69EFBFF-5B02-4AA4-8B8E-5AC08151621F}" destId="{E53292D1-35F6-47DB-8F9E-902A95718831}" srcOrd="0" destOrd="0" presId="urn:microsoft.com/office/officeart/2005/8/layout/chevron2"/>
    <dgm:cxn modelId="{F7A0DD52-06AB-4CD8-ABD5-7CC661752F26}" type="presOf" srcId="{342CF651-3A59-46C4-88F3-74E4C87912B4}" destId="{539E0D92-406D-41B3-9267-0815D350C0B5}" srcOrd="0" destOrd="0" presId="urn:microsoft.com/office/officeart/2005/8/layout/chevron2"/>
    <dgm:cxn modelId="{4688F821-8E79-4585-82F1-EE61F22DBBB1}" srcId="{13058997-0BFC-4519-807A-6C0977222FB1}" destId="{27555C04-6580-47A2-874E-8123D3BC4E29}" srcOrd="0" destOrd="0" parTransId="{81CF12D6-CCE1-442B-A92D-D10F8E6692B5}" sibTransId="{893D5CFE-357F-420E-9322-C3D163084AB1}"/>
    <dgm:cxn modelId="{9F93A4E1-1713-4C73-A5B2-652D94D9F8E9}" type="presOf" srcId="{27555C04-6580-47A2-874E-8123D3BC4E29}" destId="{C0C7D762-0E78-4477-BB80-87BE0D47549D}" srcOrd="0" destOrd="0" presId="urn:microsoft.com/office/officeart/2005/8/layout/chevron2"/>
    <dgm:cxn modelId="{444FD7FB-E6B5-4A62-9889-3EAA98EB2EA4}" type="presOf" srcId="{35837E66-D1C1-41D4-A767-D2129C81A445}" destId="{78275D75-9EDC-40EC-B860-DB6A8F3102C5}" srcOrd="0" destOrd="0" presId="urn:microsoft.com/office/officeart/2005/8/layout/chevron2"/>
    <dgm:cxn modelId="{EBEA7EF6-4367-4155-9EBB-A068FB74D36A}" srcId="{342CF651-3A59-46C4-88F3-74E4C87912B4}" destId="{6B041CC4-9F86-49C5-A709-F7AEB171AD6B}" srcOrd="5" destOrd="0" parTransId="{DC3E95A8-4E36-483D-8DDB-2F749FFC7F9A}" sibTransId="{4220802A-89EB-48CB-97E7-03C6C0AFD041}"/>
    <dgm:cxn modelId="{9056433A-F5A1-41AA-8D98-3C64461CB52E}" type="presOf" srcId="{B2487A9B-8C9B-426B-A8AD-FBE24A08CCCD}" destId="{17A2009D-5FA3-473E-9360-1434CCBF0E4A}" srcOrd="0" destOrd="0" presId="urn:microsoft.com/office/officeart/2005/8/layout/chevron2"/>
    <dgm:cxn modelId="{63E8594E-BC5C-4DA8-A658-1D26B4665617}" srcId="{6B041CC4-9F86-49C5-A709-F7AEB171AD6B}" destId="{E3224EF3-23E2-4C89-8EEF-D3334810DBB2}" srcOrd="0" destOrd="0" parTransId="{B6E0E7F2-C80B-4F1C-A5EB-B90FEFE3ADE3}" sibTransId="{06E2E77F-FC35-4EF9-9F24-0F6B9CBA2FA6}"/>
    <dgm:cxn modelId="{E1D1EB7B-BC6F-4699-8A19-AC5BEE4F033E}" srcId="{342CF651-3A59-46C4-88F3-74E4C87912B4}" destId="{B74F0D70-6214-42B0-A27B-026BE3BDD908}" srcOrd="3" destOrd="0" parTransId="{4604FB32-8708-4B5F-8420-D7F0637986DF}" sibTransId="{7EF5113C-AD1D-4B92-9E76-82E6CAD961F9}"/>
    <dgm:cxn modelId="{CDE8C7CF-9C11-451B-B5A3-3EEF017E4310}" srcId="{B74F0D70-6214-42B0-A27B-026BE3BDD908}" destId="{EBB427B0-1657-4622-8A64-B7A13A042B1E}" srcOrd="0" destOrd="0" parTransId="{CBCC9FEA-E04E-4004-AE57-69220BDE3084}" sibTransId="{50AFFEA3-D7EA-4110-B4E7-413D7B688BD1}"/>
    <dgm:cxn modelId="{C6DE1F39-F5DE-4162-9976-776CD0CBA185}" srcId="{342CF651-3A59-46C4-88F3-74E4C87912B4}" destId="{9A1A9C7A-CEEF-4315-98D8-BA61C2034C82}" srcOrd="6" destOrd="0" parTransId="{1DDA6AA5-93F7-4D4B-9CA2-DE51228F29BA}" sibTransId="{5769A698-0426-4A8E-9193-251BC3AC4339}"/>
    <dgm:cxn modelId="{A27FDA48-544C-4F8B-A1E6-8DD6CFA63FF5}" srcId="{297D8785-DBE6-4DB9-81C8-3D9BB04AB87E}" destId="{CE4FFBCE-507B-474E-A4A3-9E2F72187931}" srcOrd="0" destOrd="0" parTransId="{4D711B7E-B67C-401E-BFDE-E99313BD38E3}" sibTransId="{EB08504B-26E2-49DE-BE58-31134AC86EE6}"/>
    <dgm:cxn modelId="{93DB070C-3DFA-4DDF-90FC-BA9D9411255C}" type="presOf" srcId="{EBB427B0-1657-4622-8A64-B7A13A042B1E}" destId="{02BE9D16-57CA-4B13-ADB6-86409C89390D}" srcOrd="0" destOrd="0" presId="urn:microsoft.com/office/officeart/2005/8/layout/chevron2"/>
    <dgm:cxn modelId="{B5CE6549-512E-4CDA-BBD1-AB7B2B4D7A5E}" type="presOf" srcId="{13058997-0BFC-4519-807A-6C0977222FB1}" destId="{B4CC5C6D-1FED-4081-BFBF-0A6749DDD3F1}" srcOrd="0" destOrd="0" presId="urn:microsoft.com/office/officeart/2005/8/layout/chevron2"/>
    <dgm:cxn modelId="{18AE8630-A6D4-427A-989B-6765635B31C6}" srcId="{342CF651-3A59-46C4-88F3-74E4C87912B4}" destId="{13058997-0BFC-4519-807A-6C0977222FB1}" srcOrd="0" destOrd="0" parTransId="{BCC0C85E-22FF-44F7-94A7-942DD9705A3E}" sibTransId="{2D3A1F85-C1F7-4D28-BAE6-9DCE43B108C1}"/>
    <dgm:cxn modelId="{2342EA7C-9C8B-4B8B-BB7F-35F209DE7B2B}" type="presOf" srcId="{CE4FFBCE-507B-474E-A4A3-9E2F72187931}" destId="{B3DFF2FD-3397-4E94-8904-A9BE0E4EB56C}" srcOrd="0" destOrd="0" presId="urn:microsoft.com/office/officeart/2005/8/layout/chevron2"/>
    <dgm:cxn modelId="{383C3C14-3CE8-409F-93C3-818CA8D44D00}" type="presOf" srcId="{7D59F1C7-6762-4B72-9494-AC97ABD9D969}" destId="{F4A79EE4-7A13-4A9C-82E6-23E6BF09961C}" srcOrd="0" destOrd="0" presId="urn:microsoft.com/office/officeart/2005/8/layout/chevron2"/>
    <dgm:cxn modelId="{9E6741DF-D1AF-471A-A2B3-1A430A433DC0}" type="presOf" srcId="{6B041CC4-9F86-49C5-A709-F7AEB171AD6B}" destId="{BC74353A-F2B9-42B9-8077-E493FD04D267}" srcOrd="0" destOrd="0" presId="urn:microsoft.com/office/officeart/2005/8/layout/chevron2"/>
    <dgm:cxn modelId="{F238D042-5B6A-404D-ABFA-3526289C9F07}" srcId="{342CF651-3A59-46C4-88F3-74E4C87912B4}" destId="{FFFD7E3E-3383-44CF-B0A0-E5AFE4107EA1}" srcOrd="1" destOrd="0" parTransId="{C9CAFCC7-FAAF-4CED-8781-2F866720600F}" sibTransId="{9C5BE59E-E487-4B78-BB50-FB362A814C8B}"/>
    <dgm:cxn modelId="{D52923D8-1DB6-4B6B-A6A2-97D967C4CE12}" type="presOf" srcId="{E3224EF3-23E2-4C89-8EEF-D3334810DBB2}" destId="{54A5418D-36E9-4CE3-9C6C-4038294DF592}" srcOrd="0" destOrd="0" presId="urn:microsoft.com/office/officeart/2005/8/layout/chevron2"/>
    <dgm:cxn modelId="{66EEADAD-821E-4D81-BF6C-8F0CC15082D8}" type="presParOf" srcId="{539E0D92-406D-41B3-9267-0815D350C0B5}" destId="{5C959892-C32F-411A-ABC2-EE3B0036E5C6}" srcOrd="0" destOrd="0" presId="urn:microsoft.com/office/officeart/2005/8/layout/chevron2"/>
    <dgm:cxn modelId="{8E71763A-3F02-4873-A96A-C8C6E9CA2C90}" type="presParOf" srcId="{5C959892-C32F-411A-ABC2-EE3B0036E5C6}" destId="{B4CC5C6D-1FED-4081-BFBF-0A6749DDD3F1}" srcOrd="0" destOrd="0" presId="urn:microsoft.com/office/officeart/2005/8/layout/chevron2"/>
    <dgm:cxn modelId="{CDDE1E2A-E8FA-49B6-9207-916B1F1FD37A}" type="presParOf" srcId="{5C959892-C32F-411A-ABC2-EE3B0036E5C6}" destId="{C0C7D762-0E78-4477-BB80-87BE0D47549D}" srcOrd="1" destOrd="0" presId="urn:microsoft.com/office/officeart/2005/8/layout/chevron2"/>
    <dgm:cxn modelId="{47076910-725F-4DA7-B110-BC48E8E778EC}" type="presParOf" srcId="{539E0D92-406D-41B3-9267-0815D350C0B5}" destId="{44F79F41-CA69-4936-AC4F-BB1450FC481B}" srcOrd="1" destOrd="0" presId="urn:microsoft.com/office/officeart/2005/8/layout/chevron2"/>
    <dgm:cxn modelId="{2692AC71-6B3F-4C6E-B5AE-3C97E03F3590}" type="presParOf" srcId="{539E0D92-406D-41B3-9267-0815D350C0B5}" destId="{A25CFA56-CB18-4C02-9CFC-D23D6B1FCEEE}" srcOrd="2" destOrd="0" presId="urn:microsoft.com/office/officeart/2005/8/layout/chevron2"/>
    <dgm:cxn modelId="{FD4323F0-7BCB-490A-8073-CFFA5975CD2A}" type="presParOf" srcId="{A25CFA56-CB18-4C02-9CFC-D23D6B1FCEEE}" destId="{692AFC4D-5CE6-4464-BB6E-84D153C2ACDC}" srcOrd="0" destOrd="0" presId="urn:microsoft.com/office/officeart/2005/8/layout/chevron2"/>
    <dgm:cxn modelId="{F6F1F9E1-BD4C-4AE8-9440-AA119FCD0BE4}" type="presParOf" srcId="{A25CFA56-CB18-4C02-9CFC-D23D6B1FCEEE}" destId="{E53292D1-35F6-47DB-8F9E-902A95718831}" srcOrd="1" destOrd="0" presId="urn:microsoft.com/office/officeart/2005/8/layout/chevron2"/>
    <dgm:cxn modelId="{7ACC4774-0405-47D3-AA24-A78D4399D444}" type="presParOf" srcId="{539E0D92-406D-41B3-9267-0815D350C0B5}" destId="{68DF36C2-5FBC-44CB-9BB1-31FEFA2C1506}" srcOrd="3" destOrd="0" presId="urn:microsoft.com/office/officeart/2005/8/layout/chevron2"/>
    <dgm:cxn modelId="{E115650D-9B82-493A-A503-D93FBEA4201F}" type="presParOf" srcId="{539E0D92-406D-41B3-9267-0815D350C0B5}" destId="{70BE1F9E-C743-4DAD-9BDC-D3514B353C0F}" srcOrd="4" destOrd="0" presId="urn:microsoft.com/office/officeart/2005/8/layout/chevron2"/>
    <dgm:cxn modelId="{D70C2526-E61A-414F-9128-00A26A550EFF}" type="presParOf" srcId="{70BE1F9E-C743-4DAD-9BDC-D3514B353C0F}" destId="{17A2009D-5FA3-473E-9360-1434CCBF0E4A}" srcOrd="0" destOrd="0" presId="urn:microsoft.com/office/officeart/2005/8/layout/chevron2"/>
    <dgm:cxn modelId="{C6189A1A-DB6D-483B-AFB3-7A31B35F4758}" type="presParOf" srcId="{70BE1F9E-C743-4DAD-9BDC-D3514B353C0F}" destId="{FBC34E35-FF34-4694-9496-8A22C4D1429F}" srcOrd="1" destOrd="0" presId="urn:microsoft.com/office/officeart/2005/8/layout/chevron2"/>
    <dgm:cxn modelId="{F0CD7645-E8AA-4B9C-A5A7-81CFAB71C8B7}" type="presParOf" srcId="{539E0D92-406D-41B3-9267-0815D350C0B5}" destId="{D7D85F4E-AEFC-4F73-AEEB-B51EAF985FC0}" srcOrd="5" destOrd="0" presId="urn:microsoft.com/office/officeart/2005/8/layout/chevron2"/>
    <dgm:cxn modelId="{99422D86-1564-4C62-A001-F0EB0604D877}" type="presParOf" srcId="{539E0D92-406D-41B3-9267-0815D350C0B5}" destId="{30FA9BF6-974A-4440-81FE-5F968F9AD2E1}" srcOrd="6" destOrd="0" presId="urn:microsoft.com/office/officeart/2005/8/layout/chevron2"/>
    <dgm:cxn modelId="{6E834C51-1806-4111-A8CF-AF1D37BD7C5D}" type="presParOf" srcId="{30FA9BF6-974A-4440-81FE-5F968F9AD2E1}" destId="{4D4AB1CD-5AAF-412C-AD7B-B619C9D17AFE}" srcOrd="0" destOrd="0" presId="urn:microsoft.com/office/officeart/2005/8/layout/chevron2"/>
    <dgm:cxn modelId="{3ABF21E5-4C05-4113-9E14-87BB76B17D2E}" type="presParOf" srcId="{30FA9BF6-974A-4440-81FE-5F968F9AD2E1}" destId="{02BE9D16-57CA-4B13-ADB6-86409C89390D}" srcOrd="1" destOrd="0" presId="urn:microsoft.com/office/officeart/2005/8/layout/chevron2"/>
    <dgm:cxn modelId="{2454A687-4BFD-4FFB-913C-1701E6950D60}" type="presParOf" srcId="{539E0D92-406D-41B3-9267-0815D350C0B5}" destId="{0D281DE2-E14C-4882-88AD-E2E6F38244FE}" srcOrd="7" destOrd="0" presId="urn:microsoft.com/office/officeart/2005/8/layout/chevron2"/>
    <dgm:cxn modelId="{D233514E-002A-4D18-BA3A-188FE0ACF91F}" type="presParOf" srcId="{539E0D92-406D-41B3-9267-0815D350C0B5}" destId="{06CB1CC9-E78E-4743-9AAB-EA217D3A0BBB}" srcOrd="8" destOrd="0" presId="urn:microsoft.com/office/officeart/2005/8/layout/chevron2"/>
    <dgm:cxn modelId="{441CACA7-25F0-4FA1-8385-FB9C11032CA0}" type="presParOf" srcId="{06CB1CC9-E78E-4743-9AAB-EA217D3A0BBB}" destId="{1876FB30-6B3D-43E2-A707-5D303529A715}" srcOrd="0" destOrd="0" presId="urn:microsoft.com/office/officeart/2005/8/layout/chevron2"/>
    <dgm:cxn modelId="{68185736-A1C2-4DBF-AC91-15D997A1A352}" type="presParOf" srcId="{06CB1CC9-E78E-4743-9AAB-EA217D3A0BBB}" destId="{B3DFF2FD-3397-4E94-8904-A9BE0E4EB56C}" srcOrd="1" destOrd="0" presId="urn:microsoft.com/office/officeart/2005/8/layout/chevron2"/>
    <dgm:cxn modelId="{7261470E-2B53-4157-8B6D-0A855A58B0A8}" type="presParOf" srcId="{539E0D92-406D-41B3-9267-0815D350C0B5}" destId="{2D00CAEF-CE5E-4FFD-BA98-A884091E5710}" srcOrd="9" destOrd="0" presId="urn:microsoft.com/office/officeart/2005/8/layout/chevron2"/>
    <dgm:cxn modelId="{74E858CF-D5DE-45D4-AEA2-7C9A202C9BED}" type="presParOf" srcId="{539E0D92-406D-41B3-9267-0815D350C0B5}" destId="{4C07CBC5-5A8E-45D8-BC14-52594E937608}" srcOrd="10" destOrd="0" presId="urn:microsoft.com/office/officeart/2005/8/layout/chevron2"/>
    <dgm:cxn modelId="{2D2CCE11-7A88-4C73-B5B3-AEAB9C947BC8}" type="presParOf" srcId="{4C07CBC5-5A8E-45D8-BC14-52594E937608}" destId="{BC74353A-F2B9-42B9-8077-E493FD04D267}" srcOrd="0" destOrd="0" presId="urn:microsoft.com/office/officeart/2005/8/layout/chevron2"/>
    <dgm:cxn modelId="{7660F390-B65E-4A8C-9FA1-63B68A50D6B3}" type="presParOf" srcId="{4C07CBC5-5A8E-45D8-BC14-52594E937608}" destId="{54A5418D-36E9-4CE3-9C6C-4038294DF592}" srcOrd="1" destOrd="0" presId="urn:microsoft.com/office/officeart/2005/8/layout/chevron2"/>
    <dgm:cxn modelId="{ED40DDF9-1AB1-46D4-B075-4CAC61CCD86C}" type="presParOf" srcId="{539E0D92-406D-41B3-9267-0815D350C0B5}" destId="{AEE9838B-616B-449E-A946-B53E910735D1}" srcOrd="11" destOrd="0" presId="urn:microsoft.com/office/officeart/2005/8/layout/chevron2"/>
    <dgm:cxn modelId="{34FC767B-4FBD-4587-8D6F-E304A7B8A6C8}" type="presParOf" srcId="{539E0D92-406D-41B3-9267-0815D350C0B5}" destId="{439CEA68-029B-4931-8FC1-52AC9B3F4A57}" srcOrd="12" destOrd="0" presId="urn:microsoft.com/office/officeart/2005/8/layout/chevron2"/>
    <dgm:cxn modelId="{D0B02797-D494-45E6-B56E-04358D12A830}" type="presParOf" srcId="{439CEA68-029B-4931-8FC1-52AC9B3F4A57}" destId="{9A7D170C-E564-48AD-97F0-A41C80EC8D6E}" srcOrd="0" destOrd="0" presId="urn:microsoft.com/office/officeart/2005/8/layout/chevron2"/>
    <dgm:cxn modelId="{645ECBE4-52DE-4F84-8A2F-8480F9D857D0}" type="presParOf" srcId="{439CEA68-029B-4931-8FC1-52AC9B3F4A57}" destId="{78275D75-9EDC-40EC-B860-DB6A8F3102C5}" srcOrd="1" destOrd="0" presId="urn:microsoft.com/office/officeart/2005/8/layout/chevron2"/>
    <dgm:cxn modelId="{150EF575-D5D9-4EFE-A83A-B3A96120B0E7}" type="presParOf" srcId="{539E0D92-406D-41B3-9267-0815D350C0B5}" destId="{2D8D1B7A-AC1B-49E6-95A1-D6ECBEA9EA5E}" srcOrd="13" destOrd="0" presId="urn:microsoft.com/office/officeart/2005/8/layout/chevron2"/>
    <dgm:cxn modelId="{5F873BA0-4E0D-4EF8-A324-73A2D1C2C3E2}" type="presParOf" srcId="{539E0D92-406D-41B3-9267-0815D350C0B5}" destId="{85F8323C-F0E9-4DFB-B2A9-42130AB51DD1}" srcOrd="14" destOrd="0" presId="urn:microsoft.com/office/officeart/2005/8/layout/chevron2"/>
    <dgm:cxn modelId="{552B0ED4-988C-4C46-917B-52D347E60D62}" type="presParOf" srcId="{85F8323C-F0E9-4DFB-B2A9-42130AB51DD1}" destId="{F4A79EE4-7A13-4A9C-82E6-23E6BF09961C}" srcOrd="0" destOrd="0" presId="urn:microsoft.com/office/officeart/2005/8/layout/chevron2"/>
    <dgm:cxn modelId="{7882D49D-A1B5-4D09-B672-846BADF12298}" type="presParOf" srcId="{85F8323C-F0E9-4DFB-B2A9-42130AB51DD1}" destId="{3732B14A-1ADF-44D9-B6E4-D042D5AA052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E839E7-582A-41CA-89D5-B7206CA122A1}" type="doc">
      <dgm:prSet loTypeId="urn:microsoft.com/office/officeart/2005/8/layout/vList2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62750089-FCD0-42B2-821A-2BFC590A87E0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94 тыс. семей с детьми от 3 до 7 лет выплачивается ежемесячная денежная выплата</a:t>
          </a:r>
          <a:endParaRPr lang="ru-RU" sz="1800" dirty="0">
            <a:solidFill>
              <a:schemeClr val="tx1"/>
            </a:solidFill>
          </a:endParaRPr>
        </a:p>
      </dgm:t>
    </dgm:pt>
    <dgm:pt modelId="{429C24B6-4EE2-4C75-A73A-34C1E375E3D5}" type="parTrans" cxnId="{1D8566D0-EA29-4BB9-BB7D-8D8504133856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D8EC4FEE-99C2-40F6-9F30-D6D4A5233E4F}" type="sibTrans" cxnId="{1D8566D0-EA29-4BB9-BB7D-8D8504133856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BC015554-5D7F-4C7D-8528-A5A5EDF9664C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16 тыс. семей минимальное пособие по уходу за ребенком выплачивается в повышенном размере</a:t>
          </a:r>
          <a:endParaRPr lang="ru-RU" sz="1800" dirty="0">
            <a:solidFill>
              <a:schemeClr val="tx1"/>
            </a:solidFill>
          </a:endParaRPr>
        </a:p>
      </dgm:t>
    </dgm:pt>
    <dgm:pt modelId="{C3FD880E-42A5-4B78-8B6E-5161C531233B}" type="parTrans" cxnId="{4EFC9B0A-402D-4F2E-BE9B-C8965CA9574F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BE02648F-EBD5-4E4D-8FF0-B5F0A3EFFF60}" type="sibTrans" cxnId="{4EFC9B0A-402D-4F2E-BE9B-C8965CA9574F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4B95AAF5-F9E1-4538-8B58-C5E80D4A6AC7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79 тыс. семей получили единовременную денежную выплату в размере 5 000 рублей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DDF190-2579-476D-8163-7061F82B9F5E}" type="parTrans" cxnId="{8E5AD395-1102-4DA0-967E-B139C7B4BE32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F1383B34-3EC0-4638-84ED-B61F1976C676}" type="sibTrans" cxnId="{8E5AD395-1102-4DA0-967E-B139C7B4BE32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BEB3AC07-5C27-4E27-8EF9-4DDD4026C59A}">
      <dgm:prSet custT="1"/>
      <dgm:spPr/>
      <dgm:t>
        <a:bodyPr/>
        <a:lstStyle/>
        <a:p>
          <a:r>
            <a:rPr lang="ru-RU" sz="1800" b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Обеспечено продление социальных выплат в беззаявительном порядке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943B7F-5185-4639-9EF5-68A150AD208D}" type="parTrans" cxnId="{A5024171-DC6C-4039-BD7D-A1FDC23BF7F8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36D5E53A-41D6-4D92-A9EF-B77EA118E43B}" type="sibTrans" cxnId="{A5024171-DC6C-4039-BD7D-A1FDC23BF7F8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957FE3CF-FED5-4442-8EA2-DD1E71FBEF73}" type="pres">
      <dgm:prSet presAssocID="{C2E839E7-582A-41CA-89D5-B7206CA122A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64409C-D167-463D-8EB5-683EB49CD46E}" type="pres">
      <dgm:prSet presAssocID="{62750089-FCD0-42B2-821A-2BFC590A87E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66949A-F644-45D2-8805-D5DD7F937AD6}" type="pres">
      <dgm:prSet presAssocID="{D8EC4FEE-99C2-40F6-9F30-D6D4A5233E4F}" presName="spacer" presStyleCnt="0"/>
      <dgm:spPr/>
    </dgm:pt>
    <dgm:pt modelId="{FC8D753D-8481-443E-AFE8-74DB4E607DA5}" type="pres">
      <dgm:prSet presAssocID="{4B95AAF5-F9E1-4538-8B58-C5E80D4A6AC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AC9D5C-23EA-4CCE-A6E2-F461F91BD8EB}" type="pres">
      <dgm:prSet presAssocID="{F1383B34-3EC0-4638-84ED-B61F1976C676}" presName="spacer" presStyleCnt="0"/>
      <dgm:spPr/>
    </dgm:pt>
    <dgm:pt modelId="{CA70B0B0-F4F3-4B32-91CF-487D9E530C17}" type="pres">
      <dgm:prSet presAssocID="{BC015554-5D7F-4C7D-8528-A5A5EDF9664C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5C1135-0C6E-4D01-B228-A7AFE5BAD84F}" type="pres">
      <dgm:prSet presAssocID="{BE02648F-EBD5-4E4D-8FF0-B5F0A3EFFF60}" presName="spacer" presStyleCnt="0"/>
      <dgm:spPr/>
    </dgm:pt>
    <dgm:pt modelId="{722F4D5E-F057-4348-9023-C4ABD03E522C}" type="pres">
      <dgm:prSet presAssocID="{BEB3AC07-5C27-4E27-8EF9-4DDD4026C59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8566D0-EA29-4BB9-BB7D-8D8504133856}" srcId="{C2E839E7-582A-41CA-89D5-B7206CA122A1}" destId="{62750089-FCD0-42B2-821A-2BFC590A87E0}" srcOrd="0" destOrd="0" parTransId="{429C24B6-4EE2-4C75-A73A-34C1E375E3D5}" sibTransId="{D8EC4FEE-99C2-40F6-9F30-D6D4A5233E4F}"/>
    <dgm:cxn modelId="{A5024171-DC6C-4039-BD7D-A1FDC23BF7F8}" srcId="{C2E839E7-582A-41CA-89D5-B7206CA122A1}" destId="{BEB3AC07-5C27-4E27-8EF9-4DDD4026C59A}" srcOrd="3" destOrd="0" parTransId="{ED943B7F-5185-4639-9EF5-68A150AD208D}" sibTransId="{36D5E53A-41D6-4D92-A9EF-B77EA118E43B}"/>
    <dgm:cxn modelId="{8E5BDC1F-8B88-415D-994F-948EECE1A31A}" type="presOf" srcId="{BEB3AC07-5C27-4E27-8EF9-4DDD4026C59A}" destId="{722F4D5E-F057-4348-9023-C4ABD03E522C}" srcOrd="0" destOrd="0" presId="urn:microsoft.com/office/officeart/2005/8/layout/vList2"/>
    <dgm:cxn modelId="{D20C0521-2913-4B9C-855C-AC3F53AC4A37}" type="presOf" srcId="{62750089-FCD0-42B2-821A-2BFC590A87E0}" destId="{BB64409C-D167-463D-8EB5-683EB49CD46E}" srcOrd="0" destOrd="0" presId="urn:microsoft.com/office/officeart/2005/8/layout/vList2"/>
    <dgm:cxn modelId="{8E5AD395-1102-4DA0-967E-B139C7B4BE32}" srcId="{C2E839E7-582A-41CA-89D5-B7206CA122A1}" destId="{4B95AAF5-F9E1-4538-8B58-C5E80D4A6AC7}" srcOrd="1" destOrd="0" parTransId="{C8DDF190-2579-476D-8163-7061F82B9F5E}" sibTransId="{F1383B34-3EC0-4638-84ED-B61F1976C676}"/>
    <dgm:cxn modelId="{C2B066DB-01FF-4AB0-9FC9-EF58017AFA83}" type="presOf" srcId="{C2E839E7-582A-41CA-89D5-B7206CA122A1}" destId="{957FE3CF-FED5-4442-8EA2-DD1E71FBEF73}" srcOrd="0" destOrd="0" presId="urn:microsoft.com/office/officeart/2005/8/layout/vList2"/>
    <dgm:cxn modelId="{71E90DF1-7A29-4B7D-8702-D482A2C8F867}" type="presOf" srcId="{BC015554-5D7F-4C7D-8528-A5A5EDF9664C}" destId="{CA70B0B0-F4F3-4B32-91CF-487D9E530C17}" srcOrd="0" destOrd="0" presId="urn:microsoft.com/office/officeart/2005/8/layout/vList2"/>
    <dgm:cxn modelId="{8EF7A4A8-6EF4-4494-9782-C71B6B62BEF0}" type="presOf" srcId="{4B95AAF5-F9E1-4538-8B58-C5E80D4A6AC7}" destId="{FC8D753D-8481-443E-AFE8-74DB4E607DA5}" srcOrd="0" destOrd="0" presId="urn:microsoft.com/office/officeart/2005/8/layout/vList2"/>
    <dgm:cxn modelId="{4EFC9B0A-402D-4F2E-BE9B-C8965CA9574F}" srcId="{C2E839E7-582A-41CA-89D5-B7206CA122A1}" destId="{BC015554-5D7F-4C7D-8528-A5A5EDF9664C}" srcOrd="2" destOrd="0" parTransId="{C3FD880E-42A5-4B78-8B6E-5161C531233B}" sibTransId="{BE02648F-EBD5-4E4D-8FF0-B5F0A3EFFF60}"/>
    <dgm:cxn modelId="{27991166-90A1-4430-851E-C788D1C5290C}" type="presParOf" srcId="{957FE3CF-FED5-4442-8EA2-DD1E71FBEF73}" destId="{BB64409C-D167-463D-8EB5-683EB49CD46E}" srcOrd="0" destOrd="0" presId="urn:microsoft.com/office/officeart/2005/8/layout/vList2"/>
    <dgm:cxn modelId="{67C65335-C4B2-487E-960C-23BDF2FE7000}" type="presParOf" srcId="{957FE3CF-FED5-4442-8EA2-DD1E71FBEF73}" destId="{E866949A-F644-45D2-8805-D5DD7F937AD6}" srcOrd="1" destOrd="0" presId="urn:microsoft.com/office/officeart/2005/8/layout/vList2"/>
    <dgm:cxn modelId="{BA40EBDA-7E7F-43C3-A8C8-ED21EC90F9C9}" type="presParOf" srcId="{957FE3CF-FED5-4442-8EA2-DD1E71FBEF73}" destId="{FC8D753D-8481-443E-AFE8-74DB4E607DA5}" srcOrd="2" destOrd="0" presId="urn:microsoft.com/office/officeart/2005/8/layout/vList2"/>
    <dgm:cxn modelId="{62886DB7-2C43-44E3-B64F-D3710BF55AFE}" type="presParOf" srcId="{957FE3CF-FED5-4442-8EA2-DD1E71FBEF73}" destId="{1FAC9D5C-23EA-4CCE-A6E2-F461F91BD8EB}" srcOrd="3" destOrd="0" presId="urn:microsoft.com/office/officeart/2005/8/layout/vList2"/>
    <dgm:cxn modelId="{35B7911F-3E01-480E-A883-F5D7F84CA68A}" type="presParOf" srcId="{957FE3CF-FED5-4442-8EA2-DD1E71FBEF73}" destId="{CA70B0B0-F4F3-4B32-91CF-487D9E530C17}" srcOrd="4" destOrd="0" presId="urn:microsoft.com/office/officeart/2005/8/layout/vList2"/>
    <dgm:cxn modelId="{E4BA096D-B778-4EE8-89B0-B800C6E09E23}" type="presParOf" srcId="{957FE3CF-FED5-4442-8EA2-DD1E71FBEF73}" destId="{165C1135-0C6E-4D01-B228-A7AFE5BAD84F}" srcOrd="5" destOrd="0" presId="urn:microsoft.com/office/officeart/2005/8/layout/vList2"/>
    <dgm:cxn modelId="{794F6FF0-52C5-4CDF-80BF-C2D26B8037F8}" type="presParOf" srcId="{957FE3CF-FED5-4442-8EA2-DD1E71FBEF73}" destId="{722F4D5E-F057-4348-9023-C4ABD03E522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EDC07E4-6EE7-4006-AFF4-54FEF66A4A6C}" type="doc">
      <dgm:prSet loTypeId="urn:microsoft.com/office/officeart/2005/8/layout/vList2" loCatId="list" qsTypeId="urn:microsoft.com/office/officeart/2005/8/quickstyle/simple3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12CB4855-80CF-457E-9B46-81715DE6AC55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Доходы безработных граждан не учитываются при установлении среднедушевого дохода семьи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6B56D0-87A6-42A3-9A5F-9E2473BED4A6}" type="parTrans" cxnId="{5A51F819-10B8-406E-A5F0-ABCABE392E14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88A413-62E0-41A0-9454-13BABB06ACF0}" type="sibTrans" cxnId="{5A51F819-10B8-406E-A5F0-ABCABE392E14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52C890-3B5F-4C1A-9961-3781937186DE}" type="pres">
      <dgm:prSet presAssocID="{FEDC07E4-6EE7-4006-AFF4-54FEF66A4A6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A46E58B-03D8-4930-8B12-90027E418DDE}" type="pres">
      <dgm:prSet presAssocID="{12CB4855-80CF-457E-9B46-81715DE6AC55}" presName="parentText" presStyleLbl="node1" presStyleIdx="0" presStyleCnt="1" custLinFactNeighborX="-98" custLinFactNeighborY="-422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A9EB3D-176F-49FD-B687-DB894C1B17D6}" type="presOf" srcId="{FEDC07E4-6EE7-4006-AFF4-54FEF66A4A6C}" destId="{6A52C890-3B5F-4C1A-9961-3781937186DE}" srcOrd="0" destOrd="0" presId="urn:microsoft.com/office/officeart/2005/8/layout/vList2"/>
    <dgm:cxn modelId="{5A51F819-10B8-406E-A5F0-ABCABE392E14}" srcId="{FEDC07E4-6EE7-4006-AFF4-54FEF66A4A6C}" destId="{12CB4855-80CF-457E-9B46-81715DE6AC55}" srcOrd="0" destOrd="0" parTransId="{786B56D0-87A6-42A3-9A5F-9E2473BED4A6}" sibTransId="{DC88A413-62E0-41A0-9454-13BABB06ACF0}"/>
    <dgm:cxn modelId="{7B620C4F-B7FA-4D03-8D71-1CC6450592C8}" type="presOf" srcId="{12CB4855-80CF-457E-9B46-81715DE6AC55}" destId="{EA46E58B-03D8-4930-8B12-90027E418DDE}" srcOrd="0" destOrd="0" presId="urn:microsoft.com/office/officeart/2005/8/layout/vList2"/>
    <dgm:cxn modelId="{7E84EB97-52F0-4A35-ABAF-FD78F4297782}" type="presParOf" srcId="{6A52C890-3B5F-4C1A-9961-3781937186DE}" destId="{EA46E58B-03D8-4930-8B12-90027E418DD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F919CEB-A5B7-4458-BB4C-7F4DC3C97205}" type="doc">
      <dgm:prSet loTypeId="urn:microsoft.com/office/officeart/2005/8/layout/vList2" loCatId="list" qsTypeId="urn:microsoft.com/office/officeart/2005/8/quickstyle/simple5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1FBC9A56-4FB0-4B07-8222-025201F6A00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108 учреждениями социального обслуживания обеспечен сменный характер работы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DD83E4-216B-4BBE-BF53-9A9A76ADE746}" type="parTrans" cxnId="{2705F1A2-B60A-47E2-94B1-84B11B6A2AA1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8EF05E-E3C9-429E-85F2-497A4E8525D5}" type="sibTrans" cxnId="{2705F1A2-B60A-47E2-94B1-84B11B6A2AA1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6E7C2F-0D45-4C53-9CD6-BEE9DE40058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10 тыс. сотрудников учреждений социального обслуживания получили выплаты стимулирующего характера за особые условия труда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6B7FB6-D0CE-4FC5-963E-7F17D3167C13}" type="parTrans" cxnId="{8A603EF1-1667-4BE5-A0AB-E5564757B51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25C222-420E-42F6-8A56-3901028FDA9A}" type="sibTrans" cxnId="{8A603EF1-1667-4BE5-A0AB-E5564757B51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6106FD-4990-4D07-995F-2609ED60711B}" type="pres">
      <dgm:prSet presAssocID="{AF919CEB-A5B7-4458-BB4C-7F4DC3C9720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56BCF9-8F48-4330-A1E8-A8C609B8E687}" type="pres">
      <dgm:prSet presAssocID="{1FBC9A56-4FB0-4B07-8222-025201F6A008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6F5920-9AB9-41B4-92C7-CDD343F65C66}" type="pres">
      <dgm:prSet presAssocID="{638EF05E-E3C9-429E-85F2-497A4E8525D5}" presName="spacer" presStyleCnt="0"/>
      <dgm:spPr/>
    </dgm:pt>
    <dgm:pt modelId="{B31D4066-D51E-4DCF-BF7C-84B8872B00BD}" type="pres">
      <dgm:prSet presAssocID="{BA6E7C2F-0D45-4C53-9CD6-BEE9DE40058A}" presName="parentText" presStyleLbl="node1" presStyleIdx="1" presStyleCnt="2" custLinFactY="18616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603EF1-1667-4BE5-A0AB-E5564757B51D}" srcId="{AF919CEB-A5B7-4458-BB4C-7F4DC3C97205}" destId="{BA6E7C2F-0D45-4C53-9CD6-BEE9DE40058A}" srcOrd="1" destOrd="0" parTransId="{DD6B7FB6-D0CE-4FC5-963E-7F17D3167C13}" sibTransId="{7625C222-420E-42F6-8A56-3901028FDA9A}"/>
    <dgm:cxn modelId="{31D7BB62-CA6C-4DFA-99C9-19EFF273E8F5}" type="presOf" srcId="{BA6E7C2F-0D45-4C53-9CD6-BEE9DE40058A}" destId="{B31D4066-D51E-4DCF-BF7C-84B8872B00BD}" srcOrd="0" destOrd="0" presId="urn:microsoft.com/office/officeart/2005/8/layout/vList2"/>
    <dgm:cxn modelId="{2705F1A2-B60A-47E2-94B1-84B11B6A2AA1}" srcId="{AF919CEB-A5B7-4458-BB4C-7F4DC3C97205}" destId="{1FBC9A56-4FB0-4B07-8222-025201F6A008}" srcOrd="0" destOrd="0" parTransId="{38DD83E4-216B-4BBE-BF53-9A9A76ADE746}" sibTransId="{638EF05E-E3C9-429E-85F2-497A4E8525D5}"/>
    <dgm:cxn modelId="{5E46F2C5-FD52-4887-9390-4411B2580009}" type="presOf" srcId="{AF919CEB-A5B7-4458-BB4C-7F4DC3C97205}" destId="{E36106FD-4990-4D07-995F-2609ED60711B}" srcOrd="0" destOrd="0" presId="urn:microsoft.com/office/officeart/2005/8/layout/vList2"/>
    <dgm:cxn modelId="{47795E3B-9FA6-4B0C-81F4-5C747CCDA042}" type="presOf" srcId="{1FBC9A56-4FB0-4B07-8222-025201F6A008}" destId="{B956BCF9-8F48-4330-A1E8-A8C609B8E687}" srcOrd="0" destOrd="0" presId="urn:microsoft.com/office/officeart/2005/8/layout/vList2"/>
    <dgm:cxn modelId="{9431B551-7E2F-4719-A414-DB706D8563FA}" type="presParOf" srcId="{E36106FD-4990-4D07-995F-2609ED60711B}" destId="{B956BCF9-8F48-4330-A1E8-A8C609B8E687}" srcOrd="0" destOrd="0" presId="urn:microsoft.com/office/officeart/2005/8/layout/vList2"/>
    <dgm:cxn modelId="{292DF318-3BF4-4777-8F86-E63CFB2E5676}" type="presParOf" srcId="{E36106FD-4990-4D07-995F-2609ED60711B}" destId="{5B6F5920-9AB9-41B4-92C7-CDD343F65C66}" srcOrd="1" destOrd="0" presId="urn:microsoft.com/office/officeart/2005/8/layout/vList2"/>
    <dgm:cxn modelId="{D155C7F0-A239-42C4-AB6B-C1FFA65FC724}" type="presParOf" srcId="{E36106FD-4990-4D07-995F-2609ED60711B}" destId="{B31D4066-D51E-4DCF-BF7C-84B8872B00B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EE08E3E-994E-45DB-A6A3-D5443B19C0B4}" type="doc">
      <dgm:prSet loTypeId="urn:microsoft.com/office/officeart/2005/8/layout/vList2" loCatId="list" qsTypeId="urn:microsoft.com/office/officeart/2005/8/quickstyle/3d4" qsCatId="3D" csTypeId="urn:microsoft.com/office/officeart/2005/8/colors/accent4_5" csCatId="accent4" phldr="1"/>
      <dgm:spPr/>
      <dgm:t>
        <a:bodyPr/>
        <a:lstStyle/>
        <a:p>
          <a:endParaRPr lang="ru-RU"/>
        </a:p>
      </dgm:t>
    </dgm:pt>
    <dgm:pt modelId="{0861BB83-58A0-46E7-A44B-18222F0E35E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Обработаны 51 тыс. обращений граждан, поступивших на горячие телефонные линии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D8504A-5A54-448F-9590-A92A3AB8DE7A}" type="parTrans" cxnId="{2B113F4C-135B-49F5-904E-92FEB99ABDB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8C0DC7-A977-4B98-A1E1-5D5A0E17BB2F}" type="sibTrans" cxnId="{2B113F4C-135B-49F5-904E-92FEB99ABDB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896679-6F7A-423A-9520-4CD05A27287D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Отработано 18 тыс. заявок на доставку гражданам продуктов и лекарственных средств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E03C7B-A40B-4382-9926-83D5C59B4D6A}" type="parTrans" cxnId="{E6A03978-4FD7-4CD8-A6E0-2450E7C80C7C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F1BDB7-EFF6-4454-B6CA-37A5777C725C}" type="sibTrans" cxnId="{E6A03978-4FD7-4CD8-A6E0-2450E7C80C7C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1EAEAD-B50B-44E4-BEAD-D7120BA5CEAF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32 тыс. продуктовых наборов предоставлено гражданам, нуждающимся в поддержке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2D7494-5F37-41C8-8DF8-0D1C30269BF1}" type="parTrans" cxnId="{4D4266DE-01AB-49B5-BF33-9EE7CEE2447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B7899A-9049-47BD-AE5A-049768A9223A}" type="sibTrans" cxnId="{4D4266DE-01AB-49B5-BF33-9EE7CEE2447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1AD70E-4CF3-4E71-961A-C098457A6A7B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27 тыс. волонтеров обеспечены горячим питанием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4D2714-E570-4D55-951F-A0471060620E}" type="parTrans" cxnId="{F4FDDA83-C158-4198-B132-132DACC365F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8C92A3-56EB-4687-B58B-F82329CC958A}" type="sibTrans" cxnId="{F4FDDA83-C158-4198-B132-132DACC365F7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57A0F9-3338-400E-858E-CB6166189406}" type="pres">
      <dgm:prSet presAssocID="{0EE08E3E-994E-45DB-A6A3-D5443B19C0B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31DDA0-2EAD-42D9-B857-B3DE9FB533D3}" type="pres">
      <dgm:prSet presAssocID="{0861BB83-58A0-46E7-A44B-18222F0E35E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DB1300-D434-4A8B-B7C6-26B85638BD81}" type="pres">
      <dgm:prSet presAssocID="{D28C0DC7-A977-4B98-A1E1-5D5A0E17BB2F}" presName="spacer" presStyleCnt="0"/>
      <dgm:spPr/>
    </dgm:pt>
    <dgm:pt modelId="{115AC978-4D4B-4656-91DF-F43E677927E3}" type="pres">
      <dgm:prSet presAssocID="{79896679-6F7A-423A-9520-4CD05A27287D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10FDFF-D556-4677-993A-5353646EEBE9}" type="pres">
      <dgm:prSet presAssocID="{5FF1BDB7-EFF6-4454-B6CA-37A5777C725C}" presName="spacer" presStyleCnt="0"/>
      <dgm:spPr/>
    </dgm:pt>
    <dgm:pt modelId="{3C556F33-6215-47E3-B2A5-7187AE0ABA37}" type="pres">
      <dgm:prSet presAssocID="{311EAEAD-B50B-44E4-BEAD-D7120BA5CEA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16F025-11A5-46F9-A7EE-E0ED87EC28A4}" type="pres">
      <dgm:prSet presAssocID="{E3B7899A-9049-47BD-AE5A-049768A9223A}" presName="spacer" presStyleCnt="0"/>
      <dgm:spPr/>
    </dgm:pt>
    <dgm:pt modelId="{54CE6654-4CD0-4BDF-AB6B-6354DFE8F8C9}" type="pres">
      <dgm:prSet presAssocID="{2A1AD70E-4CF3-4E71-961A-C098457A6A7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FDDA83-C158-4198-B132-132DACC365F7}" srcId="{0EE08E3E-994E-45DB-A6A3-D5443B19C0B4}" destId="{2A1AD70E-4CF3-4E71-961A-C098457A6A7B}" srcOrd="3" destOrd="0" parTransId="{AA4D2714-E570-4D55-951F-A0471060620E}" sibTransId="{448C92A3-56EB-4687-B58B-F82329CC958A}"/>
    <dgm:cxn modelId="{4D4266DE-01AB-49B5-BF33-9EE7CEE24477}" srcId="{0EE08E3E-994E-45DB-A6A3-D5443B19C0B4}" destId="{311EAEAD-B50B-44E4-BEAD-D7120BA5CEAF}" srcOrd="2" destOrd="0" parTransId="{BB2D7494-5F37-41C8-8DF8-0D1C30269BF1}" sibTransId="{E3B7899A-9049-47BD-AE5A-049768A9223A}"/>
    <dgm:cxn modelId="{E6A03978-4FD7-4CD8-A6E0-2450E7C80C7C}" srcId="{0EE08E3E-994E-45DB-A6A3-D5443B19C0B4}" destId="{79896679-6F7A-423A-9520-4CD05A27287D}" srcOrd="1" destOrd="0" parTransId="{6DE03C7B-A40B-4382-9926-83D5C59B4D6A}" sibTransId="{5FF1BDB7-EFF6-4454-B6CA-37A5777C725C}"/>
    <dgm:cxn modelId="{985A38A5-C67A-4620-B37D-038DC2FFCC10}" type="presOf" srcId="{79896679-6F7A-423A-9520-4CD05A27287D}" destId="{115AC978-4D4B-4656-91DF-F43E677927E3}" srcOrd="0" destOrd="0" presId="urn:microsoft.com/office/officeart/2005/8/layout/vList2"/>
    <dgm:cxn modelId="{2B113F4C-135B-49F5-904E-92FEB99ABDB2}" srcId="{0EE08E3E-994E-45DB-A6A3-D5443B19C0B4}" destId="{0861BB83-58A0-46E7-A44B-18222F0E35E5}" srcOrd="0" destOrd="0" parTransId="{0ED8504A-5A54-448F-9590-A92A3AB8DE7A}" sibTransId="{D28C0DC7-A977-4B98-A1E1-5D5A0E17BB2F}"/>
    <dgm:cxn modelId="{C2095F5B-8029-478A-8EC6-150ACA5F7BC0}" type="presOf" srcId="{311EAEAD-B50B-44E4-BEAD-D7120BA5CEAF}" destId="{3C556F33-6215-47E3-B2A5-7187AE0ABA37}" srcOrd="0" destOrd="0" presId="urn:microsoft.com/office/officeart/2005/8/layout/vList2"/>
    <dgm:cxn modelId="{3E51396C-22D2-48CA-886E-65102645F8E0}" type="presOf" srcId="{0EE08E3E-994E-45DB-A6A3-D5443B19C0B4}" destId="{7657A0F9-3338-400E-858E-CB6166189406}" srcOrd="0" destOrd="0" presId="urn:microsoft.com/office/officeart/2005/8/layout/vList2"/>
    <dgm:cxn modelId="{4751C1EE-206C-470E-B528-E442E176D5B8}" type="presOf" srcId="{0861BB83-58A0-46E7-A44B-18222F0E35E5}" destId="{C131DDA0-2EAD-42D9-B857-B3DE9FB533D3}" srcOrd="0" destOrd="0" presId="urn:microsoft.com/office/officeart/2005/8/layout/vList2"/>
    <dgm:cxn modelId="{9DD48646-EA3A-4E85-A177-1B3A0CD70DA2}" type="presOf" srcId="{2A1AD70E-4CF3-4E71-961A-C098457A6A7B}" destId="{54CE6654-4CD0-4BDF-AB6B-6354DFE8F8C9}" srcOrd="0" destOrd="0" presId="urn:microsoft.com/office/officeart/2005/8/layout/vList2"/>
    <dgm:cxn modelId="{45B4F238-E6FF-40C0-93C2-5C9681B67885}" type="presParOf" srcId="{7657A0F9-3338-400E-858E-CB6166189406}" destId="{C131DDA0-2EAD-42D9-B857-B3DE9FB533D3}" srcOrd="0" destOrd="0" presId="urn:microsoft.com/office/officeart/2005/8/layout/vList2"/>
    <dgm:cxn modelId="{48708D95-5BD9-4D7A-A3B6-E7AB08CD545B}" type="presParOf" srcId="{7657A0F9-3338-400E-858E-CB6166189406}" destId="{4ADB1300-D434-4A8B-B7C6-26B85638BD81}" srcOrd="1" destOrd="0" presId="urn:microsoft.com/office/officeart/2005/8/layout/vList2"/>
    <dgm:cxn modelId="{51B23E3C-6355-49E5-AB79-4DFF8446E12C}" type="presParOf" srcId="{7657A0F9-3338-400E-858E-CB6166189406}" destId="{115AC978-4D4B-4656-91DF-F43E677927E3}" srcOrd="2" destOrd="0" presId="urn:microsoft.com/office/officeart/2005/8/layout/vList2"/>
    <dgm:cxn modelId="{E0CFAA98-DD05-4AB3-B182-03932653E6E1}" type="presParOf" srcId="{7657A0F9-3338-400E-858E-CB6166189406}" destId="{9D10FDFF-D556-4677-993A-5353646EEBE9}" srcOrd="3" destOrd="0" presId="urn:microsoft.com/office/officeart/2005/8/layout/vList2"/>
    <dgm:cxn modelId="{2F0243C7-82D7-4151-88E0-C051FEC3BD6A}" type="presParOf" srcId="{7657A0F9-3338-400E-858E-CB6166189406}" destId="{3C556F33-6215-47E3-B2A5-7187AE0ABA37}" srcOrd="4" destOrd="0" presId="urn:microsoft.com/office/officeart/2005/8/layout/vList2"/>
    <dgm:cxn modelId="{23A2BFF5-EEA2-49A3-8FEA-E766B4102567}" type="presParOf" srcId="{7657A0F9-3338-400E-858E-CB6166189406}" destId="{C416F025-11A5-46F9-A7EE-E0ED87EC28A4}" srcOrd="5" destOrd="0" presId="urn:microsoft.com/office/officeart/2005/8/layout/vList2"/>
    <dgm:cxn modelId="{EE9A77C4-0411-4A5E-913F-47406FD1FE51}" type="presParOf" srcId="{7657A0F9-3338-400E-858E-CB6166189406}" destId="{54CE6654-4CD0-4BDF-AB6B-6354DFE8F8C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635C1B2-6BAA-4277-B09F-51FA196A093D}" type="doc">
      <dgm:prSet loTypeId="urn:microsoft.com/office/officeart/2005/8/layout/process1" loCatId="process" qsTypeId="urn:microsoft.com/office/officeart/2005/8/quickstyle/simple3" qsCatId="simple" csTypeId="urn:microsoft.com/office/officeart/2005/8/colors/colorful5" csCatId="colorful" phldr="1"/>
      <dgm:spPr/>
    </dgm:pt>
    <dgm:pt modelId="{E47B92AD-CB1A-42F0-AB23-D6805537C640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rPr>
            <a:t>Обращение к гражданам Российской Федерации Президента Российской Федерации В.В. Путина 25.03.2020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0BEE9F-DB30-4EFC-A4F4-420110A3E9A6}" type="parTrans" cxnId="{9EDDA085-59A5-4AC9-BDD6-98708C1145FF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61A074-D0F8-4284-B9C0-A0E048A91178}" type="sibTrans" cxnId="{9EDDA085-59A5-4AC9-BDD6-98708C1145FF}">
      <dgm:prSet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C13393-0C25-4E67-A816-D8129923C4EF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25 марта 2020 года № 24-ОЗ «О внесении изменений </a:t>
          </a:r>
          <a:b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в Областной закон «О защите прав ребенка»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6D683F-0222-4F8C-9D02-C380272F2564}" type="parTrans" cxnId="{8E54CC4B-34E3-4A45-BF11-C2AA6178D895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420E5F-0621-455C-91EB-B276E6DF52C6}" type="sibTrans" cxnId="{8E54CC4B-34E3-4A45-BF11-C2AA6178D895}">
      <dgm:prSet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CCE14B-41B0-4D08-B8F9-16BD529F6525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</a:t>
          </a:r>
          <a:b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от 23.04.2020 № 272-ПП </a:t>
          </a:r>
          <a:b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«О внесении изменений </a:t>
          </a:r>
          <a:b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в постановление Правительства Свердловской области </a:t>
          </a:r>
          <a:b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от 07.12.2000 № 1004-ПП»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786E3-112C-4081-8BFF-6C107A2EE51B}" type="parTrans" cxnId="{80ED567A-37B2-48BC-AED6-9D5191EE0E7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CC79BE-9D5B-44CC-A615-401AF193DBBB}" type="sibTrans" cxnId="{80ED567A-37B2-48BC-AED6-9D5191EE0E7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AD7DBC-C4BE-4EE3-A31C-826EC01271D7}" type="pres">
      <dgm:prSet presAssocID="{3635C1B2-6BAA-4277-B09F-51FA196A093D}" presName="Name0" presStyleCnt="0">
        <dgm:presLayoutVars>
          <dgm:dir/>
          <dgm:resizeHandles val="exact"/>
        </dgm:presLayoutVars>
      </dgm:prSet>
      <dgm:spPr/>
    </dgm:pt>
    <dgm:pt modelId="{B9C56D58-3971-4500-9DC6-DE44718F79B7}" type="pres">
      <dgm:prSet presAssocID="{E47B92AD-CB1A-42F0-AB23-D6805537C640}" presName="node" presStyleLbl="node1" presStyleIdx="0" presStyleCnt="3" custScaleX="112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F69BEF-535B-4403-9445-6A5E5D9DEA3D}" type="pres">
      <dgm:prSet presAssocID="{3A61A074-D0F8-4284-B9C0-A0E048A91178}" presName="sibTrans" presStyleLbl="sibTrans2D1" presStyleIdx="0" presStyleCnt="2"/>
      <dgm:spPr/>
      <dgm:t>
        <a:bodyPr/>
        <a:lstStyle/>
        <a:p>
          <a:endParaRPr lang="ru-RU"/>
        </a:p>
      </dgm:t>
    </dgm:pt>
    <dgm:pt modelId="{B8B4ABFE-381C-41B8-8801-4DB464705042}" type="pres">
      <dgm:prSet presAssocID="{3A61A074-D0F8-4284-B9C0-A0E048A91178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C956F151-238E-48AF-BC01-D6437DAC7337}" type="pres">
      <dgm:prSet presAssocID="{07C13393-0C25-4E67-A816-D8129923C4EF}" presName="node" presStyleLbl="node1" presStyleIdx="1" presStyleCnt="3" custScaleX="1345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D82085-1113-4579-A7C5-A53C5B5959C9}" type="pres">
      <dgm:prSet presAssocID="{6B420E5F-0621-455C-91EB-B276E6DF52C6}" presName="sibTrans" presStyleLbl="sibTrans2D1" presStyleIdx="1" presStyleCnt="2"/>
      <dgm:spPr/>
      <dgm:t>
        <a:bodyPr/>
        <a:lstStyle/>
        <a:p>
          <a:endParaRPr lang="ru-RU"/>
        </a:p>
      </dgm:t>
    </dgm:pt>
    <dgm:pt modelId="{268261CC-C656-4C74-8822-6896D0592BAB}" type="pres">
      <dgm:prSet presAssocID="{6B420E5F-0621-455C-91EB-B276E6DF52C6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EF5DFE05-F790-4D6E-B9C6-F636C8C85B4D}" type="pres">
      <dgm:prSet presAssocID="{1ECCE14B-41B0-4D08-B8F9-16BD529F6525}" presName="node" presStyleLbl="node1" presStyleIdx="2" presStyleCnt="3" custScaleX="1562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50FB5D0-965C-47B9-AE9C-A44814C1548E}" type="presOf" srcId="{6B420E5F-0621-455C-91EB-B276E6DF52C6}" destId="{268261CC-C656-4C74-8822-6896D0592BAB}" srcOrd="1" destOrd="0" presId="urn:microsoft.com/office/officeart/2005/8/layout/process1"/>
    <dgm:cxn modelId="{80ED567A-37B2-48BC-AED6-9D5191EE0E7E}" srcId="{3635C1B2-6BAA-4277-B09F-51FA196A093D}" destId="{1ECCE14B-41B0-4D08-B8F9-16BD529F6525}" srcOrd="2" destOrd="0" parTransId="{B09786E3-112C-4081-8BFF-6C107A2EE51B}" sibTransId="{DACC79BE-9D5B-44CC-A615-401AF193DBBB}"/>
    <dgm:cxn modelId="{A3E7781A-837E-4ABC-A92C-CBBD60AB9665}" type="presOf" srcId="{1ECCE14B-41B0-4D08-B8F9-16BD529F6525}" destId="{EF5DFE05-F790-4D6E-B9C6-F636C8C85B4D}" srcOrd="0" destOrd="0" presId="urn:microsoft.com/office/officeart/2005/8/layout/process1"/>
    <dgm:cxn modelId="{13698DF2-666E-4214-B9FB-9BEC828E2634}" type="presOf" srcId="{3635C1B2-6BAA-4277-B09F-51FA196A093D}" destId="{AFAD7DBC-C4BE-4EE3-A31C-826EC01271D7}" srcOrd="0" destOrd="0" presId="urn:microsoft.com/office/officeart/2005/8/layout/process1"/>
    <dgm:cxn modelId="{194AE6D5-88A9-4E93-9BDA-EBCDF6710DF6}" type="presOf" srcId="{6B420E5F-0621-455C-91EB-B276E6DF52C6}" destId="{A9D82085-1113-4579-A7C5-A53C5B5959C9}" srcOrd="0" destOrd="0" presId="urn:microsoft.com/office/officeart/2005/8/layout/process1"/>
    <dgm:cxn modelId="{BB7C121A-BA11-43F7-88C2-7A5BECBDE959}" type="presOf" srcId="{3A61A074-D0F8-4284-B9C0-A0E048A91178}" destId="{B8B4ABFE-381C-41B8-8801-4DB464705042}" srcOrd="1" destOrd="0" presId="urn:microsoft.com/office/officeart/2005/8/layout/process1"/>
    <dgm:cxn modelId="{8E54CC4B-34E3-4A45-BF11-C2AA6178D895}" srcId="{3635C1B2-6BAA-4277-B09F-51FA196A093D}" destId="{07C13393-0C25-4E67-A816-D8129923C4EF}" srcOrd="1" destOrd="0" parTransId="{7C6D683F-0222-4F8C-9D02-C380272F2564}" sibTransId="{6B420E5F-0621-455C-91EB-B276E6DF52C6}"/>
    <dgm:cxn modelId="{4A8746DC-165C-4045-8127-9D4C4815A1C4}" type="presOf" srcId="{E47B92AD-CB1A-42F0-AB23-D6805537C640}" destId="{B9C56D58-3971-4500-9DC6-DE44718F79B7}" srcOrd="0" destOrd="0" presId="urn:microsoft.com/office/officeart/2005/8/layout/process1"/>
    <dgm:cxn modelId="{9EDDA085-59A5-4AC9-BDD6-98708C1145FF}" srcId="{3635C1B2-6BAA-4277-B09F-51FA196A093D}" destId="{E47B92AD-CB1A-42F0-AB23-D6805537C640}" srcOrd="0" destOrd="0" parTransId="{9C0BEE9F-DB30-4EFC-A4F4-420110A3E9A6}" sibTransId="{3A61A074-D0F8-4284-B9C0-A0E048A91178}"/>
    <dgm:cxn modelId="{BA830D7C-9A08-4DE3-9649-CCB511B7134B}" type="presOf" srcId="{3A61A074-D0F8-4284-B9C0-A0E048A91178}" destId="{84F69BEF-535B-4403-9445-6A5E5D9DEA3D}" srcOrd="0" destOrd="0" presId="urn:microsoft.com/office/officeart/2005/8/layout/process1"/>
    <dgm:cxn modelId="{E6A76DB5-0185-4D59-9BF6-863440468EC6}" type="presOf" srcId="{07C13393-0C25-4E67-A816-D8129923C4EF}" destId="{C956F151-238E-48AF-BC01-D6437DAC7337}" srcOrd="0" destOrd="0" presId="urn:microsoft.com/office/officeart/2005/8/layout/process1"/>
    <dgm:cxn modelId="{14364ED4-1776-4DCB-9ABD-0EA67E774605}" type="presParOf" srcId="{AFAD7DBC-C4BE-4EE3-A31C-826EC01271D7}" destId="{B9C56D58-3971-4500-9DC6-DE44718F79B7}" srcOrd="0" destOrd="0" presId="urn:microsoft.com/office/officeart/2005/8/layout/process1"/>
    <dgm:cxn modelId="{E5ADF19C-0432-4961-A962-466C83DA6526}" type="presParOf" srcId="{AFAD7DBC-C4BE-4EE3-A31C-826EC01271D7}" destId="{84F69BEF-535B-4403-9445-6A5E5D9DEA3D}" srcOrd="1" destOrd="0" presId="urn:microsoft.com/office/officeart/2005/8/layout/process1"/>
    <dgm:cxn modelId="{E513E70D-C934-491A-ABAA-6858C425F734}" type="presParOf" srcId="{84F69BEF-535B-4403-9445-6A5E5D9DEA3D}" destId="{B8B4ABFE-381C-41B8-8801-4DB464705042}" srcOrd="0" destOrd="0" presId="urn:microsoft.com/office/officeart/2005/8/layout/process1"/>
    <dgm:cxn modelId="{B0FB2C0B-CBFF-452F-B393-709E9BCC7D3F}" type="presParOf" srcId="{AFAD7DBC-C4BE-4EE3-A31C-826EC01271D7}" destId="{C956F151-238E-48AF-BC01-D6437DAC7337}" srcOrd="2" destOrd="0" presId="urn:microsoft.com/office/officeart/2005/8/layout/process1"/>
    <dgm:cxn modelId="{4CE5288D-5308-48F3-A65B-5C3A88CDA12E}" type="presParOf" srcId="{AFAD7DBC-C4BE-4EE3-A31C-826EC01271D7}" destId="{A9D82085-1113-4579-A7C5-A53C5B5959C9}" srcOrd="3" destOrd="0" presId="urn:microsoft.com/office/officeart/2005/8/layout/process1"/>
    <dgm:cxn modelId="{E00A8C10-11DB-475D-A623-E93DAE7B03C4}" type="presParOf" srcId="{A9D82085-1113-4579-A7C5-A53C5B5959C9}" destId="{268261CC-C656-4C74-8822-6896D0592BAB}" srcOrd="0" destOrd="0" presId="urn:microsoft.com/office/officeart/2005/8/layout/process1"/>
    <dgm:cxn modelId="{7941FBD4-86E5-4948-9F3A-F4931B2153D2}" type="presParOf" srcId="{AFAD7DBC-C4BE-4EE3-A31C-826EC01271D7}" destId="{EF5DFE05-F790-4D6E-B9C6-F636C8C85B4D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88F2C96-7FED-4D1A-BD5C-A6EC3C4CAD3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E8571EB-3155-43CA-A9A0-135824D35DF7}">
      <dgm:prSet phldrT="[Текст]" phldr="1" custT="1"/>
      <dgm:spPr/>
      <dgm:t>
        <a:bodyPr/>
        <a:lstStyle/>
        <a:p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4C6AE7-2B5E-4342-8329-223EED376B60}" type="parTrans" cxnId="{8120EA25-B6C7-4791-8E52-0F3BFD5B9A73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D9DA39-3124-48F7-BA24-01A5C9C49A20}" type="sibTrans" cxnId="{8120EA25-B6C7-4791-8E52-0F3BFD5B9A73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C4397C-DBD7-47B1-9A51-95915B112923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263875-BD73-4D6F-8D29-48E0B50B5975}" type="parTrans" cxnId="{77B893EC-11DC-4A5B-8547-AB129FFB1C9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893BA8-5A7C-4FB5-8382-CD5E2D247043}" type="sibTrans" cxnId="{77B893EC-11DC-4A5B-8547-AB129FFB1C9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B89BAF-A855-497A-8F89-1D5D404DD8FE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8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E771EC-61B7-461B-8812-52BCAE270F48}" type="parTrans" cxnId="{842AFE59-979C-4BBD-9FDA-D1B0D50F062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B82B7B-D4A5-4C50-B86F-A2911A39CF41}" type="sibTrans" cxnId="{842AFE59-979C-4BBD-9FDA-D1B0D50F062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E17061-BDA5-460F-8F3D-30BEA2C99797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9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1FE53B-CFD5-4CE5-A4AD-1E697431E2EF}" type="parTrans" cxnId="{6E858023-8F43-420F-9E54-FDC1F7F77C4D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0A44D3-EE55-4D60-B3E7-4D715FF2AEBE}" type="sibTrans" cxnId="{6E858023-8F43-420F-9E54-FDC1F7F77C4D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C4058E-99C9-452E-9298-29898703E93F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13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2D6586-F9B2-4794-89E1-62E9BBD79558}" type="parTrans" cxnId="{30B33402-3390-4C60-9D69-348E769B4729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2EFE7B-0EC4-4F65-8895-383CB4226422}" type="sibTrans" cxnId="{30B33402-3390-4C60-9D69-348E769B4729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FEDBEB-597C-47C7-BF6F-470D862048A6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14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A1C497-2697-4BAB-B26E-0A5E0912B0EF}" type="parTrans" cxnId="{E1D4EB59-47A8-4429-A5EC-24992C04777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98EA3A-0AAE-477C-BA1A-FC922557B525}" type="sibTrans" cxnId="{E1D4EB59-47A8-4429-A5EC-24992C04777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EFB80B-1394-48B8-A9FE-A1B9DACFB226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15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6FCF50-7649-4479-A637-9EF03577933D}" type="parTrans" cxnId="{0BC21504-423A-493F-A492-362D2486B69F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0AA2C1-93C0-427C-9DDC-67B27AE5C06D}" type="sibTrans" cxnId="{0BC21504-423A-493F-A492-362D2486B69F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1D66C9-7EC7-4C08-9E3D-B7D2128E39CB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16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644632-7D04-412C-9809-2BF616848448}" type="parTrans" cxnId="{4A48A4C7-A91E-4AF8-95BC-4CDEAAD1385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B7D806-3D9E-47F0-AB1A-AF7E610A3A9A}" type="sibTrans" cxnId="{4A48A4C7-A91E-4AF8-95BC-4CDEAAD13855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AF1C9E-FEF2-45F5-8188-B774D4213F5F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17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4C56A0-BFAB-4142-9745-8A1BDF5873AF}" type="parTrans" cxnId="{207704E2-5961-4936-A06D-ABA76A9B45B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45BB0C-0178-4844-9DA3-1D89F5EA7AE0}" type="sibTrans" cxnId="{207704E2-5961-4936-A06D-ABA76A9B45B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0A2989-F470-4133-970C-C604B6C7CBA7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18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1A7AF2-2D6E-40BB-AE74-A9D33F7F866B}" type="parTrans" cxnId="{77E746C7-D30B-42F1-B76C-36E904096DF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9B5472-F910-494F-B4F7-20F44BB37211}" type="sibTrans" cxnId="{77E746C7-D30B-42F1-B76C-36E904096DF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8BC0B2-AFA5-47AE-970E-31CE3F4793AA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19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105097-F06C-4B03-860D-66C354A801D8}" type="parTrans" cxnId="{50D0945A-3B1E-4482-ADE3-AF7F937D4DD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973830-509D-430C-9FFB-2D35EC2E613F}" type="sibTrans" cxnId="{50D0945A-3B1E-4482-ADE3-AF7F937D4DD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147041-E834-4938-8F30-533D09079C54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20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764849-654A-4224-838C-7A6758F5462F}" type="parTrans" cxnId="{C4B478EC-FE97-419B-ABA3-99F8BE08CC99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9408BD-1EFD-4E09-8A21-982985D59079}" type="sibTrans" cxnId="{C4B478EC-FE97-419B-ABA3-99F8BE08CC99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ECD662-12C7-4E85-A194-2EA58B8EEC39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21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26BA2E-D3B7-4605-9476-6060904ED8FC}" type="parTrans" cxnId="{C7562E63-8C50-4DF2-AAC6-61CD405A4E32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DC628D-549D-4D00-AAD0-01A0D09E392B}" type="sibTrans" cxnId="{C7562E63-8C50-4DF2-AAC6-61CD405A4E32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232689-8EE0-4052-AF8C-F0965DA502A0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22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9BDFB7-D1BA-4969-82E3-A0AC5D203411}" type="parTrans" cxnId="{66EAEFD3-99B1-4720-A3DF-65D549C5EFE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6E5417-5F89-43AC-A363-BCD363C349A5}" type="sibTrans" cxnId="{66EAEFD3-99B1-4720-A3DF-65D549C5EFE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563690-15C8-4B44-9825-7DA48E068652}" type="pres">
      <dgm:prSet presAssocID="{B88F2C96-7FED-4D1A-BD5C-A6EC3C4CAD34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0294D4F-9410-4905-A6FB-38574F9CDF15}" type="pres">
      <dgm:prSet presAssocID="{9E8571EB-3155-43CA-A9A0-135824D35DF7}" presName="thickLine" presStyleLbl="alignNode1" presStyleIdx="0" presStyleCnt="1"/>
      <dgm:spPr/>
    </dgm:pt>
    <dgm:pt modelId="{47F0B262-F7DC-4668-9B19-6497BC2CB48F}" type="pres">
      <dgm:prSet presAssocID="{9E8571EB-3155-43CA-A9A0-135824D35DF7}" presName="horz1" presStyleCnt="0"/>
      <dgm:spPr/>
    </dgm:pt>
    <dgm:pt modelId="{C0103942-7F1A-4F14-8A9C-4121E836DAAB}" type="pres">
      <dgm:prSet presAssocID="{9E8571EB-3155-43CA-A9A0-135824D35DF7}" presName="tx1" presStyleLbl="revTx" presStyleIdx="0" presStyleCnt="14" custFlipHor="0" custScaleX="6047"/>
      <dgm:spPr/>
      <dgm:t>
        <a:bodyPr/>
        <a:lstStyle/>
        <a:p>
          <a:endParaRPr lang="ru-RU"/>
        </a:p>
      </dgm:t>
    </dgm:pt>
    <dgm:pt modelId="{29FA437B-9AE2-49A5-8224-A386550385E1}" type="pres">
      <dgm:prSet presAssocID="{9E8571EB-3155-43CA-A9A0-135824D35DF7}" presName="vert1" presStyleCnt="0"/>
      <dgm:spPr/>
    </dgm:pt>
    <dgm:pt modelId="{D5ADB6F9-5BC5-4CA3-AAEA-7ED5162E3048}" type="pres">
      <dgm:prSet presAssocID="{26C4397C-DBD7-47B1-9A51-95915B112923}" presName="vertSpace2a" presStyleCnt="0"/>
      <dgm:spPr/>
    </dgm:pt>
    <dgm:pt modelId="{45EBB318-9BAD-4872-92D9-7E0B276F6D6D}" type="pres">
      <dgm:prSet presAssocID="{26C4397C-DBD7-47B1-9A51-95915B112923}" presName="horz2" presStyleCnt="0"/>
      <dgm:spPr/>
    </dgm:pt>
    <dgm:pt modelId="{204C4153-1553-412C-97DD-DE3C88BCC494}" type="pres">
      <dgm:prSet presAssocID="{26C4397C-DBD7-47B1-9A51-95915B112923}" presName="horzSpace2" presStyleCnt="0"/>
      <dgm:spPr/>
    </dgm:pt>
    <dgm:pt modelId="{E739018E-1072-45DD-85D0-3CC25291D5BF}" type="pres">
      <dgm:prSet presAssocID="{26C4397C-DBD7-47B1-9A51-95915B112923}" presName="tx2" presStyleLbl="revTx" presStyleIdx="1" presStyleCnt="14"/>
      <dgm:spPr/>
      <dgm:t>
        <a:bodyPr/>
        <a:lstStyle/>
        <a:p>
          <a:endParaRPr lang="ru-RU"/>
        </a:p>
      </dgm:t>
    </dgm:pt>
    <dgm:pt modelId="{42641855-B280-45D8-B29D-E1755D9611D7}" type="pres">
      <dgm:prSet presAssocID="{26C4397C-DBD7-47B1-9A51-95915B112923}" presName="vert2" presStyleCnt="0"/>
      <dgm:spPr/>
    </dgm:pt>
    <dgm:pt modelId="{3D68E712-A79E-4CAD-976E-82DA19E14DD9}" type="pres">
      <dgm:prSet presAssocID="{26C4397C-DBD7-47B1-9A51-95915B112923}" presName="thinLine2b" presStyleLbl="callout" presStyleIdx="0" presStyleCnt="13"/>
      <dgm:spPr/>
    </dgm:pt>
    <dgm:pt modelId="{B70A831D-B877-48A4-9085-EE4307DB3A5C}" type="pres">
      <dgm:prSet presAssocID="{26C4397C-DBD7-47B1-9A51-95915B112923}" presName="vertSpace2b" presStyleCnt="0"/>
      <dgm:spPr/>
    </dgm:pt>
    <dgm:pt modelId="{84256FE8-892E-4B52-BBF8-2A5755574682}" type="pres">
      <dgm:prSet presAssocID="{46B89BAF-A855-497A-8F89-1D5D404DD8FE}" presName="horz2" presStyleCnt="0"/>
      <dgm:spPr/>
    </dgm:pt>
    <dgm:pt modelId="{39BEA88A-CEBF-45FC-93D8-C1B945D679EB}" type="pres">
      <dgm:prSet presAssocID="{46B89BAF-A855-497A-8F89-1D5D404DD8FE}" presName="horzSpace2" presStyleCnt="0"/>
      <dgm:spPr/>
    </dgm:pt>
    <dgm:pt modelId="{0E5294A2-6470-4718-9900-39E337997043}" type="pres">
      <dgm:prSet presAssocID="{46B89BAF-A855-497A-8F89-1D5D404DD8FE}" presName="tx2" presStyleLbl="revTx" presStyleIdx="2" presStyleCnt="14"/>
      <dgm:spPr/>
      <dgm:t>
        <a:bodyPr/>
        <a:lstStyle/>
        <a:p>
          <a:endParaRPr lang="ru-RU"/>
        </a:p>
      </dgm:t>
    </dgm:pt>
    <dgm:pt modelId="{9E5F4CB1-BEC7-4ABD-9EBB-A45A3E8788B4}" type="pres">
      <dgm:prSet presAssocID="{46B89BAF-A855-497A-8F89-1D5D404DD8FE}" presName="vert2" presStyleCnt="0"/>
      <dgm:spPr/>
    </dgm:pt>
    <dgm:pt modelId="{2EAD5DAF-0460-4DD8-9463-24165FDD0AC9}" type="pres">
      <dgm:prSet presAssocID="{46B89BAF-A855-497A-8F89-1D5D404DD8FE}" presName="thinLine2b" presStyleLbl="callout" presStyleIdx="1" presStyleCnt="13"/>
      <dgm:spPr/>
    </dgm:pt>
    <dgm:pt modelId="{A62977EF-D86C-4B62-9A07-9F79F39A1A48}" type="pres">
      <dgm:prSet presAssocID="{46B89BAF-A855-497A-8F89-1D5D404DD8FE}" presName="vertSpace2b" presStyleCnt="0"/>
      <dgm:spPr/>
    </dgm:pt>
    <dgm:pt modelId="{4C97E20C-19FC-401F-AFC2-F816E7259498}" type="pres">
      <dgm:prSet presAssocID="{4EE17061-BDA5-460F-8F3D-30BEA2C99797}" presName="horz2" presStyleCnt="0"/>
      <dgm:spPr/>
    </dgm:pt>
    <dgm:pt modelId="{6A7D4E78-F9DE-4873-B4A0-34974A054401}" type="pres">
      <dgm:prSet presAssocID="{4EE17061-BDA5-460F-8F3D-30BEA2C99797}" presName="horzSpace2" presStyleCnt="0"/>
      <dgm:spPr/>
    </dgm:pt>
    <dgm:pt modelId="{CC67C6D4-FF5D-4D03-95B5-D39435C05463}" type="pres">
      <dgm:prSet presAssocID="{4EE17061-BDA5-460F-8F3D-30BEA2C99797}" presName="tx2" presStyleLbl="revTx" presStyleIdx="3" presStyleCnt="14"/>
      <dgm:spPr/>
      <dgm:t>
        <a:bodyPr/>
        <a:lstStyle/>
        <a:p>
          <a:endParaRPr lang="ru-RU"/>
        </a:p>
      </dgm:t>
    </dgm:pt>
    <dgm:pt modelId="{33049D2E-130D-413E-A393-CC95A7B022F1}" type="pres">
      <dgm:prSet presAssocID="{4EE17061-BDA5-460F-8F3D-30BEA2C99797}" presName="vert2" presStyleCnt="0"/>
      <dgm:spPr/>
    </dgm:pt>
    <dgm:pt modelId="{1E881705-4537-496F-B415-1A5BA8631DEF}" type="pres">
      <dgm:prSet presAssocID="{4EE17061-BDA5-460F-8F3D-30BEA2C99797}" presName="thinLine2b" presStyleLbl="callout" presStyleIdx="2" presStyleCnt="13"/>
      <dgm:spPr/>
    </dgm:pt>
    <dgm:pt modelId="{2FC5DBAB-3B9D-4222-BCFC-9E1E0CC4D67C}" type="pres">
      <dgm:prSet presAssocID="{4EE17061-BDA5-460F-8F3D-30BEA2C99797}" presName="vertSpace2b" presStyleCnt="0"/>
      <dgm:spPr/>
    </dgm:pt>
    <dgm:pt modelId="{203AF795-E723-4D48-8AE6-A4AE1C928929}" type="pres">
      <dgm:prSet presAssocID="{FDC4058E-99C9-452E-9298-29898703E93F}" presName="horz2" presStyleCnt="0"/>
      <dgm:spPr/>
    </dgm:pt>
    <dgm:pt modelId="{02E1E4E3-4DA8-443E-91EE-0048C617695D}" type="pres">
      <dgm:prSet presAssocID="{FDC4058E-99C9-452E-9298-29898703E93F}" presName="horzSpace2" presStyleCnt="0"/>
      <dgm:spPr/>
    </dgm:pt>
    <dgm:pt modelId="{5D7D487D-9F80-4086-8AC4-6A149316D646}" type="pres">
      <dgm:prSet presAssocID="{FDC4058E-99C9-452E-9298-29898703E93F}" presName="tx2" presStyleLbl="revTx" presStyleIdx="4" presStyleCnt="14"/>
      <dgm:spPr/>
      <dgm:t>
        <a:bodyPr/>
        <a:lstStyle/>
        <a:p>
          <a:endParaRPr lang="ru-RU"/>
        </a:p>
      </dgm:t>
    </dgm:pt>
    <dgm:pt modelId="{D7E8A51D-7DD5-4F6B-81BF-B06400E4FAF2}" type="pres">
      <dgm:prSet presAssocID="{FDC4058E-99C9-452E-9298-29898703E93F}" presName="vert2" presStyleCnt="0"/>
      <dgm:spPr/>
    </dgm:pt>
    <dgm:pt modelId="{0C149BA0-1799-471B-B4F5-847B4A99DB1D}" type="pres">
      <dgm:prSet presAssocID="{FDC4058E-99C9-452E-9298-29898703E93F}" presName="thinLine2b" presStyleLbl="callout" presStyleIdx="3" presStyleCnt="13"/>
      <dgm:spPr/>
    </dgm:pt>
    <dgm:pt modelId="{B9B3A7F0-40F1-44B0-8047-30DDE798F1DE}" type="pres">
      <dgm:prSet presAssocID="{FDC4058E-99C9-452E-9298-29898703E93F}" presName="vertSpace2b" presStyleCnt="0"/>
      <dgm:spPr/>
    </dgm:pt>
    <dgm:pt modelId="{FB3B6BDA-A92B-472B-A46E-C1432DF8F8FB}" type="pres">
      <dgm:prSet presAssocID="{86FEDBEB-597C-47C7-BF6F-470D862048A6}" presName="horz2" presStyleCnt="0"/>
      <dgm:spPr/>
    </dgm:pt>
    <dgm:pt modelId="{2126CCA3-A119-4AB4-87AE-A822F23975BD}" type="pres">
      <dgm:prSet presAssocID="{86FEDBEB-597C-47C7-BF6F-470D862048A6}" presName="horzSpace2" presStyleCnt="0"/>
      <dgm:spPr/>
    </dgm:pt>
    <dgm:pt modelId="{A04ACDF8-07DB-4A01-847E-95D9FDD430B0}" type="pres">
      <dgm:prSet presAssocID="{86FEDBEB-597C-47C7-BF6F-470D862048A6}" presName="tx2" presStyleLbl="revTx" presStyleIdx="5" presStyleCnt="14"/>
      <dgm:spPr/>
      <dgm:t>
        <a:bodyPr/>
        <a:lstStyle/>
        <a:p>
          <a:endParaRPr lang="ru-RU"/>
        </a:p>
      </dgm:t>
    </dgm:pt>
    <dgm:pt modelId="{6FCE684B-0895-4D10-8E87-EA1F40DB3AA5}" type="pres">
      <dgm:prSet presAssocID="{86FEDBEB-597C-47C7-BF6F-470D862048A6}" presName="vert2" presStyleCnt="0"/>
      <dgm:spPr/>
    </dgm:pt>
    <dgm:pt modelId="{D1BD7FCE-F12B-4DFE-8EA2-B6C4D976E655}" type="pres">
      <dgm:prSet presAssocID="{86FEDBEB-597C-47C7-BF6F-470D862048A6}" presName="thinLine2b" presStyleLbl="callout" presStyleIdx="4" presStyleCnt="13"/>
      <dgm:spPr/>
    </dgm:pt>
    <dgm:pt modelId="{83038134-F1B3-4337-8AB3-C07A4B836ECE}" type="pres">
      <dgm:prSet presAssocID="{86FEDBEB-597C-47C7-BF6F-470D862048A6}" presName="vertSpace2b" presStyleCnt="0"/>
      <dgm:spPr/>
    </dgm:pt>
    <dgm:pt modelId="{9A967E96-FBF7-4BF2-B627-C6C879394C02}" type="pres">
      <dgm:prSet presAssocID="{3EEFB80B-1394-48B8-A9FE-A1B9DACFB226}" presName="horz2" presStyleCnt="0"/>
      <dgm:spPr/>
    </dgm:pt>
    <dgm:pt modelId="{BC3CB263-C95B-40D5-8410-E22EC927D91A}" type="pres">
      <dgm:prSet presAssocID="{3EEFB80B-1394-48B8-A9FE-A1B9DACFB226}" presName="horzSpace2" presStyleCnt="0"/>
      <dgm:spPr/>
    </dgm:pt>
    <dgm:pt modelId="{96BCF05B-FD65-405C-98AB-83882AA547E2}" type="pres">
      <dgm:prSet presAssocID="{3EEFB80B-1394-48B8-A9FE-A1B9DACFB226}" presName="tx2" presStyleLbl="revTx" presStyleIdx="6" presStyleCnt="14"/>
      <dgm:spPr/>
      <dgm:t>
        <a:bodyPr/>
        <a:lstStyle/>
        <a:p>
          <a:endParaRPr lang="ru-RU"/>
        </a:p>
      </dgm:t>
    </dgm:pt>
    <dgm:pt modelId="{780A9B1C-0BE2-4917-9CB5-FC5B3519EA2F}" type="pres">
      <dgm:prSet presAssocID="{3EEFB80B-1394-48B8-A9FE-A1B9DACFB226}" presName="vert2" presStyleCnt="0"/>
      <dgm:spPr/>
    </dgm:pt>
    <dgm:pt modelId="{E6444D31-C994-42B2-B632-673CBBAD9A3A}" type="pres">
      <dgm:prSet presAssocID="{3EEFB80B-1394-48B8-A9FE-A1B9DACFB226}" presName="thinLine2b" presStyleLbl="callout" presStyleIdx="5" presStyleCnt="13"/>
      <dgm:spPr/>
    </dgm:pt>
    <dgm:pt modelId="{6CB0D2F6-0ADA-47B3-8BEC-CD156BC9DBC0}" type="pres">
      <dgm:prSet presAssocID="{3EEFB80B-1394-48B8-A9FE-A1B9DACFB226}" presName="vertSpace2b" presStyleCnt="0"/>
      <dgm:spPr/>
    </dgm:pt>
    <dgm:pt modelId="{76EF58EF-F501-484D-817A-0B85D3EC7FAE}" type="pres">
      <dgm:prSet presAssocID="{D61D66C9-7EC7-4C08-9E3D-B7D2128E39CB}" presName="horz2" presStyleCnt="0"/>
      <dgm:spPr/>
    </dgm:pt>
    <dgm:pt modelId="{5ADB4498-F409-412C-B053-292D1C44BC42}" type="pres">
      <dgm:prSet presAssocID="{D61D66C9-7EC7-4C08-9E3D-B7D2128E39CB}" presName="horzSpace2" presStyleCnt="0"/>
      <dgm:spPr/>
    </dgm:pt>
    <dgm:pt modelId="{C9E39423-31DC-47C2-B9F9-015487A28D9D}" type="pres">
      <dgm:prSet presAssocID="{D61D66C9-7EC7-4C08-9E3D-B7D2128E39CB}" presName="tx2" presStyleLbl="revTx" presStyleIdx="7" presStyleCnt="14"/>
      <dgm:spPr/>
      <dgm:t>
        <a:bodyPr/>
        <a:lstStyle/>
        <a:p>
          <a:endParaRPr lang="ru-RU"/>
        </a:p>
      </dgm:t>
    </dgm:pt>
    <dgm:pt modelId="{7C192580-6D5D-43FC-A2F7-14DEF0966F03}" type="pres">
      <dgm:prSet presAssocID="{D61D66C9-7EC7-4C08-9E3D-B7D2128E39CB}" presName="vert2" presStyleCnt="0"/>
      <dgm:spPr/>
    </dgm:pt>
    <dgm:pt modelId="{E64773A5-A9C9-4F4E-A114-65C0288B1763}" type="pres">
      <dgm:prSet presAssocID="{D61D66C9-7EC7-4C08-9E3D-B7D2128E39CB}" presName="thinLine2b" presStyleLbl="callout" presStyleIdx="6" presStyleCnt="13"/>
      <dgm:spPr/>
    </dgm:pt>
    <dgm:pt modelId="{F965AB8E-CF5A-42AB-A229-B2EF69C6F91D}" type="pres">
      <dgm:prSet presAssocID="{D61D66C9-7EC7-4C08-9E3D-B7D2128E39CB}" presName="vertSpace2b" presStyleCnt="0"/>
      <dgm:spPr/>
    </dgm:pt>
    <dgm:pt modelId="{3AEC9BA4-2C7A-469D-9712-634F45568726}" type="pres">
      <dgm:prSet presAssocID="{06AF1C9E-FEF2-45F5-8188-B774D4213F5F}" presName="horz2" presStyleCnt="0"/>
      <dgm:spPr/>
    </dgm:pt>
    <dgm:pt modelId="{47C0B969-E7B8-4310-9A6F-62DA4530236E}" type="pres">
      <dgm:prSet presAssocID="{06AF1C9E-FEF2-45F5-8188-B774D4213F5F}" presName="horzSpace2" presStyleCnt="0"/>
      <dgm:spPr/>
    </dgm:pt>
    <dgm:pt modelId="{1E92B53D-8789-42CE-8489-698C873C9F80}" type="pres">
      <dgm:prSet presAssocID="{06AF1C9E-FEF2-45F5-8188-B774D4213F5F}" presName="tx2" presStyleLbl="revTx" presStyleIdx="8" presStyleCnt="14"/>
      <dgm:spPr/>
      <dgm:t>
        <a:bodyPr/>
        <a:lstStyle/>
        <a:p>
          <a:endParaRPr lang="ru-RU"/>
        </a:p>
      </dgm:t>
    </dgm:pt>
    <dgm:pt modelId="{5B89E72E-E2A1-42DA-8A49-49DE24205454}" type="pres">
      <dgm:prSet presAssocID="{06AF1C9E-FEF2-45F5-8188-B774D4213F5F}" presName="vert2" presStyleCnt="0"/>
      <dgm:spPr/>
    </dgm:pt>
    <dgm:pt modelId="{30BFE883-24F4-4648-9A08-E62F05F9AE4F}" type="pres">
      <dgm:prSet presAssocID="{06AF1C9E-FEF2-45F5-8188-B774D4213F5F}" presName="thinLine2b" presStyleLbl="callout" presStyleIdx="7" presStyleCnt="13"/>
      <dgm:spPr/>
    </dgm:pt>
    <dgm:pt modelId="{F8A9EFA6-2D6A-463D-9425-B0F5087CF1EC}" type="pres">
      <dgm:prSet presAssocID="{06AF1C9E-FEF2-45F5-8188-B774D4213F5F}" presName="vertSpace2b" presStyleCnt="0"/>
      <dgm:spPr/>
    </dgm:pt>
    <dgm:pt modelId="{24B83D2B-424E-4ABA-96D3-B23FD9160785}" type="pres">
      <dgm:prSet presAssocID="{6B0A2989-F470-4133-970C-C604B6C7CBA7}" presName="horz2" presStyleCnt="0"/>
      <dgm:spPr/>
    </dgm:pt>
    <dgm:pt modelId="{F558704D-E938-402E-B87B-A7A0FEDC9B3E}" type="pres">
      <dgm:prSet presAssocID="{6B0A2989-F470-4133-970C-C604B6C7CBA7}" presName="horzSpace2" presStyleCnt="0"/>
      <dgm:spPr/>
    </dgm:pt>
    <dgm:pt modelId="{DCFDA885-8504-4557-B2D3-160B770E061D}" type="pres">
      <dgm:prSet presAssocID="{6B0A2989-F470-4133-970C-C604B6C7CBA7}" presName="tx2" presStyleLbl="revTx" presStyleIdx="9" presStyleCnt="14"/>
      <dgm:spPr/>
      <dgm:t>
        <a:bodyPr/>
        <a:lstStyle/>
        <a:p>
          <a:endParaRPr lang="ru-RU"/>
        </a:p>
      </dgm:t>
    </dgm:pt>
    <dgm:pt modelId="{216CE4A5-4E3C-4982-A14B-E56A258D9664}" type="pres">
      <dgm:prSet presAssocID="{6B0A2989-F470-4133-970C-C604B6C7CBA7}" presName="vert2" presStyleCnt="0"/>
      <dgm:spPr/>
    </dgm:pt>
    <dgm:pt modelId="{214539D1-4DC8-457B-AEDA-423D78DC6BF1}" type="pres">
      <dgm:prSet presAssocID="{6B0A2989-F470-4133-970C-C604B6C7CBA7}" presName="thinLine2b" presStyleLbl="callout" presStyleIdx="8" presStyleCnt="13"/>
      <dgm:spPr/>
    </dgm:pt>
    <dgm:pt modelId="{07BE4F58-1042-46CF-99A8-0E89D3475100}" type="pres">
      <dgm:prSet presAssocID="{6B0A2989-F470-4133-970C-C604B6C7CBA7}" presName="vertSpace2b" presStyleCnt="0"/>
      <dgm:spPr/>
    </dgm:pt>
    <dgm:pt modelId="{FEBA7088-154F-4AEE-9C6E-EDD85BD71E6F}" type="pres">
      <dgm:prSet presAssocID="{E98BC0B2-AFA5-47AE-970E-31CE3F4793AA}" presName="horz2" presStyleCnt="0"/>
      <dgm:spPr/>
    </dgm:pt>
    <dgm:pt modelId="{2705A82C-E0A4-4F24-BA66-0AD593C932BF}" type="pres">
      <dgm:prSet presAssocID="{E98BC0B2-AFA5-47AE-970E-31CE3F4793AA}" presName="horzSpace2" presStyleCnt="0"/>
      <dgm:spPr/>
    </dgm:pt>
    <dgm:pt modelId="{6378F024-6E4E-437C-B91B-64762EF07B44}" type="pres">
      <dgm:prSet presAssocID="{E98BC0B2-AFA5-47AE-970E-31CE3F4793AA}" presName="tx2" presStyleLbl="revTx" presStyleIdx="10" presStyleCnt="14"/>
      <dgm:spPr/>
      <dgm:t>
        <a:bodyPr/>
        <a:lstStyle/>
        <a:p>
          <a:endParaRPr lang="ru-RU"/>
        </a:p>
      </dgm:t>
    </dgm:pt>
    <dgm:pt modelId="{7AB52014-9155-4CE6-9278-AE349DF07747}" type="pres">
      <dgm:prSet presAssocID="{E98BC0B2-AFA5-47AE-970E-31CE3F4793AA}" presName="vert2" presStyleCnt="0"/>
      <dgm:spPr/>
    </dgm:pt>
    <dgm:pt modelId="{7E553007-5A6B-46EA-A0E8-EF553A667E33}" type="pres">
      <dgm:prSet presAssocID="{E98BC0B2-AFA5-47AE-970E-31CE3F4793AA}" presName="thinLine2b" presStyleLbl="callout" presStyleIdx="9" presStyleCnt="13"/>
      <dgm:spPr/>
    </dgm:pt>
    <dgm:pt modelId="{06A21523-67B2-4A95-9D81-DB822709F69A}" type="pres">
      <dgm:prSet presAssocID="{E98BC0B2-AFA5-47AE-970E-31CE3F4793AA}" presName="vertSpace2b" presStyleCnt="0"/>
      <dgm:spPr/>
    </dgm:pt>
    <dgm:pt modelId="{82DBC86B-239F-484B-A571-8F586DBB17DE}" type="pres">
      <dgm:prSet presAssocID="{39147041-E834-4938-8F30-533D09079C54}" presName="horz2" presStyleCnt="0"/>
      <dgm:spPr/>
    </dgm:pt>
    <dgm:pt modelId="{A33F6950-6F00-4F63-BD32-A9B54B7949E7}" type="pres">
      <dgm:prSet presAssocID="{39147041-E834-4938-8F30-533D09079C54}" presName="horzSpace2" presStyleCnt="0"/>
      <dgm:spPr/>
    </dgm:pt>
    <dgm:pt modelId="{23FA1242-4BD0-4542-8AAA-B1C196B98807}" type="pres">
      <dgm:prSet presAssocID="{39147041-E834-4938-8F30-533D09079C54}" presName="tx2" presStyleLbl="revTx" presStyleIdx="11" presStyleCnt="14"/>
      <dgm:spPr/>
      <dgm:t>
        <a:bodyPr/>
        <a:lstStyle/>
        <a:p>
          <a:endParaRPr lang="ru-RU"/>
        </a:p>
      </dgm:t>
    </dgm:pt>
    <dgm:pt modelId="{7D8C78AF-2D1B-4997-AAAD-C477F6AB07CC}" type="pres">
      <dgm:prSet presAssocID="{39147041-E834-4938-8F30-533D09079C54}" presName="vert2" presStyleCnt="0"/>
      <dgm:spPr/>
    </dgm:pt>
    <dgm:pt modelId="{7980EB32-C65A-4240-A351-E547F6C986B6}" type="pres">
      <dgm:prSet presAssocID="{39147041-E834-4938-8F30-533D09079C54}" presName="thinLine2b" presStyleLbl="callout" presStyleIdx="10" presStyleCnt="13"/>
      <dgm:spPr/>
    </dgm:pt>
    <dgm:pt modelId="{DFAB766A-4F1A-459A-96A2-51873DB22517}" type="pres">
      <dgm:prSet presAssocID="{39147041-E834-4938-8F30-533D09079C54}" presName="vertSpace2b" presStyleCnt="0"/>
      <dgm:spPr/>
    </dgm:pt>
    <dgm:pt modelId="{268C569F-0746-40F0-823C-636FD55454EA}" type="pres">
      <dgm:prSet presAssocID="{33ECD662-12C7-4E85-A194-2EA58B8EEC39}" presName="horz2" presStyleCnt="0"/>
      <dgm:spPr/>
    </dgm:pt>
    <dgm:pt modelId="{2D2A1701-D368-4806-8A0C-0BE4686388F9}" type="pres">
      <dgm:prSet presAssocID="{33ECD662-12C7-4E85-A194-2EA58B8EEC39}" presName="horzSpace2" presStyleCnt="0"/>
      <dgm:spPr/>
    </dgm:pt>
    <dgm:pt modelId="{DF2318ED-A39E-4D77-BA6C-5A9F60B4189C}" type="pres">
      <dgm:prSet presAssocID="{33ECD662-12C7-4E85-A194-2EA58B8EEC39}" presName="tx2" presStyleLbl="revTx" presStyleIdx="12" presStyleCnt="14"/>
      <dgm:spPr/>
      <dgm:t>
        <a:bodyPr/>
        <a:lstStyle/>
        <a:p>
          <a:endParaRPr lang="ru-RU"/>
        </a:p>
      </dgm:t>
    </dgm:pt>
    <dgm:pt modelId="{E6962B4E-8643-48FC-9AC1-ED7C61DFF97C}" type="pres">
      <dgm:prSet presAssocID="{33ECD662-12C7-4E85-A194-2EA58B8EEC39}" presName="vert2" presStyleCnt="0"/>
      <dgm:spPr/>
    </dgm:pt>
    <dgm:pt modelId="{015B56DF-9B63-4EED-852A-FDF504FA3C89}" type="pres">
      <dgm:prSet presAssocID="{33ECD662-12C7-4E85-A194-2EA58B8EEC39}" presName="thinLine2b" presStyleLbl="callout" presStyleIdx="11" presStyleCnt="13"/>
      <dgm:spPr/>
    </dgm:pt>
    <dgm:pt modelId="{629B4B18-1BBF-4690-AA62-D2066F251DFA}" type="pres">
      <dgm:prSet presAssocID="{33ECD662-12C7-4E85-A194-2EA58B8EEC39}" presName="vertSpace2b" presStyleCnt="0"/>
      <dgm:spPr/>
    </dgm:pt>
    <dgm:pt modelId="{98227544-743C-48BC-AA67-668D88B1ACE4}" type="pres">
      <dgm:prSet presAssocID="{44232689-8EE0-4052-AF8C-F0965DA502A0}" presName="horz2" presStyleCnt="0"/>
      <dgm:spPr/>
    </dgm:pt>
    <dgm:pt modelId="{F79E63F4-567C-4B22-BBB0-5CB1CB4D4AC2}" type="pres">
      <dgm:prSet presAssocID="{44232689-8EE0-4052-AF8C-F0965DA502A0}" presName="horzSpace2" presStyleCnt="0"/>
      <dgm:spPr/>
    </dgm:pt>
    <dgm:pt modelId="{504BD822-0232-4516-BD56-E5597B10F835}" type="pres">
      <dgm:prSet presAssocID="{44232689-8EE0-4052-AF8C-F0965DA502A0}" presName="tx2" presStyleLbl="revTx" presStyleIdx="13" presStyleCnt="14"/>
      <dgm:spPr/>
      <dgm:t>
        <a:bodyPr/>
        <a:lstStyle/>
        <a:p>
          <a:endParaRPr lang="ru-RU"/>
        </a:p>
      </dgm:t>
    </dgm:pt>
    <dgm:pt modelId="{A1A05F29-9800-4B50-BD0E-462D589098F1}" type="pres">
      <dgm:prSet presAssocID="{44232689-8EE0-4052-AF8C-F0965DA502A0}" presName="vert2" presStyleCnt="0"/>
      <dgm:spPr/>
    </dgm:pt>
    <dgm:pt modelId="{42730DE3-9EED-4FEA-B62F-F2067E63BC8F}" type="pres">
      <dgm:prSet presAssocID="{44232689-8EE0-4052-AF8C-F0965DA502A0}" presName="thinLine2b" presStyleLbl="callout" presStyleIdx="12" presStyleCnt="13"/>
      <dgm:spPr/>
    </dgm:pt>
    <dgm:pt modelId="{42CB4ADD-C176-45C3-A413-5841A588E4CB}" type="pres">
      <dgm:prSet presAssocID="{44232689-8EE0-4052-AF8C-F0965DA502A0}" presName="vertSpace2b" presStyleCnt="0"/>
      <dgm:spPr/>
    </dgm:pt>
  </dgm:ptLst>
  <dgm:cxnLst>
    <dgm:cxn modelId="{EEC9DD66-CB54-48E8-A3A0-39A6E4360A9E}" type="presOf" srcId="{E98BC0B2-AFA5-47AE-970E-31CE3F4793AA}" destId="{6378F024-6E4E-437C-B91B-64762EF07B44}" srcOrd="0" destOrd="0" presId="urn:microsoft.com/office/officeart/2008/layout/LinedList"/>
    <dgm:cxn modelId="{02576D30-464E-472A-881A-4CB32C1A893A}" type="presOf" srcId="{06AF1C9E-FEF2-45F5-8188-B774D4213F5F}" destId="{1E92B53D-8789-42CE-8489-698C873C9F80}" srcOrd="0" destOrd="0" presId="urn:microsoft.com/office/officeart/2008/layout/LinedList"/>
    <dgm:cxn modelId="{857844BA-84E3-4056-86A3-C60AF5FD17C2}" type="presOf" srcId="{46B89BAF-A855-497A-8F89-1D5D404DD8FE}" destId="{0E5294A2-6470-4718-9900-39E337997043}" srcOrd="0" destOrd="0" presId="urn:microsoft.com/office/officeart/2008/layout/LinedList"/>
    <dgm:cxn modelId="{282E9D7A-C8DE-4EE0-90F8-4657633869DD}" type="presOf" srcId="{44232689-8EE0-4052-AF8C-F0965DA502A0}" destId="{504BD822-0232-4516-BD56-E5597B10F835}" srcOrd="0" destOrd="0" presId="urn:microsoft.com/office/officeart/2008/layout/LinedList"/>
    <dgm:cxn modelId="{4A48A4C7-A91E-4AF8-95BC-4CDEAAD13855}" srcId="{9E8571EB-3155-43CA-A9A0-135824D35DF7}" destId="{D61D66C9-7EC7-4C08-9E3D-B7D2128E39CB}" srcOrd="6" destOrd="0" parTransId="{02644632-7D04-412C-9809-2BF616848448}" sibTransId="{8FB7D806-3D9E-47F0-AB1A-AF7E610A3A9A}"/>
    <dgm:cxn modelId="{86630C25-A021-4223-9DDF-F7BB41E0530C}" type="presOf" srcId="{9E8571EB-3155-43CA-A9A0-135824D35DF7}" destId="{C0103942-7F1A-4F14-8A9C-4121E836DAAB}" srcOrd="0" destOrd="0" presId="urn:microsoft.com/office/officeart/2008/layout/LinedList"/>
    <dgm:cxn modelId="{30B33402-3390-4C60-9D69-348E769B4729}" srcId="{9E8571EB-3155-43CA-A9A0-135824D35DF7}" destId="{FDC4058E-99C9-452E-9298-29898703E93F}" srcOrd="3" destOrd="0" parTransId="{942D6586-F9B2-4794-89E1-62E9BBD79558}" sibTransId="{312EFE7B-0EC4-4F65-8895-383CB4226422}"/>
    <dgm:cxn modelId="{09C367F0-D122-4E58-9453-A132A081DEDC}" type="presOf" srcId="{3EEFB80B-1394-48B8-A9FE-A1B9DACFB226}" destId="{96BCF05B-FD65-405C-98AB-83882AA547E2}" srcOrd="0" destOrd="0" presId="urn:microsoft.com/office/officeart/2008/layout/LinedList"/>
    <dgm:cxn modelId="{842AFE59-979C-4BBD-9FDA-D1B0D50F0620}" srcId="{9E8571EB-3155-43CA-A9A0-135824D35DF7}" destId="{46B89BAF-A855-497A-8F89-1D5D404DD8FE}" srcOrd="1" destOrd="0" parTransId="{EEE771EC-61B7-461B-8812-52BCAE270F48}" sibTransId="{A0B82B7B-D4A5-4C50-B86F-A2911A39CF41}"/>
    <dgm:cxn modelId="{207704E2-5961-4936-A06D-ABA76A9B45BE}" srcId="{9E8571EB-3155-43CA-A9A0-135824D35DF7}" destId="{06AF1C9E-FEF2-45F5-8188-B774D4213F5F}" srcOrd="7" destOrd="0" parTransId="{504C56A0-BFAB-4142-9745-8A1BDF5873AF}" sibTransId="{8045BB0C-0178-4844-9DA3-1D89F5EA7AE0}"/>
    <dgm:cxn modelId="{D57C0DE1-9E98-4DF5-9F87-4B74AD9DCAA0}" type="presOf" srcId="{39147041-E834-4938-8F30-533D09079C54}" destId="{23FA1242-4BD0-4542-8AAA-B1C196B98807}" srcOrd="0" destOrd="0" presId="urn:microsoft.com/office/officeart/2008/layout/LinedList"/>
    <dgm:cxn modelId="{0BC21504-423A-493F-A492-362D2486B69F}" srcId="{9E8571EB-3155-43CA-A9A0-135824D35DF7}" destId="{3EEFB80B-1394-48B8-A9FE-A1B9DACFB226}" srcOrd="5" destOrd="0" parTransId="{566FCF50-7649-4479-A637-9EF03577933D}" sibTransId="{330AA2C1-93C0-427C-9DDC-67B27AE5C06D}"/>
    <dgm:cxn modelId="{850FB386-92D7-403A-8355-216237031FD4}" type="presOf" srcId="{86FEDBEB-597C-47C7-BF6F-470D862048A6}" destId="{A04ACDF8-07DB-4A01-847E-95D9FDD430B0}" srcOrd="0" destOrd="0" presId="urn:microsoft.com/office/officeart/2008/layout/LinedList"/>
    <dgm:cxn modelId="{50D0945A-3B1E-4482-ADE3-AF7F937D4DD7}" srcId="{9E8571EB-3155-43CA-A9A0-135824D35DF7}" destId="{E98BC0B2-AFA5-47AE-970E-31CE3F4793AA}" srcOrd="9" destOrd="0" parTransId="{78105097-F06C-4B03-860D-66C354A801D8}" sibTransId="{0A973830-509D-430C-9FFB-2D35EC2E613F}"/>
    <dgm:cxn modelId="{F530B2D1-4436-4558-9117-FAEB35812318}" type="presOf" srcId="{33ECD662-12C7-4E85-A194-2EA58B8EEC39}" destId="{DF2318ED-A39E-4D77-BA6C-5A9F60B4189C}" srcOrd="0" destOrd="0" presId="urn:microsoft.com/office/officeart/2008/layout/LinedList"/>
    <dgm:cxn modelId="{C7562E63-8C50-4DF2-AAC6-61CD405A4E32}" srcId="{9E8571EB-3155-43CA-A9A0-135824D35DF7}" destId="{33ECD662-12C7-4E85-A194-2EA58B8EEC39}" srcOrd="11" destOrd="0" parTransId="{6E26BA2E-D3B7-4605-9476-6060904ED8FC}" sibTransId="{17DC628D-549D-4D00-AAD0-01A0D09E392B}"/>
    <dgm:cxn modelId="{66EAEFD3-99B1-4720-A3DF-65D549C5EFE6}" srcId="{9E8571EB-3155-43CA-A9A0-135824D35DF7}" destId="{44232689-8EE0-4052-AF8C-F0965DA502A0}" srcOrd="12" destOrd="0" parTransId="{629BDFB7-D1BA-4969-82E3-A0AC5D203411}" sibTransId="{A66E5417-5F89-43AC-A363-BCD363C349A5}"/>
    <dgm:cxn modelId="{77E746C7-D30B-42F1-B76C-36E904096DF0}" srcId="{9E8571EB-3155-43CA-A9A0-135824D35DF7}" destId="{6B0A2989-F470-4133-970C-C604B6C7CBA7}" srcOrd="8" destOrd="0" parTransId="{F61A7AF2-2D6E-40BB-AE74-A9D33F7F866B}" sibTransId="{E69B5472-F910-494F-B4F7-20F44BB37211}"/>
    <dgm:cxn modelId="{BA5468DE-F9DF-4EF3-9685-F5B710E7A5E2}" type="presOf" srcId="{6B0A2989-F470-4133-970C-C604B6C7CBA7}" destId="{DCFDA885-8504-4557-B2D3-160B770E061D}" srcOrd="0" destOrd="0" presId="urn:microsoft.com/office/officeart/2008/layout/LinedList"/>
    <dgm:cxn modelId="{77B893EC-11DC-4A5B-8547-AB129FFB1C94}" srcId="{9E8571EB-3155-43CA-A9A0-135824D35DF7}" destId="{26C4397C-DBD7-47B1-9A51-95915B112923}" srcOrd="0" destOrd="0" parTransId="{36263875-BD73-4D6F-8D29-48E0B50B5975}" sibTransId="{07893BA8-5A7C-4FB5-8382-CD5E2D247043}"/>
    <dgm:cxn modelId="{E1D4EB59-47A8-4429-A5EC-24992C047774}" srcId="{9E8571EB-3155-43CA-A9A0-135824D35DF7}" destId="{86FEDBEB-597C-47C7-BF6F-470D862048A6}" srcOrd="4" destOrd="0" parTransId="{AEA1C497-2697-4BAB-B26E-0A5E0912B0EF}" sibTransId="{2E98EA3A-0AAE-477C-BA1A-FC922557B525}"/>
    <dgm:cxn modelId="{BE6638B6-4A7C-4C8F-917C-A3CA9B9313DB}" type="presOf" srcId="{FDC4058E-99C9-452E-9298-29898703E93F}" destId="{5D7D487D-9F80-4086-8AC4-6A149316D646}" srcOrd="0" destOrd="0" presId="urn:microsoft.com/office/officeart/2008/layout/LinedList"/>
    <dgm:cxn modelId="{49F243D7-9381-43CA-BF4A-20A35EEDCA72}" type="presOf" srcId="{4EE17061-BDA5-460F-8F3D-30BEA2C99797}" destId="{CC67C6D4-FF5D-4D03-95B5-D39435C05463}" srcOrd="0" destOrd="0" presId="urn:microsoft.com/office/officeart/2008/layout/LinedList"/>
    <dgm:cxn modelId="{8120EA25-B6C7-4791-8E52-0F3BFD5B9A73}" srcId="{B88F2C96-7FED-4D1A-BD5C-A6EC3C4CAD34}" destId="{9E8571EB-3155-43CA-A9A0-135824D35DF7}" srcOrd="0" destOrd="0" parTransId="{074C6AE7-2B5E-4342-8329-223EED376B60}" sibTransId="{B0D9DA39-3124-48F7-BA24-01A5C9C49A20}"/>
    <dgm:cxn modelId="{828CC5C5-BF16-471B-A60B-8A98AFFAE171}" type="presOf" srcId="{D61D66C9-7EC7-4C08-9E3D-B7D2128E39CB}" destId="{C9E39423-31DC-47C2-B9F9-015487A28D9D}" srcOrd="0" destOrd="0" presId="urn:microsoft.com/office/officeart/2008/layout/LinedList"/>
    <dgm:cxn modelId="{607F4868-E55B-42C4-B364-AE8903A207F7}" type="presOf" srcId="{26C4397C-DBD7-47B1-9A51-95915B112923}" destId="{E739018E-1072-45DD-85D0-3CC25291D5BF}" srcOrd="0" destOrd="0" presId="urn:microsoft.com/office/officeart/2008/layout/LinedList"/>
    <dgm:cxn modelId="{9855BC6B-2EEC-4E3B-8A54-2513C3C23431}" type="presOf" srcId="{B88F2C96-7FED-4D1A-BD5C-A6EC3C4CAD34}" destId="{01563690-15C8-4B44-9825-7DA48E068652}" srcOrd="0" destOrd="0" presId="urn:microsoft.com/office/officeart/2008/layout/LinedList"/>
    <dgm:cxn modelId="{C4B478EC-FE97-419B-ABA3-99F8BE08CC99}" srcId="{9E8571EB-3155-43CA-A9A0-135824D35DF7}" destId="{39147041-E834-4938-8F30-533D09079C54}" srcOrd="10" destOrd="0" parTransId="{17764849-654A-4224-838C-7A6758F5462F}" sibTransId="{BC9408BD-1EFD-4E09-8A21-982985D59079}"/>
    <dgm:cxn modelId="{6E858023-8F43-420F-9E54-FDC1F7F77C4D}" srcId="{9E8571EB-3155-43CA-A9A0-135824D35DF7}" destId="{4EE17061-BDA5-460F-8F3D-30BEA2C99797}" srcOrd="2" destOrd="0" parTransId="{B21FE53B-CFD5-4CE5-A4AD-1E697431E2EF}" sibTransId="{AD0A44D3-EE55-4D60-B3E7-4D715FF2AEBE}"/>
    <dgm:cxn modelId="{164C2E2C-647E-44C2-AD58-5BC9107EFFCB}" type="presParOf" srcId="{01563690-15C8-4B44-9825-7DA48E068652}" destId="{80294D4F-9410-4905-A6FB-38574F9CDF15}" srcOrd="0" destOrd="0" presId="urn:microsoft.com/office/officeart/2008/layout/LinedList"/>
    <dgm:cxn modelId="{7F92FF48-97B2-4A71-9A7B-202A82188B58}" type="presParOf" srcId="{01563690-15C8-4B44-9825-7DA48E068652}" destId="{47F0B262-F7DC-4668-9B19-6497BC2CB48F}" srcOrd="1" destOrd="0" presId="urn:microsoft.com/office/officeart/2008/layout/LinedList"/>
    <dgm:cxn modelId="{143387D4-F3F5-4E69-B8A4-131A2AC13378}" type="presParOf" srcId="{47F0B262-F7DC-4668-9B19-6497BC2CB48F}" destId="{C0103942-7F1A-4F14-8A9C-4121E836DAAB}" srcOrd="0" destOrd="0" presId="urn:microsoft.com/office/officeart/2008/layout/LinedList"/>
    <dgm:cxn modelId="{CAB06B68-C152-474B-B3F9-963BB6E2886D}" type="presParOf" srcId="{47F0B262-F7DC-4668-9B19-6497BC2CB48F}" destId="{29FA437B-9AE2-49A5-8224-A386550385E1}" srcOrd="1" destOrd="0" presId="urn:microsoft.com/office/officeart/2008/layout/LinedList"/>
    <dgm:cxn modelId="{C32DE299-7B97-4792-B4AC-467B9A9F67DB}" type="presParOf" srcId="{29FA437B-9AE2-49A5-8224-A386550385E1}" destId="{D5ADB6F9-5BC5-4CA3-AAEA-7ED5162E3048}" srcOrd="0" destOrd="0" presId="urn:microsoft.com/office/officeart/2008/layout/LinedList"/>
    <dgm:cxn modelId="{D4FBEB43-8005-49F6-8796-458BECD1DB94}" type="presParOf" srcId="{29FA437B-9AE2-49A5-8224-A386550385E1}" destId="{45EBB318-9BAD-4872-92D9-7E0B276F6D6D}" srcOrd="1" destOrd="0" presId="urn:microsoft.com/office/officeart/2008/layout/LinedList"/>
    <dgm:cxn modelId="{8DA217C4-A941-41BB-A604-5D232F57730F}" type="presParOf" srcId="{45EBB318-9BAD-4872-92D9-7E0B276F6D6D}" destId="{204C4153-1553-412C-97DD-DE3C88BCC494}" srcOrd="0" destOrd="0" presId="urn:microsoft.com/office/officeart/2008/layout/LinedList"/>
    <dgm:cxn modelId="{00937C70-9CD6-457E-B4DF-56823CF07BBA}" type="presParOf" srcId="{45EBB318-9BAD-4872-92D9-7E0B276F6D6D}" destId="{E739018E-1072-45DD-85D0-3CC25291D5BF}" srcOrd="1" destOrd="0" presId="urn:microsoft.com/office/officeart/2008/layout/LinedList"/>
    <dgm:cxn modelId="{4BFB4682-EDB9-4D8A-9505-1FECE33E2999}" type="presParOf" srcId="{45EBB318-9BAD-4872-92D9-7E0B276F6D6D}" destId="{42641855-B280-45D8-B29D-E1755D9611D7}" srcOrd="2" destOrd="0" presId="urn:microsoft.com/office/officeart/2008/layout/LinedList"/>
    <dgm:cxn modelId="{7F60DADA-E6AE-468D-BD41-3744201B9D28}" type="presParOf" srcId="{29FA437B-9AE2-49A5-8224-A386550385E1}" destId="{3D68E712-A79E-4CAD-976E-82DA19E14DD9}" srcOrd="2" destOrd="0" presId="urn:microsoft.com/office/officeart/2008/layout/LinedList"/>
    <dgm:cxn modelId="{ABB8D662-F2A2-4429-B2CA-F22B70A0FCB4}" type="presParOf" srcId="{29FA437B-9AE2-49A5-8224-A386550385E1}" destId="{B70A831D-B877-48A4-9085-EE4307DB3A5C}" srcOrd="3" destOrd="0" presId="urn:microsoft.com/office/officeart/2008/layout/LinedList"/>
    <dgm:cxn modelId="{BCF84881-D593-4401-B267-143A22C1CDEA}" type="presParOf" srcId="{29FA437B-9AE2-49A5-8224-A386550385E1}" destId="{84256FE8-892E-4B52-BBF8-2A5755574682}" srcOrd="4" destOrd="0" presId="urn:microsoft.com/office/officeart/2008/layout/LinedList"/>
    <dgm:cxn modelId="{EB8FD888-9622-4BDB-9404-58DB7CCEC1E5}" type="presParOf" srcId="{84256FE8-892E-4B52-BBF8-2A5755574682}" destId="{39BEA88A-CEBF-45FC-93D8-C1B945D679EB}" srcOrd="0" destOrd="0" presId="urn:microsoft.com/office/officeart/2008/layout/LinedList"/>
    <dgm:cxn modelId="{F865D538-7209-4B39-8591-5D188C6BDBD4}" type="presParOf" srcId="{84256FE8-892E-4B52-BBF8-2A5755574682}" destId="{0E5294A2-6470-4718-9900-39E337997043}" srcOrd="1" destOrd="0" presId="urn:microsoft.com/office/officeart/2008/layout/LinedList"/>
    <dgm:cxn modelId="{243556FC-97FE-41AD-9C68-FCE2A1DCEC7A}" type="presParOf" srcId="{84256FE8-892E-4B52-BBF8-2A5755574682}" destId="{9E5F4CB1-BEC7-4ABD-9EBB-A45A3E8788B4}" srcOrd="2" destOrd="0" presId="urn:microsoft.com/office/officeart/2008/layout/LinedList"/>
    <dgm:cxn modelId="{FD3318D6-877B-4CD9-B6DD-9D3FCDA35F24}" type="presParOf" srcId="{29FA437B-9AE2-49A5-8224-A386550385E1}" destId="{2EAD5DAF-0460-4DD8-9463-24165FDD0AC9}" srcOrd="5" destOrd="0" presId="urn:microsoft.com/office/officeart/2008/layout/LinedList"/>
    <dgm:cxn modelId="{DA5F4337-8691-40BD-9305-EA446685A8AE}" type="presParOf" srcId="{29FA437B-9AE2-49A5-8224-A386550385E1}" destId="{A62977EF-D86C-4B62-9A07-9F79F39A1A48}" srcOrd="6" destOrd="0" presId="urn:microsoft.com/office/officeart/2008/layout/LinedList"/>
    <dgm:cxn modelId="{95DDE8D3-4A5D-4FA1-B367-8D1F0C53070A}" type="presParOf" srcId="{29FA437B-9AE2-49A5-8224-A386550385E1}" destId="{4C97E20C-19FC-401F-AFC2-F816E7259498}" srcOrd="7" destOrd="0" presId="urn:microsoft.com/office/officeart/2008/layout/LinedList"/>
    <dgm:cxn modelId="{E27038E9-86B1-4DB1-B4D0-19A55BDFDB1A}" type="presParOf" srcId="{4C97E20C-19FC-401F-AFC2-F816E7259498}" destId="{6A7D4E78-F9DE-4873-B4A0-34974A054401}" srcOrd="0" destOrd="0" presId="urn:microsoft.com/office/officeart/2008/layout/LinedList"/>
    <dgm:cxn modelId="{CEB4E6AF-DDDB-4784-98E6-53F8829A92A5}" type="presParOf" srcId="{4C97E20C-19FC-401F-AFC2-F816E7259498}" destId="{CC67C6D4-FF5D-4D03-95B5-D39435C05463}" srcOrd="1" destOrd="0" presId="urn:microsoft.com/office/officeart/2008/layout/LinedList"/>
    <dgm:cxn modelId="{8CF53CD5-63C0-4BFD-9536-BB2D36DBB0E1}" type="presParOf" srcId="{4C97E20C-19FC-401F-AFC2-F816E7259498}" destId="{33049D2E-130D-413E-A393-CC95A7B022F1}" srcOrd="2" destOrd="0" presId="urn:microsoft.com/office/officeart/2008/layout/LinedList"/>
    <dgm:cxn modelId="{CFD1F64C-85C3-4CD1-A135-27FA9AB60700}" type="presParOf" srcId="{29FA437B-9AE2-49A5-8224-A386550385E1}" destId="{1E881705-4537-496F-B415-1A5BA8631DEF}" srcOrd="8" destOrd="0" presId="urn:microsoft.com/office/officeart/2008/layout/LinedList"/>
    <dgm:cxn modelId="{AFF1D1C5-3137-4FA9-8450-B2456283D384}" type="presParOf" srcId="{29FA437B-9AE2-49A5-8224-A386550385E1}" destId="{2FC5DBAB-3B9D-4222-BCFC-9E1E0CC4D67C}" srcOrd="9" destOrd="0" presId="urn:microsoft.com/office/officeart/2008/layout/LinedList"/>
    <dgm:cxn modelId="{669C3550-4B54-4768-8A1A-B3ED71D94C40}" type="presParOf" srcId="{29FA437B-9AE2-49A5-8224-A386550385E1}" destId="{203AF795-E723-4D48-8AE6-A4AE1C928929}" srcOrd="10" destOrd="0" presId="urn:microsoft.com/office/officeart/2008/layout/LinedList"/>
    <dgm:cxn modelId="{99750792-D677-499C-BF36-9BC3C9C2180C}" type="presParOf" srcId="{203AF795-E723-4D48-8AE6-A4AE1C928929}" destId="{02E1E4E3-4DA8-443E-91EE-0048C617695D}" srcOrd="0" destOrd="0" presId="urn:microsoft.com/office/officeart/2008/layout/LinedList"/>
    <dgm:cxn modelId="{F4E51969-4B34-45A6-A4C2-C33B05C1FBF0}" type="presParOf" srcId="{203AF795-E723-4D48-8AE6-A4AE1C928929}" destId="{5D7D487D-9F80-4086-8AC4-6A149316D646}" srcOrd="1" destOrd="0" presId="urn:microsoft.com/office/officeart/2008/layout/LinedList"/>
    <dgm:cxn modelId="{073837EA-FFBC-47E8-BA22-6542743A3462}" type="presParOf" srcId="{203AF795-E723-4D48-8AE6-A4AE1C928929}" destId="{D7E8A51D-7DD5-4F6B-81BF-B06400E4FAF2}" srcOrd="2" destOrd="0" presId="urn:microsoft.com/office/officeart/2008/layout/LinedList"/>
    <dgm:cxn modelId="{B31783CD-FD3F-4CED-96D0-20CE053E47EE}" type="presParOf" srcId="{29FA437B-9AE2-49A5-8224-A386550385E1}" destId="{0C149BA0-1799-471B-B4F5-847B4A99DB1D}" srcOrd="11" destOrd="0" presId="urn:microsoft.com/office/officeart/2008/layout/LinedList"/>
    <dgm:cxn modelId="{AC5CFBA7-738C-45DF-9507-6F0E0D424FD1}" type="presParOf" srcId="{29FA437B-9AE2-49A5-8224-A386550385E1}" destId="{B9B3A7F0-40F1-44B0-8047-30DDE798F1DE}" srcOrd="12" destOrd="0" presId="urn:microsoft.com/office/officeart/2008/layout/LinedList"/>
    <dgm:cxn modelId="{23D89420-3AB1-4F9C-9CFE-0B5074B4EC12}" type="presParOf" srcId="{29FA437B-9AE2-49A5-8224-A386550385E1}" destId="{FB3B6BDA-A92B-472B-A46E-C1432DF8F8FB}" srcOrd="13" destOrd="0" presId="urn:microsoft.com/office/officeart/2008/layout/LinedList"/>
    <dgm:cxn modelId="{112BE4E0-4918-4E37-B37B-4BA1192B5952}" type="presParOf" srcId="{FB3B6BDA-A92B-472B-A46E-C1432DF8F8FB}" destId="{2126CCA3-A119-4AB4-87AE-A822F23975BD}" srcOrd="0" destOrd="0" presId="urn:microsoft.com/office/officeart/2008/layout/LinedList"/>
    <dgm:cxn modelId="{6C0F1D04-657F-41E0-842E-F4E4F0EA7DE9}" type="presParOf" srcId="{FB3B6BDA-A92B-472B-A46E-C1432DF8F8FB}" destId="{A04ACDF8-07DB-4A01-847E-95D9FDD430B0}" srcOrd="1" destOrd="0" presId="urn:microsoft.com/office/officeart/2008/layout/LinedList"/>
    <dgm:cxn modelId="{658FE062-23BB-40FD-BFAE-BF68E42F1ED3}" type="presParOf" srcId="{FB3B6BDA-A92B-472B-A46E-C1432DF8F8FB}" destId="{6FCE684B-0895-4D10-8E87-EA1F40DB3AA5}" srcOrd="2" destOrd="0" presId="urn:microsoft.com/office/officeart/2008/layout/LinedList"/>
    <dgm:cxn modelId="{8442DBB7-B79F-48FD-AFC5-DDBB667777AF}" type="presParOf" srcId="{29FA437B-9AE2-49A5-8224-A386550385E1}" destId="{D1BD7FCE-F12B-4DFE-8EA2-B6C4D976E655}" srcOrd="14" destOrd="0" presId="urn:microsoft.com/office/officeart/2008/layout/LinedList"/>
    <dgm:cxn modelId="{68C7153B-E83D-4065-A40B-F8F1171D5234}" type="presParOf" srcId="{29FA437B-9AE2-49A5-8224-A386550385E1}" destId="{83038134-F1B3-4337-8AB3-C07A4B836ECE}" srcOrd="15" destOrd="0" presId="urn:microsoft.com/office/officeart/2008/layout/LinedList"/>
    <dgm:cxn modelId="{F1F45FCB-3A0D-49BB-BE2B-C685B6909EDA}" type="presParOf" srcId="{29FA437B-9AE2-49A5-8224-A386550385E1}" destId="{9A967E96-FBF7-4BF2-B627-C6C879394C02}" srcOrd="16" destOrd="0" presId="urn:microsoft.com/office/officeart/2008/layout/LinedList"/>
    <dgm:cxn modelId="{EC709113-6B9A-4927-B7C9-00536B12B232}" type="presParOf" srcId="{9A967E96-FBF7-4BF2-B627-C6C879394C02}" destId="{BC3CB263-C95B-40D5-8410-E22EC927D91A}" srcOrd="0" destOrd="0" presId="urn:microsoft.com/office/officeart/2008/layout/LinedList"/>
    <dgm:cxn modelId="{A8BE09E8-9FDF-478E-AD15-687528ED9BEA}" type="presParOf" srcId="{9A967E96-FBF7-4BF2-B627-C6C879394C02}" destId="{96BCF05B-FD65-405C-98AB-83882AA547E2}" srcOrd="1" destOrd="0" presId="urn:microsoft.com/office/officeart/2008/layout/LinedList"/>
    <dgm:cxn modelId="{B849A8EF-11C9-4E47-A6FF-F63C2C877DD0}" type="presParOf" srcId="{9A967E96-FBF7-4BF2-B627-C6C879394C02}" destId="{780A9B1C-0BE2-4917-9CB5-FC5B3519EA2F}" srcOrd="2" destOrd="0" presId="urn:microsoft.com/office/officeart/2008/layout/LinedList"/>
    <dgm:cxn modelId="{795587DA-4A36-4445-B80D-790959992B26}" type="presParOf" srcId="{29FA437B-9AE2-49A5-8224-A386550385E1}" destId="{E6444D31-C994-42B2-B632-673CBBAD9A3A}" srcOrd="17" destOrd="0" presId="urn:microsoft.com/office/officeart/2008/layout/LinedList"/>
    <dgm:cxn modelId="{EE4E02E8-B428-479F-9DFB-D345A5D8E7C0}" type="presParOf" srcId="{29FA437B-9AE2-49A5-8224-A386550385E1}" destId="{6CB0D2F6-0ADA-47B3-8BEC-CD156BC9DBC0}" srcOrd="18" destOrd="0" presId="urn:microsoft.com/office/officeart/2008/layout/LinedList"/>
    <dgm:cxn modelId="{840EA846-86A3-43A0-8CD6-A5335277427D}" type="presParOf" srcId="{29FA437B-9AE2-49A5-8224-A386550385E1}" destId="{76EF58EF-F501-484D-817A-0B85D3EC7FAE}" srcOrd="19" destOrd="0" presId="urn:microsoft.com/office/officeart/2008/layout/LinedList"/>
    <dgm:cxn modelId="{1AEE1303-8B04-4F34-8C51-B2FB076CC6A7}" type="presParOf" srcId="{76EF58EF-F501-484D-817A-0B85D3EC7FAE}" destId="{5ADB4498-F409-412C-B053-292D1C44BC42}" srcOrd="0" destOrd="0" presId="urn:microsoft.com/office/officeart/2008/layout/LinedList"/>
    <dgm:cxn modelId="{FEF1A63F-7C47-4746-9F9E-8C19963AD270}" type="presParOf" srcId="{76EF58EF-F501-484D-817A-0B85D3EC7FAE}" destId="{C9E39423-31DC-47C2-B9F9-015487A28D9D}" srcOrd="1" destOrd="0" presId="urn:microsoft.com/office/officeart/2008/layout/LinedList"/>
    <dgm:cxn modelId="{9D5C1F63-88BE-42E3-93C3-628BE2B38029}" type="presParOf" srcId="{76EF58EF-F501-484D-817A-0B85D3EC7FAE}" destId="{7C192580-6D5D-43FC-A2F7-14DEF0966F03}" srcOrd="2" destOrd="0" presId="urn:microsoft.com/office/officeart/2008/layout/LinedList"/>
    <dgm:cxn modelId="{A4CF54E7-52E5-4DA0-93BF-6E810E997AFE}" type="presParOf" srcId="{29FA437B-9AE2-49A5-8224-A386550385E1}" destId="{E64773A5-A9C9-4F4E-A114-65C0288B1763}" srcOrd="20" destOrd="0" presId="urn:microsoft.com/office/officeart/2008/layout/LinedList"/>
    <dgm:cxn modelId="{FDE19C90-98BD-49AE-A1CC-23E22A3C370D}" type="presParOf" srcId="{29FA437B-9AE2-49A5-8224-A386550385E1}" destId="{F965AB8E-CF5A-42AB-A229-B2EF69C6F91D}" srcOrd="21" destOrd="0" presId="urn:microsoft.com/office/officeart/2008/layout/LinedList"/>
    <dgm:cxn modelId="{973106D7-5803-418E-987F-C49D789ABCE2}" type="presParOf" srcId="{29FA437B-9AE2-49A5-8224-A386550385E1}" destId="{3AEC9BA4-2C7A-469D-9712-634F45568726}" srcOrd="22" destOrd="0" presId="urn:microsoft.com/office/officeart/2008/layout/LinedList"/>
    <dgm:cxn modelId="{57387452-AEC2-4C31-A8E5-D524F3BA1C97}" type="presParOf" srcId="{3AEC9BA4-2C7A-469D-9712-634F45568726}" destId="{47C0B969-E7B8-4310-9A6F-62DA4530236E}" srcOrd="0" destOrd="0" presId="urn:microsoft.com/office/officeart/2008/layout/LinedList"/>
    <dgm:cxn modelId="{BD8DDBDE-9DFD-49A1-A097-A6D8DF19277C}" type="presParOf" srcId="{3AEC9BA4-2C7A-469D-9712-634F45568726}" destId="{1E92B53D-8789-42CE-8489-698C873C9F80}" srcOrd="1" destOrd="0" presId="urn:microsoft.com/office/officeart/2008/layout/LinedList"/>
    <dgm:cxn modelId="{B27FCCE7-6D58-4849-BD1B-3E9643B0E94F}" type="presParOf" srcId="{3AEC9BA4-2C7A-469D-9712-634F45568726}" destId="{5B89E72E-E2A1-42DA-8A49-49DE24205454}" srcOrd="2" destOrd="0" presId="urn:microsoft.com/office/officeart/2008/layout/LinedList"/>
    <dgm:cxn modelId="{71EA88E8-3995-4C60-A2B4-E4C1C3F5A2F2}" type="presParOf" srcId="{29FA437B-9AE2-49A5-8224-A386550385E1}" destId="{30BFE883-24F4-4648-9A08-E62F05F9AE4F}" srcOrd="23" destOrd="0" presId="urn:microsoft.com/office/officeart/2008/layout/LinedList"/>
    <dgm:cxn modelId="{6763E883-F430-4815-B157-56F3F2D566BC}" type="presParOf" srcId="{29FA437B-9AE2-49A5-8224-A386550385E1}" destId="{F8A9EFA6-2D6A-463D-9425-B0F5087CF1EC}" srcOrd="24" destOrd="0" presId="urn:microsoft.com/office/officeart/2008/layout/LinedList"/>
    <dgm:cxn modelId="{1F4BFF8E-D516-4616-9B9B-A05E38FF9DE7}" type="presParOf" srcId="{29FA437B-9AE2-49A5-8224-A386550385E1}" destId="{24B83D2B-424E-4ABA-96D3-B23FD9160785}" srcOrd="25" destOrd="0" presId="urn:microsoft.com/office/officeart/2008/layout/LinedList"/>
    <dgm:cxn modelId="{DC87515C-2C29-499F-9C17-E50F905D20E4}" type="presParOf" srcId="{24B83D2B-424E-4ABA-96D3-B23FD9160785}" destId="{F558704D-E938-402E-B87B-A7A0FEDC9B3E}" srcOrd="0" destOrd="0" presId="urn:microsoft.com/office/officeart/2008/layout/LinedList"/>
    <dgm:cxn modelId="{BF56CEF9-CD38-4A3F-B3C0-5855C3C07BB6}" type="presParOf" srcId="{24B83D2B-424E-4ABA-96D3-B23FD9160785}" destId="{DCFDA885-8504-4557-B2D3-160B770E061D}" srcOrd="1" destOrd="0" presId="urn:microsoft.com/office/officeart/2008/layout/LinedList"/>
    <dgm:cxn modelId="{9B42FAC3-97C3-4F02-BFD2-D4C6A6680DC5}" type="presParOf" srcId="{24B83D2B-424E-4ABA-96D3-B23FD9160785}" destId="{216CE4A5-4E3C-4982-A14B-E56A258D9664}" srcOrd="2" destOrd="0" presId="urn:microsoft.com/office/officeart/2008/layout/LinedList"/>
    <dgm:cxn modelId="{47869E41-0705-4846-939C-67438702444C}" type="presParOf" srcId="{29FA437B-9AE2-49A5-8224-A386550385E1}" destId="{214539D1-4DC8-457B-AEDA-423D78DC6BF1}" srcOrd="26" destOrd="0" presId="urn:microsoft.com/office/officeart/2008/layout/LinedList"/>
    <dgm:cxn modelId="{EFCFEDD5-8800-4AF2-971A-D46AF9A628D0}" type="presParOf" srcId="{29FA437B-9AE2-49A5-8224-A386550385E1}" destId="{07BE4F58-1042-46CF-99A8-0E89D3475100}" srcOrd="27" destOrd="0" presId="urn:microsoft.com/office/officeart/2008/layout/LinedList"/>
    <dgm:cxn modelId="{C0F10B9F-E9EF-495D-910F-20B40A26664B}" type="presParOf" srcId="{29FA437B-9AE2-49A5-8224-A386550385E1}" destId="{FEBA7088-154F-4AEE-9C6E-EDD85BD71E6F}" srcOrd="28" destOrd="0" presId="urn:microsoft.com/office/officeart/2008/layout/LinedList"/>
    <dgm:cxn modelId="{7041D4FB-4E93-4F03-96BC-4FE77DD3C856}" type="presParOf" srcId="{FEBA7088-154F-4AEE-9C6E-EDD85BD71E6F}" destId="{2705A82C-E0A4-4F24-BA66-0AD593C932BF}" srcOrd="0" destOrd="0" presId="urn:microsoft.com/office/officeart/2008/layout/LinedList"/>
    <dgm:cxn modelId="{76CCCDC3-1E45-4153-B34D-F6CD6DDAF80C}" type="presParOf" srcId="{FEBA7088-154F-4AEE-9C6E-EDD85BD71E6F}" destId="{6378F024-6E4E-437C-B91B-64762EF07B44}" srcOrd="1" destOrd="0" presId="urn:microsoft.com/office/officeart/2008/layout/LinedList"/>
    <dgm:cxn modelId="{50AF73F5-DD3D-423C-BE1A-E0D3BAB91E55}" type="presParOf" srcId="{FEBA7088-154F-4AEE-9C6E-EDD85BD71E6F}" destId="{7AB52014-9155-4CE6-9278-AE349DF07747}" srcOrd="2" destOrd="0" presId="urn:microsoft.com/office/officeart/2008/layout/LinedList"/>
    <dgm:cxn modelId="{B82CAC4E-79AC-4422-B94C-0C79A5973AC5}" type="presParOf" srcId="{29FA437B-9AE2-49A5-8224-A386550385E1}" destId="{7E553007-5A6B-46EA-A0E8-EF553A667E33}" srcOrd="29" destOrd="0" presId="urn:microsoft.com/office/officeart/2008/layout/LinedList"/>
    <dgm:cxn modelId="{AC678FFD-9B09-4A6F-A3F0-93B6BA5C9097}" type="presParOf" srcId="{29FA437B-9AE2-49A5-8224-A386550385E1}" destId="{06A21523-67B2-4A95-9D81-DB822709F69A}" srcOrd="30" destOrd="0" presId="urn:microsoft.com/office/officeart/2008/layout/LinedList"/>
    <dgm:cxn modelId="{94D9BB46-91F9-414E-9B83-E54F563CC395}" type="presParOf" srcId="{29FA437B-9AE2-49A5-8224-A386550385E1}" destId="{82DBC86B-239F-484B-A571-8F586DBB17DE}" srcOrd="31" destOrd="0" presId="urn:microsoft.com/office/officeart/2008/layout/LinedList"/>
    <dgm:cxn modelId="{CFE2F0F6-53D8-4368-9DBE-1757E633EEA4}" type="presParOf" srcId="{82DBC86B-239F-484B-A571-8F586DBB17DE}" destId="{A33F6950-6F00-4F63-BD32-A9B54B7949E7}" srcOrd="0" destOrd="0" presId="urn:microsoft.com/office/officeart/2008/layout/LinedList"/>
    <dgm:cxn modelId="{E7EDE764-7FA1-425B-94FF-8208CCC2A44A}" type="presParOf" srcId="{82DBC86B-239F-484B-A571-8F586DBB17DE}" destId="{23FA1242-4BD0-4542-8AAA-B1C196B98807}" srcOrd="1" destOrd="0" presId="urn:microsoft.com/office/officeart/2008/layout/LinedList"/>
    <dgm:cxn modelId="{9C89946B-FBC3-4A10-B826-4220B3A85064}" type="presParOf" srcId="{82DBC86B-239F-484B-A571-8F586DBB17DE}" destId="{7D8C78AF-2D1B-4997-AAAD-C477F6AB07CC}" srcOrd="2" destOrd="0" presId="urn:microsoft.com/office/officeart/2008/layout/LinedList"/>
    <dgm:cxn modelId="{6B2BDDB5-FD0D-42CA-B3D7-319B38831EC8}" type="presParOf" srcId="{29FA437B-9AE2-49A5-8224-A386550385E1}" destId="{7980EB32-C65A-4240-A351-E547F6C986B6}" srcOrd="32" destOrd="0" presId="urn:microsoft.com/office/officeart/2008/layout/LinedList"/>
    <dgm:cxn modelId="{42F66D84-4CD0-4D2C-A404-031066E44D9B}" type="presParOf" srcId="{29FA437B-9AE2-49A5-8224-A386550385E1}" destId="{DFAB766A-4F1A-459A-96A2-51873DB22517}" srcOrd="33" destOrd="0" presId="urn:microsoft.com/office/officeart/2008/layout/LinedList"/>
    <dgm:cxn modelId="{0F2A3828-CD14-47E1-86B9-D14AA15FF5FD}" type="presParOf" srcId="{29FA437B-9AE2-49A5-8224-A386550385E1}" destId="{268C569F-0746-40F0-823C-636FD55454EA}" srcOrd="34" destOrd="0" presId="urn:microsoft.com/office/officeart/2008/layout/LinedList"/>
    <dgm:cxn modelId="{D805F3EF-33AD-4772-A0F8-E398A1B6084D}" type="presParOf" srcId="{268C569F-0746-40F0-823C-636FD55454EA}" destId="{2D2A1701-D368-4806-8A0C-0BE4686388F9}" srcOrd="0" destOrd="0" presId="urn:microsoft.com/office/officeart/2008/layout/LinedList"/>
    <dgm:cxn modelId="{8A3BACCA-C985-4034-98A2-3D0E7DF2A240}" type="presParOf" srcId="{268C569F-0746-40F0-823C-636FD55454EA}" destId="{DF2318ED-A39E-4D77-BA6C-5A9F60B4189C}" srcOrd="1" destOrd="0" presId="urn:microsoft.com/office/officeart/2008/layout/LinedList"/>
    <dgm:cxn modelId="{FECB1925-3610-41C3-B839-ECC509BBFBD2}" type="presParOf" srcId="{268C569F-0746-40F0-823C-636FD55454EA}" destId="{E6962B4E-8643-48FC-9AC1-ED7C61DFF97C}" srcOrd="2" destOrd="0" presId="urn:microsoft.com/office/officeart/2008/layout/LinedList"/>
    <dgm:cxn modelId="{4569498C-C6A1-48D1-915C-B868BF37FE53}" type="presParOf" srcId="{29FA437B-9AE2-49A5-8224-A386550385E1}" destId="{015B56DF-9B63-4EED-852A-FDF504FA3C89}" srcOrd="35" destOrd="0" presId="urn:microsoft.com/office/officeart/2008/layout/LinedList"/>
    <dgm:cxn modelId="{316FFDB2-9244-4341-A842-DD6C32E5C0B6}" type="presParOf" srcId="{29FA437B-9AE2-49A5-8224-A386550385E1}" destId="{629B4B18-1BBF-4690-AA62-D2066F251DFA}" srcOrd="36" destOrd="0" presId="urn:microsoft.com/office/officeart/2008/layout/LinedList"/>
    <dgm:cxn modelId="{6642C3EB-FA35-4733-95AA-2BC1EDFD370C}" type="presParOf" srcId="{29FA437B-9AE2-49A5-8224-A386550385E1}" destId="{98227544-743C-48BC-AA67-668D88B1ACE4}" srcOrd="37" destOrd="0" presId="urn:microsoft.com/office/officeart/2008/layout/LinedList"/>
    <dgm:cxn modelId="{E3142C6A-AC53-4AA3-A935-A7907720AFDA}" type="presParOf" srcId="{98227544-743C-48BC-AA67-668D88B1ACE4}" destId="{F79E63F4-567C-4B22-BBB0-5CB1CB4D4AC2}" srcOrd="0" destOrd="0" presId="urn:microsoft.com/office/officeart/2008/layout/LinedList"/>
    <dgm:cxn modelId="{53D61699-2343-4BF1-B0D3-1D3F994C3FFA}" type="presParOf" srcId="{98227544-743C-48BC-AA67-668D88B1ACE4}" destId="{504BD822-0232-4516-BD56-E5597B10F835}" srcOrd="1" destOrd="0" presId="urn:microsoft.com/office/officeart/2008/layout/LinedList"/>
    <dgm:cxn modelId="{A0808442-0CE3-473B-ADB5-30DA97B5ACAB}" type="presParOf" srcId="{98227544-743C-48BC-AA67-668D88B1ACE4}" destId="{A1A05F29-9800-4B50-BD0E-462D589098F1}" srcOrd="2" destOrd="0" presId="urn:microsoft.com/office/officeart/2008/layout/LinedList"/>
    <dgm:cxn modelId="{A1BF5E85-EECD-4950-B2C1-FD17BA2BA84C}" type="presParOf" srcId="{29FA437B-9AE2-49A5-8224-A386550385E1}" destId="{42730DE3-9EED-4FEA-B62F-F2067E63BC8F}" srcOrd="38" destOrd="0" presId="urn:microsoft.com/office/officeart/2008/layout/LinedList"/>
    <dgm:cxn modelId="{28C19ADB-FE77-4D72-813D-EDC2F995BD2F}" type="presParOf" srcId="{29FA437B-9AE2-49A5-8224-A386550385E1}" destId="{42CB4ADD-C176-45C3-A413-5841A588E4CB}" srcOrd="3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2428289-6097-4B9B-8025-CB8B64C1E99C}" type="doc">
      <dgm:prSet loTypeId="urn:microsoft.com/office/officeart/2008/layout/VerticalCurvedList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1B053065-F608-4062-8572-05AAB7DEB41C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16,2% граждан старшего возраста, занимаются физической культурой и спортом</a:t>
          </a:r>
        </a:p>
      </dgm:t>
    </dgm:pt>
    <dgm:pt modelId="{06880C90-8DF9-4351-BF99-ECEB4518776A}" type="parTrans" cxnId="{C4F9FDA1-A8B7-4981-82F3-6198B6B99F1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E31A83-2259-44A4-BAB6-A2FB9C9A52D5}" type="sibTrans" cxnId="{C4F9FDA1-A8B7-4981-82F3-6198B6B99F1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7221FF-035E-44D7-93D5-7F5F2AA9FC04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26,1% организаций социального обслуживания проведено укрепление материально-технической базы</a:t>
          </a:r>
        </a:p>
      </dgm:t>
    </dgm:pt>
    <dgm:pt modelId="{A39E7965-9775-4314-90BE-B11026D92915}" type="parTrans" cxnId="{E08DBEBE-23E2-4CAB-9930-94EE411E176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F02B00-7873-4F33-9FDC-44626F099D6A}" type="sibTrans" cxnId="{E08DBEBE-23E2-4CAB-9930-94EE411E176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48E0D0-02A1-4105-A0CB-B78D708DC7F8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1 804 гражданина пожилого возраста обучены навыкам пользования персональным компьютером или ресурсами сети «Интернет»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9A1B94-96A9-44D7-9FCB-5557EA7DE82A}" type="parTrans" cxnId="{043310BA-9800-4CCB-A9E1-DACB4723EAC8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901515-66F2-4948-BF6C-98330A4CB21E}" type="sibTrans" cxnId="{043310BA-9800-4CCB-A9E1-DACB4723EAC8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852B8B-2122-4513-9A93-D25110B482EE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53 174 пожилых гражданина охвачены мероприятиями Школ пожилого возраста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F0F8CC-DCAD-460D-8FD9-756CF8D3AAC8}" type="parTrans" cxnId="{80911190-A3A1-4F73-A443-F0F302286CD6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136CC3-0158-4F4E-B4C3-51D558EF16B2}" type="sibTrans" cxnId="{80911190-A3A1-4F73-A443-F0F302286CD6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2727FE-6F2F-4741-BDC6-DF998277727B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57,1% граждан старшего поколения, у которых выявлены заболевания, охвачены диспансерным наблюдением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587207-4586-4E3E-8AEF-21B641468E8F}" type="parTrans" cxnId="{ABF9E926-1631-4E1E-BDF4-0CE874647BE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2BEC39-E112-4671-84E0-87B0BABCFDB1}" type="sibTrans" cxnId="{ABF9E926-1631-4E1E-BDF4-0CE874647BE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F438FA-A9EC-4EE2-A8D3-FE1B1553BE0C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97,6% лиц старше трудоспособного возраста, проживающих в организациях социального обслуживания, прошли вакцинацию против пневмококковой инфекции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151768-73B1-4528-9484-92FE465BB037}" type="parTrans" cxnId="{47BE8F7B-E5CD-4141-BBDB-359D98B3A663}">
      <dgm:prSet/>
      <dgm:spPr/>
      <dgm:t>
        <a:bodyPr/>
        <a:lstStyle/>
        <a:p>
          <a:endParaRPr lang="ru-RU"/>
        </a:p>
      </dgm:t>
    </dgm:pt>
    <dgm:pt modelId="{85B425A7-455A-427D-BF2E-29FE92995A83}" type="sibTrans" cxnId="{47BE8F7B-E5CD-4141-BBDB-359D98B3A663}">
      <dgm:prSet/>
      <dgm:spPr/>
      <dgm:t>
        <a:bodyPr/>
        <a:lstStyle/>
        <a:p>
          <a:endParaRPr lang="ru-RU"/>
        </a:p>
      </dgm:t>
    </dgm:pt>
    <dgm:pt modelId="{080B5B18-C9FB-4AFB-BB80-54EB187930AF}" type="pres">
      <dgm:prSet presAssocID="{C2428289-6097-4B9B-8025-CB8B64C1E99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B3A93F1-42AE-4FF7-B72B-4751AFCC94C0}" type="pres">
      <dgm:prSet presAssocID="{C2428289-6097-4B9B-8025-CB8B64C1E99C}" presName="Name1" presStyleCnt="0"/>
      <dgm:spPr/>
      <dgm:t>
        <a:bodyPr/>
        <a:lstStyle/>
        <a:p>
          <a:endParaRPr lang="ru-RU"/>
        </a:p>
      </dgm:t>
    </dgm:pt>
    <dgm:pt modelId="{0C4400AD-76EF-473B-A61C-30FE038B3515}" type="pres">
      <dgm:prSet presAssocID="{C2428289-6097-4B9B-8025-CB8B64C1E99C}" presName="cycle" presStyleCnt="0"/>
      <dgm:spPr/>
      <dgm:t>
        <a:bodyPr/>
        <a:lstStyle/>
        <a:p>
          <a:endParaRPr lang="ru-RU"/>
        </a:p>
      </dgm:t>
    </dgm:pt>
    <dgm:pt modelId="{2952B57D-E56A-4495-ADB8-89DDBBB7706A}" type="pres">
      <dgm:prSet presAssocID="{C2428289-6097-4B9B-8025-CB8B64C1E99C}" presName="srcNode" presStyleLbl="node1" presStyleIdx="0" presStyleCnt="6"/>
      <dgm:spPr/>
      <dgm:t>
        <a:bodyPr/>
        <a:lstStyle/>
        <a:p>
          <a:endParaRPr lang="ru-RU"/>
        </a:p>
      </dgm:t>
    </dgm:pt>
    <dgm:pt modelId="{F844EB59-645E-4A71-8311-2BC5F0655098}" type="pres">
      <dgm:prSet presAssocID="{C2428289-6097-4B9B-8025-CB8B64C1E99C}" presName="conn" presStyleLbl="parChTrans1D2" presStyleIdx="0" presStyleCnt="1"/>
      <dgm:spPr/>
      <dgm:t>
        <a:bodyPr/>
        <a:lstStyle/>
        <a:p>
          <a:endParaRPr lang="ru-RU"/>
        </a:p>
      </dgm:t>
    </dgm:pt>
    <dgm:pt modelId="{E6E5A254-A091-471E-8AA3-5AFA8E59D007}" type="pres">
      <dgm:prSet presAssocID="{C2428289-6097-4B9B-8025-CB8B64C1E99C}" presName="extraNode" presStyleLbl="node1" presStyleIdx="0" presStyleCnt="6"/>
      <dgm:spPr/>
      <dgm:t>
        <a:bodyPr/>
        <a:lstStyle/>
        <a:p>
          <a:endParaRPr lang="ru-RU"/>
        </a:p>
      </dgm:t>
    </dgm:pt>
    <dgm:pt modelId="{0B57D5E2-4278-4206-8956-B0DE8C502A91}" type="pres">
      <dgm:prSet presAssocID="{C2428289-6097-4B9B-8025-CB8B64C1E99C}" presName="dstNode" presStyleLbl="node1" presStyleIdx="0" presStyleCnt="6"/>
      <dgm:spPr/>
      <dgm:t>
        <a:bodyPr/>
        <a:lstStyle/>
        <a:p>
          <a:endParaRPr lang="ru-RU"/>
        </a:p>
      </dgm:t>
    </dgm:pt>
    <dgm:pt modelId="{4C15A19D-1B47-40DE-868C-C2A6524231A1}" type="pres">
      <dgm:prSet presAssocID="{1B053065-F608-4062-8572-05AAB7DEB41C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F926B-BC55-4ABF-A335-FFB7CB06F988}" type="pres">
      <dgm:prSet presAssocID="{1B053065-F608-4062-8572-05AAB7DEB41C}" presName="accent_1" presStyleCnt="0"/>
      <dgm:spPr/>
      <dgm:t>
        <a:bodyPr/>
        <a:lstStyle/>
        <a:p>
          <a:endParaRPr lang="ru-RU"/>
        </a:p>
      </dgm:t>
    </dgm:pt>
    <dgm:pt modelId="{B8B62CDF-2421-4044-B601-B285A3A96F4F}" type="pres">
      <dgm:prSet presAssocID="{1B053065-F608-4062-8572-05AAB7DEB41C}" presName="accentRepeatNode" presStyleLbl="solidFgAcc1" presStyleIdx="0" presStyleCnt="6"/>
      <dgm:spPr/>
      <dgm:t>
        <a:bodyPr/>
        <a:lstStyle/>
        <a:p>
          <a:endParaRPr lang="ru-RU"/>
        </a:p>
      </dgm:t>
    </dgm:pt>
    <dgm:pt modelId="{A0264AD8-5F4C-49A6-A07D-D8BB3A4B4F21}" type="pres">
      <dgm:prSet presAssocID="{757221FF-035E-44D7-93D5-7F5F2AA9FC04}" presName="text_2" presStyleLbl="node1" presStyleIdx="1" presStyleCnt="6" custScaleY="1188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62213B-7110-4EB9-B418-1238EABC5BAA}" type="pres">
      <dgm:prSet presAssocID="{757221FF-035E-44D7-93D5-7F5F2AA9FC04}" presName="accent_2" presStyleCnt="0"/>
      <dgm:spPr/>
      <dgm:t>
        <a:bodyPr/>
        <a:lstStyle/>
        <a:p>
          <a:endParaRPr lang="ru-RU"/>
        </a:p>
      </dgm:t>
    </dgm:pt>
    <dgm:pt modelId="{C1B49EFA-4545-4830-8CB0-3213D0871349}" type="pres">
      <dgm:prSet presAssocID="{757221FF-035E-44D7-93D5-7F5F2AA9FC04}" presName="accentRepeatNode" presStyleLbl="solidFgAcc1" presStyleIdx="1" presStyleCnt="6"/>
      <dgm:spPr/>
      <dgm:t>
        <a:bodyPr/>
        <a:lstStyle/>
        <a:p>
          <a:endParaRPr lang="ru-RU"/>
        </a:p>
      </dgm:t>
    </dgm:pt>
    <dgm:pt modelId="{7329421C-4B38-466E-B340-0D2813E5267B}" type="pres">
      <dgm:prSet presAssocID="{2C48E0D0-02A1-4105-A0CB-B78D708DC7F8}" presName="text_3" presStyleLbl="node1" presStyleIdx="2" presStyleCnt="6" custScaleY="1292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FDB1EE-3473-4EA7-8D24-DCC53BC94A9C}" type="pres">
      <dgm:prSet presAssocID="{2C48E0D0-02A1-4105-A0CB-B78D708DC7F8}" presName="accent_3" presStyleCnt="0"/>
      <dgm:spPr/>
      <dgm:t>
        <a:bodyPr/>
        <a:lstStyle/>
        <a:p>
          <a:endParaRPr lang="ru-RU"/>
        </a:p>
      </dgm:t>
    </dgm:pt>
    <dgm:pt modelId="{D0C8B7C5-7332-4243-ACC3-F9F317BF121E}" type="pres">
      <dgm:prSet presAssocID="{2C48E0D0-02A1-4105-A0CB-B78D708DC7F8}" presName="accentRepeatNode" presStyleLbl="solidFgAcc1" presStyleIdx="2" presStyleCnt="6"/>
      <dgm:spPr/>
      <dgm:t>
        <a:bodyPr/>
        <a:lstStyle/>
        <a:p>
          <a:endParaRPr lang="ru-RU"/>
        </a:p>
      </dgm:t>
    </dgm:pt>
    <dgm:pt modelId="{5F6E7B39-CB16-4883-B5AE-F2FE76067943}" type="pres">
      <dgm:prSet presAssocID="{EC852B8B-2122-4513-9A93-D25110B482EE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4C9750-07B6-46C3-876A-4DE954A7171E}" type="pres">
      <dgm:prSet presAssocID="{EC852B8B-2122-4513-9A93-D25110B482EE}" presName="accent_4" presStyleCnt="0"/>
      <dgm:spPr/>
      <dgm:t>
        <a:bodyPr/>
        <a:lstStyle/>
        <a:p>
          <a:endParaRPr lang="ru-RU"/>
        </a:p>
      </dgm:t>
    </dgm:pt>
    <dgm:pt modelId="{63C0A5CC-E617-4A55-A211-FBB080D9158D}" type="pres">
      <dgm:prSet presAssocID="{EC852B8B-2122-4513-9A93-D25110B482EE}" presName="accentRepeatNode" presStyleLbl="solidFgAcc1" presStyleIdx="3" presStyleCnt="6"/>
      <dgm:spPr/>
      <dgm:t>
        <a:bodyPr/>
        <a:lstStyle/>
        <a:p>
          <a:endParaRPr lang="ru-RU"/>
        </a:p>
      </dgm:t>
    </dgm:pt>
    <dgm:pt modelId="{9938C265-BBAB-4F21-BEC7-622AE9367414}" type="pres">
      <dgm:prSet presAssocID="{302727FE-6F2F-4741-BDC6-DF998277727B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21954D-1B8B-4B1F-9032-A3D4100FD400}" type="pres">
      <dgm:prSet presAssocID="{302727FE-6F2F-4741-BDC6-DF998277727B}" presName="accent_5" presStyleCnt="0"/>
      <dgm:spPr/>
    </dgm:pt>
    <dgm:pt modelId="{487783B1-7ECB-4032-A938-56C50DB350D0}" type="pres">
      <dgm:prSet presAssocID="{302727FE-6F2F-4741-BDC6-DF998277727B}" presName="accentRepeatNode" presStyleLbl="solidFgAcc1" presStyleIdx="4" presStyleCnt="6"/>
      <dgm:spPr/>
      <dgm:t>
        <a:bodyPr/>
        <a:lstStyle/>
        <a:p>
          <a:endParaRPr lang="ru-RU"/>
        </a:p>
      </dgm:t>
    </dgm:pt>
    <dgm:pt modelId="{40B24BF2-A3B8-4173-9958-7761C2E0ABE1}" type="pres">
      <dgm:prSet presAssocID="{64F438FA-A9EC-4EE2-A8D3-FE1B1553BE0C}" presName="text_6" presStyleLbl="node1" presStyleIdx="5" presStyleCnt="6" custScaleY="1174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805439-54D8-45DC-A3E0-23EFE5C9728F}" type="pres">
      <dgm:prSet presAssocID="{64F438FA-A9EC-4EE2-A8D3-FE1B1553BE0C}" presName="accent_6" presStyleCnt="0"/>
      <dgm:spPr/>
    </dgm:pt>
    <dgm:pt modelId="{7EAA8597-1C5B-4FB5-85E8-4DA398025A0F}" type="pres">
      <dgm:prSet presAssocID="{64F438FA-A9EC-4EE2-A8D3-FE1B1553BE0C}" presName="accentRepeatNode" presStyleLbl="solidFgAcc1" presStyleIdx="5" presStyleCnt="6"/>
      <dgm:spPr/>
    </dgm:pt>
  </dgm:ptLst>
  <dgm:cxnLst>
    <dgm:cxn modelId="{E08DBEBE-23E2-4CAB-9930-94EE411E1767}" srcId="{C2428289-6097-4B9B-8025-CB8B64C1E99C}" destId="{757221FF-035E-44D7-93D5-7F5F2AA9FC04}" srcOrd="1" destOrd="0" parTransId="{A39E7965-9775-4314-90BE-B11026D92915}" sibTransId="{56F02B00-7873-4F33-9FDC-44626F099D6A}"/>
    <dgm:cxn modelId="{EE1A2F5F-35DB-4772-AFB6-CBD27C5C8500}" type="presOf" srcId="{302727FE-6F2F-4741-BDC6-DF998277727B}" destId="{9938C265-BBAB-4F21-BEC7-622AE9367414}" srcOrd="0" destOrd="0" presId="urn:microsoft.com/office/officeart/2008/layout/VerticalCurvedList"/>
    <dgm:cxn modelId="{80911190-A3A1-4F73-A443-F0F302286CD6}" srcId="{C2428289-6097-4B9B-8025-CB8B64C1E99C}" destId="{EC852B8B-2122-4513-9A93-D25110B482EE}" srcOrd="3" destOrd="0" parTransId="{92F0F8CC-DCAD-460D-8FD9-756CF8D3AAC8}" sibTransId="{67136CC3-0158-4F4E-B4C3-51D558EF16B2}"/>
    <dgm:cxn modelId="{ABF9E926-1631-4E1E-BDF4-0CE874647BE7}" srcId="{C2428289-6097-4B9B-8025-CB8B64C1E99C}" destId="{302727FE-6F2F-4741-BDC6-DF998277727B}" srcOrd="4" destOrd="0" parTransId="{2D587207-4586-4E3E-8AEF-21B641468E8F}" sibTransId="{D52BEC39-E112-4671-84E0-87B0BABCFDB1}"/>
    <dgm:cxn modelId="{84253963-6B3D-44E8-82A6-871A4FB3DCDC}" type="presOf" srcId="{EC852B8B-2122-4513-9A93-D25110B482EE}" destId="{5F6E7B39-CB16-4883-B5AE-F2FE76067943}" srcOrd="0" destOrd="0" presId="urn:microsoft.com/office/officeart/2008/layout/VerticalCurvedList"/>
    <dgm:cxn modelId="{043310BA-9800-4CCB-A9E1-DACB4723EAC8}" srcId="{C2428289-6097-4B9B-8025-CB8B64C1E99C}" destId="{2C48E0D0-02A1-4105-A0CB-B78D708DC7F8}" srcOrd="2" destOrd="0" parTransId="{3A9A1B94-96A9-44D7-9FCB-5557EA7DE82A}" sibTransId="{CA901515-66F2-4948-BF6C-98330A4CB21E}"/>
    <dgm:cxn modelId="{AD1F9526-AA71-40F6-A719-DBEA92CCA4E0}" type="presOf" srcId="{757221FF-035E-44D7-93D5-7F5F2AA9FC04}" destId="{A0264AD8-5F4C-49A6-A07D-D8BB3A4B4F21}" srcOrd="0" destOrd="0" presId="urn:microsoft.com/office/officeart/2008/layout/VerticalCurvedList"/>
    <dgm:cxn modelId="{47BE8F7B-E5CD-4141-BBDB-359D98B3A663}" srcId="{C2428289-6097-4B9B-8025-CB8B64C1E99C}" destId="{64F438FA-A9EC-4EE2-A8D3-FE1B1553BE0C}" srcOrd="5" destOrd="0" parTransId="{D3151768-73B1-4528-9484-92FE465BB037}" sibTransId="{85B425A7-455A-427D-BF2E-29FE92995A83}"/>
    <dgm:cxn modelId="{C4F9FDA1-A8B7-4981-82F3-6198B6B99F15}" srcId="{C2428289-6097-4B9B-8025-CB8B64C1E99C}" destId="{1B053065-F608-4062-8572-05AAB7DEB41C}" srcOrd="0" destOrd="0" parTransId="{06880C90-8DF9-4351-BF99-ECEB4518776A}" sibTransId="{14E31A83-2259-44A4-BAB6-A2FB9C9A52D5}"/>
    <dgm:cxn modelId="{9AD635A8-3338-4659-A27E-39FD205AFF24}" type="presOf" srcId="{14E31A83-2259-44A4-BAB6-A2FB9C9A52D5}" destId="{F844EB59-645E-4A71-8311-2BC5F0655098}" srcOrd="0" destOrd="0" presId="urn:microsoft.com/office/officeart/2008/layout/VerticalCurvedList"/>
    <dgm:cxn modelId="{0050BB57-FEBC-44A2-B96C-019A85B399B5}" type="presOf" srcId="{C2428289-6097-4B9B-8025-CB8B64C1E99C}" destId="{080B5B18-C9FB-4AFB-BB80-54EB187930AF}" srcOrd="0" destOrd="0" presId="urn:microsoft.com/office/officeart/2008/layout/VerticalCurvedList"/>
    <dgm:cxn modelId="{E623A4D6-57ED-4600-94D1-3E396F2B3BB2}" type="presOf" srcId="{64F438FA-A9EC-4EE2-A8D3-FE1B1553BE0C}" destId="{40B24BF2-A3B8-4173-9958-7761C2E0ABE1}" srcOrd="0" destOrd="0" presId="urn:microsoft.com/office/officeart/2008/layout/VerticalCurvedList"/>
    <dgm:cxn modelId="{80800B38-1679-4038-8DB1-3B5DD2215C60}" type="presOf" srcId="{1B053065-F608-4062-8572-05AAB7DEB41C}" destId="{4C15A19D-1B47-40DE-868C-C2A6524231A1}" srcOrd="0" destOrd="0" presId="urn:microsoft.com/office/officeart/2008/layout/VerticalCurvedList"/>
    <dgm:cxn modelId="{FEFD0C35-DF7D-4E19-85DB-2943CE153E01}" type="presOf" srcId="{2C48E0D0-02A1-4105-A0CB-B78D708DC7F8}" destId="{7329421C-4B38-466E-B340-0D2813E5267B}" srcOrd="0" destOrd="0" presId="urn:microsoft.com/office/officeart/2008/layout/VerticalCurvedList"/>
    <dgm:cxn modelId="{F6083F5F-4A0C-4BF0-808A-C49A6AF58431}" type="presParOf" srcId="{080B5B18-C9FB-4AFB-BB80-54EB187930AF}" destId="{9B3A93F1-42AE-4FF7-B72B-4751AFCC94C0}" srcOrd="0" destOrd="0" presId="urn:microsoft.com/office/officeart/2008/layout/VerticalCurvedList"/>
    <dgm:cxn modelId="{D29DD6FB-13B2-457C-9E96-12E611831EA9}" type="presParOf" srcId="{9B3A93F1-42AE-4FF7-B72B-4751AFCC94C0}" destId="{0C4400AD-76EF-473B-A61C-30FE038B3515}" srcOrd="0" destOrd="0" presId="urn:microsoft.com/office/officeart/2008/layout/VerticalCurvedList"/>
    <dgm:cxn modelId="{94634EA3-B3DD-4829-9345-10C8932D474E}" type="presParOf" srcId="{0C4400AD-76EF-473B-A61C-30FE038B3515}" destId="{2952B57D-E56A-4495-ADB8-89DDBBB7706A}" srcOrd="0" destOrd="0" presId="urn:microsoft.com/office/officeart/2008/layout/VerticalCurvedList"/>
    <dgm:cxn modelId="{9A006301-5031-45B6-947D-06AA627F1F88}" type="presParOf" srcId="{0C4400AD-76EF-473B-A61C-30FE038B3515}" destId="{F844EB59-645E-4A71-8311-2BC5F0655098}" srcOrd="1" destOrd="0" presId="urn:microsoft.com/office/officeart/2008/layout/VerticalCurvedList"/>
    <dgm:cxn modelId="{7474C893-5309-40DE-9F74-1402BC915F6B}" type="presParOf" srcId="{0C4400AD-76EF-473B-A61C-30FE038B3515}" destId="{E6E5A254-A091-471E-8AA3-5AFA8E59D007}" srcOrd="2" destOrd="0" presId="urn:microsoft.com/office/officeart/2008/layout/VerticalCurvedList"/>
    <dgm:cxn modelId="{BFEB8A9D-9AC8-4E44-95C3-E1A12F4EFBC1}" type="presParOf" srcId="{0C4400AD-76EF-473B-A61C-30FE038B3515}" destId="{0B57D5E2-4278-4206-8956-B0DE8C502A91}" srcOrd="3" destOrd="0" presId="urn:microsoft.com/office/officeart/2008/layout/VerticalCurvedList"/>
    <dgm:cxn modelId="{19550559-6EAC-48C7-837B-4C1F940A3275}" type="presParOf" srcId="{9B3A93F1-42AE-4FF7-B72B-4751AFCC94C0}" destId="{4C15A19D-1B47-40DE-868C-C2A6524231A1}" srcOrd="1" destOrd="0" presId="urn:microsoft.com/office/officeart/2008/layout/VerticalCurvedList"/>
    <dgm:cxn modelId="{2553C40A-ADEA-4FE7-B71E-48224DD14CA6}" type="presParOf" srcId="{9B3A93F1-42AE-4FF7-B72B-4751AFCC94C0}" destId="{7A4F926B-BC55-4ABF-A335-FFB7CB06F988}" srcOrd="2" destOrd="0" presId="urn:microsoft.com/office/officeart/2008/layout/VerticalCurvedList"/>
    <dgm:cxn modelId="{28EC797B-79F8-41E5-9E01-1E100785A87C}" type="presParOf" srcId="{7A4F926B-BC55-4ABF-A335-FFB7CB06F988}" destId="{B8B62CDF-2421-4044-B601-B285A3A96F4F}" srcOrd="0" destOrd="0" presId="urn:microsoft.com/office/officeart/2008/layout/VerticalCurvedList"/>
    <dgm:cxn modelId="{ED14DBC5-A774-43E8-8813-8A6412B7B922}" type="presParOf" srcId="{9B3A93F1-42AE-4FF7-B72B-4751AFCC94C0}" destId="{A0264AD8-5F4C-49A6-A07D-D8BB3A4B4F21}" srcOrd="3" destOrd="0" presId="urn:microsoft.com/office/officeart/2008/layout/VerticalCurvedList"/>
    <dgm:cxn modelId="{3854F41B-EF8F-4C23-A61C-10B30C519C37}" type="presParOf" srcId="{9B3A93F1-42AE-4FF7-B72B-4751AFCC94C0}" destId="{F662213B-7110-4EB9-B418-1238EABC5BAA}" srcOrd="4" destOrd="0" presId="urn:microsoft.com/office/officeart/2008/layout/VerticalCurvedList"/>
    <dgm:cxn modelId="{6DE045B8-1483-4064-B8E3-2D77110F374E}" type="presParOf" srcId="{F662213B-7110-4EB9-B418-1238EABC5BAA}" destId="{C1B49EFA-4545-4830-8CB0-3213D0871349}" srcOrd="0" destOrd="0" presId="urn:microsoft.com/office/officeart/2008/layout/VerticalCurvedList"/>
    <dgm:cxn modelId="{F304C51B-26DF-4632-B0C6-0ED0E1A3F3D4}" type="presParOf" srcId="{9B3A93F1-42AE-4FF7-B72B-4751AFCC94C0}" destId="{7329421C-4B38-466E-B340-0D2813E5267B}" srcOrd="5" destOrd="0" presId="urn:microsoft.com/office/officeart/2008/layout/VerticalCurvedList"/>
    <dgm:cxn modelId="{C35E2BBE-1D89-41E6-9550-E005BA84579F}" type="presParOf" srcId="{9B3A93F1-42AE-4FF7-B72B-4751AFCC94C0}" destId="{4BFDB1EE-3473-4EA7-8D24-DCC53BC94A9C}" srcOrd="6" destOrd="0" presId="urn:microsoft.com/office/officeart/2008/layout/VerticalCurvedList"/>
    <dgm:cxn modelId="{9373068E-33BB-462B-9B67-75AC382E54FD}" type="presParOf" srcId="{4BFDB1EE-3473-4EA7-8D24-DCC53BC94A9C}" destId="{D0C8B7C5-7332-4243-ACC3-F9F317BF121E}" srcOrd="0" destOrd="0" presId="urn:microsoft.com/office/officeart/2008/layout/VerticalCurvedList"/>
    <dgm:cxn modelId="{63FC3F75-EBFA-4FE8-9C75-57BABCFC5C2C}" type="presParOf" srcId="{9B3A93F1-42AE-4FF7-B72B-4751AFCC94C0}" destId="{5F6E7B39-CB16-4883-B5AE-F2FE76067943}" srcOrd="7" destOrd="0" presId="urn:microsoft.com/office/officeart/2008/layout/VerticalCurvedList"/>
    <dgm:cxn modelId="{46EB558C-4550-4EDF-9396-D6C65E2F69AA}" type="presParOf" srcId="{9B3A93F1-42AE-4FF7-B72B-4751AFCC94C0}" destId="{9D4C9750-07B6-46C3-876A-4DE954A7171E}" srcOrd="8" destOrd="0" presId="urn:microsoft.com/office/officeart/2008/layout/VerticalCurvedList"/>
    <dgm:cxn modelId="{E6461297-79E9-49DE-99F4-CA1BBA4B8E28}" type="presParOf" srcId="{9D4C9750-07B6-46C3-876A-4DE954A7171E}" destId="{63C0A5CC-E617-4A55-A211-FBB080D9158D}" srcOrd="0" destOrd="0" presId="urn:microsoft.com/office/officeart/2008/layout/VerticalCurvedList"/>
    <dgm:cxn modelId="{80F933A1-31E3-4D3A-8689-D3C0069DE820}" type="presParOf" srcId="{9B3A93F1-42AE-4FF7-B72B-4751AFCC94C0}" destId="{9938C265-BBAB-4F21-BEC7-622AE9367414}" srcOrd="9" destOrd="0" presId="urn:microsoft.com/office/officeart/2008/layout/VerticalCurvedList"/>
    <dgm:cxn modelId="{6155FD24-80C3-4086-9F35-B3D15082AD6F}" type="presParOf" srcId="{9B3A93F1-42AE-4FF7-B72B-4751AFCC94C0}" destId="{B921954D-1B8B-4B1F-9032-A3D4100FD400}" srcOrd="10" destOrd="0" presId="urn:microsoft.com/office/officeart/2008/layout/VerticalCurvedList"/>
    <dgm:cxn modelId="{9AFAC86D-CFC6-430A-B721-C82ABE84AA7E}" type="presParOf" srcId="{B921954D-1B8B-4B1F-9032-A3D4100FD400}" destId="{487783B1-7ECB-4032-A938-56C50DB350D0}" srcOrd="0" destOrd="0" presId="urn:microsoft.com/office/officeart/2008/layout/VerticalCurvedList"/>
    <dgm:cxn modelId="{D28AF382-15EB-4E23-A7C5-89A9596BA0A2}" type="presParOf" srcId="{9B3A93F1-42AE-4FF7-B72B-4751AFCC94C0}" destId="{40B24BF2-A3B8-4173-9958-7761C2E0ABE1}" srcOrd="11" destOrd="0" presId="urn:microsoft.com/office/officeart/2008/layout/VerticalCurvedList"/>
    <dgm:cxn modelId="{B97F7D84-48A0-403C-98E8-172B4F636802}" type="presParOf" srcId="{9B3A93F1-42AE-4FF7-B72B-4751AFCC94C0}" destId="{8A805439-54D8-45DC-A3E0-23EFE5C9728F}" srcOrd="12" destOrd="0" presId="urn:microsoft.com/office/officeart/2008/layout/VerticalCurvedList"/>
    <dgm:cxn modelId="{416FF88B-C412-424A-8E5A-05F20DF8C94E}" type="presParOf" srcId="{8A805439-54D8-45DC-A3E0-23EFE5C9728F}" destId="{7EAA8597-1C5B-4FB5-85E8-4DA398025A0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72E2541-4D02-4FA9-974A-1DD66B789546}" type="doc">
      <dgm:prSet loTypeId="urn:microsoft.com/office/officeart/2005/8/layout/chevron2" loCatId="list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D3A17D68-DCF2-4E7C-B8B7-06A997FE9C06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930A5A-6A3F-429C-8B67-56EEDE0D3277}" type="parTrans" cxnId="{B2F3C622-DD42-451B-AE9C-D6DB5C4E548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6BC578-F84B-4EE4-8017-AD86D10DEA8D}" type="sibTrans" cxnId="{B2F3C622-DD42-451B-AE9C-D6DB5C4E548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3A7127-1566-418C-9553-D4EFF42D1100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25 554 семьи получили ежемесячную выплату в связи с рождением первого ребенка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71FB9-66A6-4F84-827F-AC0A269BEA09}" type="parTrans" cxnId="{55787520-9BA8-406A-BF6C-CB8E1D45204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9F2629-7A0B-4D94-B063-BEE7C1138838}" type="sibTrans" cxnId="{55787520-9BA8-406A-BF6C-CB8E1D45204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4F6252-932F-4E10-ABCA-843014B5E640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F8B6DB-4A89-4C79-8565-C9A800DB4ACB}" type="parTrans" cxnId="{5831E8D2-BCDE-40E4-92A4-24FA2C70227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B98BA2-344A-42FB-8EA3-E2744E1D338F}" type="sibTrans" cxnId="{5831E8D2-BCDE-40E4-92A4-24FA2C70227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090ED6-75A4-4D1A-8CF5-2789E7F32BCA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7551E1-FD9C-4198-9212-2977ADE4CBB1}" type="parTrans" cxnId="{B7CF7A53-4C20-4AEF-84D7-2B4DCFA8601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E8F02F-1D27-422C-8EE7-64C808A2038E}" type="sibTrans" cxnId="{B7CF7A53-4C20-4AEF-84D7-2B4DCFA8601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EC122B-CBB7-4AB6-9390-E8B800F497A7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38 тыс. человек получают детское питание 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CD7E2E-1908-4299-B4AB-48F4DFD6F762}" type="parTrans" cxnId="{E3795B37-D9DB-411C-B337-CFAEA1477CF4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389ECA-F1A7-4516-9F40-824901CF9234}" type="sibTrans" cxnId="{E3795B37-D9DB-411C-B337-CFAEA1477CF4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B7CDEC-AF57-4AA4-AE65-800933B961A3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D08E59-4EF3-4F15-9400-76A8C590EE47}" type="parTrans" cxnId="{81BA8E8C-E9D4-449B-97D7-76A3B9F88BC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8AB37E-537F-4FE1-985E-1FFD4E395D28}" type="sibTrans" cxnId="{81BA8E8C-E9D4-449B-97D7-76A3B9F88BC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082B37-1977-4A69-A0D9-3D241F63A021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494C95-B97A-426B-9553-25A98D0329AC}" type="parTrans" cxnId="{ECF2C25C-2CF0-4883-8A57-FEB820BB2C3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6C0746-57C3-4ACC-BE97-F43AE6456A1D}" type="sibTrans" cxnId="{ECF2C25C-2CF0-4883-8A57-FEB820BB2C3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A3C964-2F5D-4C25-AC93-C8D6D639A77E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25 975 семей получили ежемесячную денежную выплату семьям, имеющим среднедушевой доход, не превышающий 2-х прожиточных минимумов 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C0305F-1B30-46E1-BD6D-7308835EF59B}" type="parTrans" cxnId="{DBA844AE-2F15-492A-9259-1367D4A7854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7C77F6-F2EE-4A09-BE37-43A8AED46F16}" type="sibTrans" cxnId="{DBA844AE-2F15-492A-9259-1367D4A7854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41C72B-6514-4C6A-9545-03E9D9240DD8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A2365B-FB13-4E93-9017-3220B17EA325}" type="parTrans" cxnId="{774B8D2A-41A0-496D-AAB7-9A6B572AD03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D038AC-A38C-4CBC-BA82-4A6B7D57C235}" type="sibTrans" cxnId="{774B8D2A-41A0-496D-AAB7-9A6B572AD03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6F559A-75AB-4F74-BE38-B76B9AE36515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34856A-E502-4A0D-98A5-CD5EE00A6D03}" type="parTrans" cxnId="{801CEB0B-0146-409F-B95C-7CCE4D59795B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175B38-35B0-4507-A8EB-E9BD5003E871}" type="sibTrans" cxnId="{801CEB0B-0146-409F-B95C-7CCE4D59795B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486A3B-3530-477E-8653-D2642C1EB07F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142054-0FB4-4A7E-AE57-F790BB0AF2DA}" type="parTrans" cxnId="{978961B4-0EBF-4FA6-ADF2-B25A5698427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A0751D-B955-44F9-A650-E7C9B75C8993}" type="sibTrans" cxnId="{978961B4-0EBF-4FA6-ADF2-B25A5698427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80E840-A1F9-401D-AB7F-E948C40AD032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проведено 1 374 процедуры ЭКО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C5EE01-BC44-4ED1-8C0F-1D715383A3B8}" type="parTrans" cxnId="{0E22DEA4-64DD-48CA-8C85-47D39A09740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BF87E0-94A6-489C-A04B-C49A7D2E134E}" type="sibTrans" cxnId="{0E22DEA4-64DD-48CA-8C85-47D39A09740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8CA3A2-420A-41DD-9A0A-67BAE9D4C4B0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выдано 6 563 сертификата на областной материнский (семейный) капитал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B2DE57-28AA-49DA-8AE7-3AAFA01AB933}" type="parTrans" cxnId="{8F509799-D3BF-46EA-8A3C-BD122189224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180A4A-F3BC-4145-A6B0-0CA3A5559D6B}" type="sibTrans" cxnId="{8F509799-D3BF-46EA-8A3C-BD122189224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132D86-45DA-493D-9A8D-8F90374BF28C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561 женщина, награжденная знаком отличия Свердловской области «Материнская доблесть», получила единовременные пособия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D5741E-CD66-4CF4-A638-66EC91C31572}" type="parTrans" cxnId="{5F1B0CCC-7F80-4085-AC41-954CBA9C074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26E200-F954-4664-A967-77DE586D51A3}" type="sibTrans" cxnId="{5F1B0CCC-7F80-4085-AC41-954CBA9C0745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E22E8A-71CC-4B3A-9140-D68A965966D3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198 440 человек получили компенсацию родительской платы за посещение детского сада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D329CC-15C4-4E32-AA19-DAA11294999D}" type="parTrans" cxnId="{8DD7E1DE-3E21-4140-9733-91A19E84A3A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CEBEAE-4E74-488C-B32C-D1172F1F55D9}" type="sibTrans" cxnId="{8DD7E1DE-3E21-4140-9733-91A19E84A3A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6F9FCA-B703-47C6-B474-12AFF8FAD459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102 369 человек получили ежемесячное пособие на ребенка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0EE5A3-D30D-4551-A5A4-6FA334F1ED5E}" type="parTrans" cxnId="{E528932E-4992-4E21-99F3-BEEC7906D35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F2CF1D-A3EE-4F17-9E55-2C94BDCDF46B}" type="sibTrans" cxnId="{E528932E-4992-4E21-99F3-BEEC7906D35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EB388B-111D-4485-8E6F-37BAC59EB8DA}" type="pres">
      <dgm:prSet presAssocID="{472E2541-4D02-4FA9-974A-1DD66B78954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32EB52-48B2-4CCD-B3C0-BC0F12F120A0}" type="pres">
      <dgm:prSet presAssocID="{D3A17D68-DCF2-4E7C-B8B7-06A997FE9C06}" presName="composite" presStyleCnt="0"/>
      <dgm:spPr/>
    </dgm:pt>
    <dgm:pt modelId="{2D547BAF-FAA6-4CEB-87CB-A1ED006A05BA}" type="pres">
      <dgm:prSet presAssocID="{D3A17D68-DCF2-4E7C-B8B7-06A997FE9C06}" presName="parentText" presStyleLbl="align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F3BA0D-FCEF-475F-87B6-570D79A3D263}" type="pres">
      <dgm:prSet presAssocID="{D3A17D68-DCF2-4E7C-B8B7-06A997FE9C06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48A33C-8469-4B05-BBA1-D19B3E5D7C74}" type="pres">
      <dgm:prSet presAssocID="{5A6BC578-F84B-4EE4-8017-AD86D10DEA8D}" presName="sp" presStyleCnt="0"/>
      <dgm:spPr/>
    </dgm:pt>
    <dgm:pt modelId="{F963EF36-0BB5-43FA-913E-7113EE8A492B}" type="pres">
      <dgm:prSet presAssocID="{0B486A3B-3530-477E-8653-D2642C1EB07F}" presName="composite" presStyleCnt="0"/>
      <dgm:spPr/>
    </dgm:pt>
    <dgm:pt modelId="{E5B6698E-44F3-4489-9CDA-6007F31AAD0C}" type="pres">
      <dgm:prSet presAssocID="{0B486A3B-3530-477E-8653-D2642C1EB07F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F0BD3A-97AB-4E82-8BB3-5F7EC60F4DBD}" type="pres">
      <dgm:prSet presAssocID="{0B486A3B-3530-477E-8653-D2642C1EB07F}" presName="descendantText" presStyleLbl="align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68FB39-F1DA-4364-A438-DC0877533937}" type="pres">
      <dgm:prSet presAssocID="{E1A0751D-B955-44F9-A650-E7C9B75C8993}" presName="sp" presStyleCnt="0"/>
      <dgm:spPr/>
    </dgm:pt>
    <dgm:pt modelId="{E93DD439-0E07-4B98-8251-5FAE1B5FB91D}" type="pres">
      <dgm:prSet presAssocID="{614F6252-932F-4E10-ABCA-843014B5E640}" presName="composite" presStyleCnt="0"/>
      <dgm:spPr/>
    </dgm:pt>
    <dgm:pt modelId="{59F22A86-0EAE-4958-B16A-2E086964EBFC}" type="pres">
      <dgm:prSet presAssocID="{614F6252-932F-4E10-ABCA-843014B5E640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D8F91F-4626-4C0C-ABD4-7A6187C59CC4}" type="pres">
      <dgm:prSet presAssocID="{614F6252-932F-4E10-ABCA-843014B5E640}" presName="descendantText" presStyleLbl="align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5C082F-28DC-4F8B-B5E9-A058E45EB8A7}" type="pres">
      <dgm:prSet presAssocID="{38B98BA2-344A-42FB-8EA3-E2744E1D338F}" presName="sp" presStyleCnt="0"/>
      <dgm:spPr/>
    </dgm:pt>
    <dgm:pt modelId="{AB09D4A0-DA29-4B94-BBC6-3A778C1A2EB2}" type="pres">
      <dgm:prSet presAssocID="{11090ED6-75A4-4D1A-8CF5-2789E7F32BCA}" presName="composite" presStyleCnt="0"/>
      <dgm:spPr/>
    </dgm:pt>
    <dgm:pt modelId="{AB9C447E-FA95-4F46-8A7F-BA35DFDA7FAB}" type="pres">
      <dgm:prSet presAssocID="{11090ED6-75A4-4D1A-8CF5-2789E7F32BCA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C991D-416C-4AB8-9C80-16524AEDAD2F}" type="pres">
      <dgm:prSet presAssocID="{11090ED6-75A4-4D1A-8CF5-2789E7F32BCA}" presName="descendantText" presStyleLbl="alignAcc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AF4D08-C284-459B-BF84-1B74BF02D37F}" type="pres">
      <dgm:prSet presAssocID="{D8E8F02F-1D27-422C-8EE7-64C808A2038E}" presName="sp" presStyleCnt="0"/>
      <dgm:spPr/>
    </dgm:pt>
    <dgm:pt modelId="{11D2D105-A2E6-4347-B880-9E645E4A8153}" type="pres">
      <dgm:prSet presAssocID="{CE6F559A-75AB-4F74-BE38-B76B9AE36515}" presName="composite" presStyleCnt="0"/>
      <dgm:spPr/>
    </dgm:pt>
    <dgm:pt modelId="{29601B0C-873B-4448-B456-DCDBF21BEEBA}" type="pres">
      <dgm:prSet presAssocID="{CE6F559A-75AB-4F74-BE38-B76B9AE36515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18439B-5D96-447E-A92A-E29146813F9A}" type="pres">
      <dgm:prSet presAssocID="{CE6F559A-75AB-4F74-BE38-B76B9AE36515}" presName="descendantText" presStyleLbl="alignAcc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152312-7335-4FCB-B8E7-2EEB8EFDD5A9}" type="pres">
      <dgm:prSet presAssocID="{DE175B38-35B0-4507-A8EB-E9BD5003E871}" presName="sp" presStyleCnt="0"/>
      <dgm:spPr/>
    </dgm:pt>
    <dgm:pt modelId="{38C34E3C-7E09-4D35-B33D-336E29FDF61A}" type="pres">
      <dgm:prSet presAssocID="{7DB7CDEC-AF57-4AA4-AE65-800933B961A3}" presName="composite" presStyleCnt="0"/>
      <dgm:spPr/>
    </dgm:pt>
    <dgm:pt modelId="{1B25A850-8FD1-4753-B36B-0944023B066C}" type="pres">
      <dgm:prSet presAssocID="{7DB7CDEC-AF57-4AA4-AE65-800933B961A3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6D4D16-B933-4AAF-AF3F-7599E7AB2565}" type="pres">
      <dgm:prSet presAssocID="{7DB7CDEC-AF57-4AA4-AE65-800933B961A3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507B2C-9073-4F9F-8956-EE818CB5DB83}" type="pres">
      <dgm:prSet presAssocID="{CD8AB37E-537F-4FE1-985E-1FFD4E395D28}" presName="sp" presStyleCnt="0"/>
      <dgm:spPr/>
    </dgm:pt>
    <dgm:pt modelId="{E6D5755C-A059-4E53-8733-1F6B24B936C8}" type="pres">
      <dgm:prSet presAssocID="{B9082B37-1977-4A69-A0D9-3D241F63A021}" presName="composite" presStyleCnt="0"/>
      <dgm:spPr/>
    </dgm:pt>
    <dgm:pt modelId="{AA0119A7-06F7-4DB7-9738-305E6D4533FA}" type="pres">
      <dgm:prSet presAssocID="{B9082B37-1977-4A69-A0D9-3D241F63A021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B573E6-CB19-42ED-8B39-0340CE6F9023}" type="pres">
      <dgm:prSet presAssocID="{B9082B37-1977-4A69-A0D9-3D241F63A021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B7FC5A-A14A-4F3F-AAFF-8A6AD8237F5F}" type="pres">
      <dgm:prSet presAssocID="{FA6C0746-57C3-4ACC-BE97-F43AE6456A1D}" presName="sp" presStyleCnt="0"/>
      <dgm:spPr/>
    </dgm:pt>
    <dgm:pt modelId="{FAA21242-A5A4-4134-8B8A-44777BEBBFFF}" type="pres">
      <dgm:prSet presAssocID="{4441C72B-6514-4C6A-9545-03E9D9240DD8}" presName="composite" presStyleCnt="0"/>
      <dgm:spPr/>
    </dgm:pt>
    <dgm:pt modelId="{FE9CF2F3-B305-4F98-AE30-282FC5FB4842}" type="pres">
      <dgm:prSet presAssocID="{4441C72B-6514-4C6A-9545-03E9D9240DD8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D34DB4-1BB8-46D3-AF5B-6DA1EBBC011D}" type="pres">
      <dgm:prSet presAssocID="{4441C72B-6514-4C6A-9545-03E9D9240DD8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557986-406C-4D32-8CA3-9F28FB57C4BB}" type="presOf" srcId="{11090ED6-75A4-4D1A-8CF5-2789E7F32BCA}" destId="{AB9C447E-FA95-4F46-8A7F-BA35DFDA7FAB}" srcOrd="0" destOrd="0" presId="urn:microsoft.com/office/officeart/2005/8/layout/chevron2"/>
    <dgm:cxn modelId="{DBA844AE-2F15-492A-9259-1367D4A7854C}" srcId="{B9082B37-1977-4A69-A0D9-3D241F63A021}" destId="{39A3C964-2F5D-4C25-AC93-C8D6D639A77E}" srcOrd="0" destOrd="0" parTransId="{07C0305F-1B30-46E1-BD6D-7308835EF59B}" sibTransId="{8C7C77F6-F2EE-4A09-BE37-43A8AED46F16}"/>
    <dgm:cxn modelId="{5831E8D2-BCDE-40E4-92A4-24FA2C702271}" srcId="{472E2541-4D02-4FA9-974A-1DD66B789546}" destId="{614F6252-932F-4E10-ABCA-843014B5E640}" srcOrd="2" destOrd="0" parTransId="{24F8B6DB-4A89-4C79-8565-C9A800DB4ACB}" sibTransId="{38B98BA2-344A-42FB-8EA3-E2744E1D338F}"/>
    <dgm:cxn modelId="{CEA7D038-CC21-40F0-9D9F-BDC1CA361733}" type="presOf" srcId="{614F6252-932F-4E10-ABCA-843014B5E640}" destId="{59F22A86-0EAE-4958-B16A-2E086964EBFC}" srcOrd="0" destOrd="0" presId="urn:microsoft.com/office/officeart/2005/8/layout/chevron2"/>
    <dgm:cxn modelId="{774B8D2A-41A0-496D-AAB7-9A6B572AD03F}" srcId="{472E2541-4D02-4FA9-974A-1DD66B789546}" destId="{4441C72B-6514-4C6A-9545-03E9D9240DD8}" srcOrd="7" destOrd="0" parTransId="{F7A2365B-FB13-4E93-9017-3220B17EA325}" sibTransId="{61D038AC-A38C-4CBC-BA82-4A6B7D57C235}"/>
    <dgm:cxn modelId="{5E0F584A-799E-4FC5-B213-975EE9FFB2BC}" type="presOf" srcId="{91E22E8A-71CC-4B3A-9140-D68A965966D3}" destId="{8E6D4D16-B933-4AAF-AF3F-7599E7AB2565}" srcOrd="0" destOrd="0" presId="urn:microsoft.com/office/officeart/2005/8/layout/chevron2"/>
    <dgm:cxn modelId="{664EBCA6-4361-41E9-92B3-450A812D87FB}" type="presOf" srcId="{CE6F559A-75AB-4F74-BE38-B76B9AE36515}" destId="{29601B0C-873B-4448-B456-DCDBF21BEEBA}" srcOrd="0" destOrd="0" presId="urn:microsoft.com/office/officeart/2005/8/layout/chevron2"/>
    <dgm:cxn modelId="{B2F3C622-DD42-451B-AE9C-D6DB5C4E5485}" srcId="{472E2541-4D02-4FA9-974A-1DD66B789546}" destId="{D3A17D68-DCF2-4E7C-B8B7-06A997FE9C06}" srcOrd="0" destOrd="0" parTransId="{17930A5A-6A3F-429C-8B67-56EEDE0D3277}" sibTransId="{5A6BC578-F84B-4EE4-8017-AD86D10DEA8D}"/>
    <dgm:cxn modelId="{E3795B37-D9DB-411C-B337-CFAEA1477CF4}" srcId="{11090ED6-75A4-4D1A-8CF5-2789E7F32BCA}" destId="{B3EC122B-CBB7-4AB6-9390-E8B800F497A7}" srcOrd="0" destOrd="0" parTransId="{15CD7E2E-1908-4299-B4AB-48F4DFD6F762}" sibTransId="{D3389ECA-F1A7-4516-9F40-824901CF9234}"/>
    <dgm:cxn modelId="{8F509799-D3BF-46EA-8A3C-BD122189224C}" srcId="{614F6252-932F-4E10-ABCA-843014B5E640}" destId="{D38CA3A2-420A-41DD-9A0A-67BAE9D4C4B0}" srcOrd="0" destOrd="0" parTransId="{74B2DE57-28AA-49DA-8AE7-3AAFA01AB933}" sibTransId="{29180A4A-F3BC-4145-A6B0-0CA3A5559D6B}"/>
    <dgm:cxn modelId="{4AA74B2A-0D9B-4460-BB76-D31A2BDBF058}" type="presOf" srcId="{B3EC122B-CBB7-4AB6-9390-E8B800F497A7}" destId="{E9EC991D-416C-4AB8-9C80-16524AEDAD2F}" srcOrd="0" destOrd="0" presId="urn:microsoft.com/office/officeart/2005/8/layout/chevron2"/>
    <dgm:cxn modelId="{978961B4-0EBF-4FA6-ADF2-B25A56984279}" srcId="{472E2541-4D02-4FA9-974A-1DD66B789546}" destId="{0B486A3B-3530-477E-8653-D2642C1EB07F}" srcOrd="1" destOrd="0" parTransId="{E2142054-0FB4-4A7E-AE57-F790BB0AF2DA}" sibTransId="{E1A0751D-B955-44F9-A650-E7C9B75C8993}"/>
    <dgm:cxn modelId="{D2AEDF69-9EE6-411E-B225-5D6CFCF59776}" type="presOf" srcId="{69132D86-45DA-493D-9A8D-8F90374BF28C}" destId="{D418439B-5D96-447E-A92A-E29146813F9A}" srcOrd="0" destOrd="0" presId="urn:microsoft.com/office/officeart/2005/8/layout/chevron2"/>
    <dgm:cxn modelId="{81BA8E8C-E9D4-449B-97D7-76A3B9F88BCE}" srcId="{472E2541-4D02-4FA9-974A-1DD66B789546}" destId="{7DB7CDEC-AF57-4AA4-AE65-800933B961A3}" srcOrd="5" destOrd="0" parTransId="{60D08E59-4EF3-4F15-9400-76A8C590EE47}" sibTransId="{CD8AB37E-537F-4FE1-985E-1FFD4E395D28}"/>
    <dgm:cxn modelId="{55787520-9BA8-406A-BF6C-CB8E1D452047}" srcId="{D3A17D68-DCF2-4E7C-B8B7-06A997FE9C06}" destId="{3D3A7127-1566-418C-9553-D4EFF42D1100}" srcOrd="0" destOrd="0" parTransId="{63B71FB9-66A6-4F84-827F-AC0A269BEA09}" sibTransId="{939F2629-7A0B-4D94-B063-BEE7C1138838}"/>
    <dgm:cxn modelId="{B7CF7A53-4C20-4AEF-84D7-2B4DCFA8601C}" srcId="{472E2541-4D02-4FA9-974A-1DD66B789546}" destId="{11090ED6-75A4-4D1A-8CF5-2789E7F32BCA}" srcOrd="3" destOrd="0" parTransId="{207551E1-FD9C-4198-9212-2977ADE4CBB1}" sibTransId="{D8E8F02F-1D27-422C-8EE7-64C808A2038E}"/>
    <dgm:cxn modelId="{B4DE8169-A02F-4C4F-B003-A437D39EE84F}" type="presOf" srcId="{B46F9FCA-B703-47C6-B474-12AFF8FAD459}" destId="{0ED34DB4-1BB8-46D3-AF5B-6DA1EBBC011D}" srcOrd="0" destOrd="0" presId="urn:microsoft.com/office/officeart/2005/8/layout/chevron2"/>
    <dgm:cxn modelId="{BAC529EF-4C14-4502-8323-C71AB49D804B}" type="presOf" srcId="{472E2541-4D02-4FA9-974A-1DD66B789546}" destId="{D2EB388B-111D-4485-8E6F-37BAC59EB8DA}" srcOrd="0" destOrd="0" presId="urn:microsoft.com/office/officeart/2005/8/layout/chevron2"/>
    <dgm:cxn modelId="{BC2DBF2E-D535-4A08-8934-29264E99771A}" type="presOf" srcId="{D38CA3A2-420A-41DD-9A0A-67BAE9D4C4B0}" destId="{B4D8F91F-4626-4C0C-ABD4-7A6187C59CC4}" srcOrd="0" destOrd="0" presId="urn:microsoft.com/office/officeart/2005/8/layout/chevron2"/>
    <dgm:cxn modelId="{801CEB0B-0146-409F-B95C-7CCE4D59795B}" srcId="{472E2541-4D02-4FA9-974A-1DD66B789546}" destId="{CE6F559A-75AB-4F74-BE38-B76B9AE36515}" srcOrd="4" destOrd="0" parTransId="{C834856A-E502-4A0D-98A5-CD5EE00A6D03}" sibTransId="{DE175B38-35B0-4507-A8EB-E9BD5003E871}"/>
    <dgm:cxn modelId="{ECF2C25C-2CF0-4883-8A57-FEB820BB2C35}" srcId="{472E2541-4D02-4FA9-974A-1DD66B789546}" destId="{B9082B37-1977-4A69-A0D9-3D241F63A021}" srcOrd="6" destOrd="0" parTransId="{B6494C95-B97A-426B-9553-25A98D0329AC}" sibTransId="{FA6C0746-57C3-4ACC-BE97-F43AE6456A1D}"/>
    <dgm:cxn modelId="{BF8BD8C1-D46E-4A96-9C79-96EAFF06C864}" type="presOf" srcId="{3D3A7127-1566-418C-9553-D4EFF42D1100}" destId="{97F3BA0D-FCEF-475F-87B6-570D79A3D263}" srcOrd="0" destOrd="0" presId="urn:microsoft.com/office/officeart/2005/8/layout/chevron2"/>
    <dgm:cxn modelId="{F401161E-9B5D-4A5F-A319-AE211A2D94E0}" type="presOf" srcId="{B9082B37-1977-4A69-A0D9-3D241F63A021}" destId="{AA0119A7-06F7-4DB7-9738-305E6D4533FA}" srcOrd="0" destOrd="0" presId="urn:microsoft.com/office/officeart/2005/8/layout/chevron2"/>
    <dgm:cxn modelId="{E528932E-4992-4E21-99F3-BEEC7906D35F}" srcId="{4441C72B-6514-4C6A-9545-03E9D9240DD8}" destId="{B46F9FCA-B703-47C6-B474-12AFF8FAD459}" srcOrd="0" destOrd="0" parTransId="{880EE5A3-D30D-4551-A5A4-6FA334F1ED5E}" sibTransId="{92F2CF1D-A3EE-4F17-9E55-2C94BDCDF46B}"/>
    <dgm:cxn modelId="{70B97B38-D9DF-43BB-883A-9F30F724A03B}" type="presOf" srcId="{4441C72B-6514-4C6A-9545-03E9D9240DD8}" destId="{FE9CF2F3-B305-4F98-AE30-282FC5FB4842}" srcOrd="0" destOrd="0" presId="urn:microsoft.com/office/officeart/2005/8/layout/chevron2"/>
    <dgm:cxn modelId="{E12B1726-44A6-495D-ACD8-B339E03EB801}" type="presOf" srcId="{0B486A3B-3530-477E-8653-D2642C1EB07F}" destId="{E5B6698E-44F3-4489-9CDA-6007F31AAD0C}" srcOrd="0" destOrd="0" presId="urn:microsoft.com/office/officeart/2005/8/layout/chevron2"/>
    <dgm:cxn modelId="{5F1B0CCC-7F80-4085-AC41-954CBA9C0745}" srcId="{CE6F559A-75AB-4F74-BE38-B76B9AE36515}" destId="{69132D86-45DA-493D-9A8D-8F90374BF28C}" srcOrd="0" destOrd="0" parTransId="{A3D5741E-CD66-4CF4-A638-66EC91C31572}" sibTransId="{CA26E200-F954-4664-A967-77DE586D51A3}"/>
    <dgm:cxn modelId="{98251939-ABAD-427B-BE06-A614AA0B5CDB}" type="presOf" srcId="{D3A17D68-DCF2-4E7C-B8B7-06A997FE9C06}" destId="{2D547BAF-FAA6-4CEB-87CB-A1ED006A05BA}" srcOrd="0" destOrd="0" presId="urn:microsoft.com/office/officeart/2005/8/layout/chevron2"/>
    <dgm:cxn modelId="{A786D4C6-4833-471D-821B-9AD2216AC1C8}" type="presOf" srcId="{8580E840-A1F9-401D-AB7F-E948C40AD032}" destId="{8FF0BD3A-97AB-4E82-8BB3-5F7EC60F4DBD}" srcOrd="0" destOrd="0" presId="urn:microsoft.com/office/officeart/2005/8/layout/chevron2"/>
    <dgm:cxn modelId="{8DD7E1DE-3E21-4140-9733-91A19E84A3AE}" srcId="{7DB7CDEC-AF57-4AA4-AE65-800933B961A3}" destId="{91E22E8A-71CC-4B3A-9140-D68A965966D3}" srcOrd="0" destOrd="0" parTransId="{4AD329CC-15C4-4E32-AA19-DAA11294999D}" sibTransId="{A0CEBEAE-4E74-488C-B32C-D1172F1F55D9}"/>
    <dgm:cxn modelId="{967ACBF0-7BC6-4EDF-B768-08C44BF6F61B}" type="presOf" srcId="{7DB7CDEC-AF57-4AA4-AE65-800933B961A3}" destId="{1B25A850-8FD1-4753-B36B-0944023B066C}" srcOrd="0" destOrd="0" presId="urn:microsoft.com/office/officeart/2005/8/layout/chevron2"/>
    <dgm:cxn modelId="{D9CC20D3-AF7A-4D4F-95B5-0865619FF496}" type="presOf" srcId="{39A3C964-2F5D-4C25-AC93-C8D6D639A77E}" destId="{4CB573E6-CB19-42ED-8B39-0340CE6F9023}" srcOrd="0" destOrd="0" presId="urn:microsoft.com/office/officeart/2005/8/layout/chevron2"/>
    <dgm:cxn modelId="{0E22DEA4-64DD-48CA-8C85-47D39A09740D}" srcId="{0B486A3B-3530-477E-8653-D2642C1EB07F}" destId="{8580E840-A1F9-401D-AB7F-E948C40AD032}" srcOrd="0" destOrd="0" parTransId="{8EC5EE01-BC44-4ED1-8C0F-1D715383A3B8}" sibTransId="{E4BF87E0-94A6-489C-A04B-C49A7D2E134E}"/>
    <dgm:cxn modelId="{E50BF8CB-2484-4EC6-9EF5-EBE8AF5023E6}" type="presParOf" srcId="{D2EB388B-111D-4485-8E6F-37BAC59EB8DA}" destId="{D032EB52-48B2-4CCD-B3C0-BC0F12F120A0}" srcOrd="0" destOrd="0" presId="urn:microsoft.com/office/officeart/2005/8/layout/chevron2"/>
    <dgm:cxn modelId="{2BAE8A70-DEB1-481C-BB86-8EE02573173D}" type="presParOf" srcId="{D032EB52-48B2-4CCD-B3C0-BC0F12F120A0}" destId="{2D547BAF-FAA6-4CEB-87CB-A1ED006A05BA}" srcOrd="0" destOrd="0" presId="urn:microsoft.com/office/officeart/2005/8/layout/chevron2"/>
    <dgm:cxn modelId="{F9AAF716-9154-4911-985A-F9DBF61C3F8F}" type="presParOf" srcId="{D032EB52-48B2-4CCD-B3C0-BC0F12F120A0}" destId="{97F3BA0D-FCEF-475F-87B6-570D79A3D263}" srcOrd="1" destOrd="0" presId="urn:microsoft.com/office/officeart/2005/8/layout/chevron2"/>
    <dgm:cxn modelId="{1ECB3509-3C8D-483D-8B68-EDE71B39B95D}" type="presParOf" srcId="{D2EB388B-111D-4485-8E6F-37BAC59EB8DA}" destId="{0C48A33C-8469-4B05-BBA1-D19B3E5D7C74}" srcOrd="1" destOrd="0" presId="urn:microsoft.com/office/officeart/2005/8/layout/chevron2"/>
    <dgm:cxn modelId="{B1EF7DAA-553C-4F6E-AF7A-EF29E89511A2}" type="presParOf" srcId="{D2EB388B-111D-4485-8E6F-37BAC59EB8DA}" destId="{F963EF36-0BB5-43FA-913E-7113EE8A492B}" srcOrd="2" destOrd="0" presId="urn:microsoft.com/office/officeart/2005/8/layout/chevron2"/>
    <dgm:cxn modelId="{A3D75049-F654-473A-B4F1-EE0988A80586}" type="presParOf" srcId="{F963EF36-0BB5-43FA-913E-7113EE8A492B}" destId="{E5B6698E-44F3-4489-9CDA-6007F31AAD0C}" srcOrd="0" destOrd="0" presId="urn:microsoft.com/office/officeart/2005/8/layout/chevron2"/>
    <dgm:cxn modelId="{A2DA4AE0-DFA0-49F8-89F4-CAAA04CF378F}" type="presParOf" srcId="{F963EF36-0BB5-43FA-913E-7113EE8A492B}" destId="{8FF0BD3A-97AB-4E82-8BB3-5F7EC60F4DBD}" srcOrd="1" destOrd="0" presId="urn:microsoft.com/office/officeart/2005/8/layout/chevron2"/>
    <dgm:cxn modelId="{9965CAB8-284A-4108-9EFB-69D87E24FBBC}" type="presParOf" srcId="{D2EB388B-111D-4485-8E6F-37BAC59EB8DA}" destId="{EA68FB39-F1DA-4364-A438-DC0877533937}" srcOrd="3" destOrd="0" presId="urn:microsoft.com/office/officeart/2005/8/layout/chevron2"/>
    <dgm:cxn modelId="{8A66517F-0713-4D07-98E3-97408E320816}" type="presParOf" srcId="{D2EB388B-111D-4485-8E6F-37BAC59EB8DA}" destId="{E93DD439-0E07-4B98-8251-5FAE1B5FB91D}" srcOrd="4" destOrd="0" presId="urn:microsoft.com/office/officeart/2005/8/layout/chevron2"/>
    <dgm:cxn modelId="{1481AFA9-011A-4CF3-A113-14FE516C1B5E}" type="presParOf" srcId="{E93DD439-0E07-4B98-8251-5FAE1B5FB91D}" destId="{59F22A86-0EAE-4958-B16A-2E086964EBFC}" srcOrd="0" destOrd="0" presId="urn:microsoft.com/office/officeart/2005/8/layout/chevron2"/>
    <dgm:cxn modelId="{2090E95A-49B7-4D60-88BC-8A3466358E6A}" type="presParOf" srcId="{E93DD439-0E07-4B98-8251-5FAE1B5FB91D}" destId="{B4D8F91F-4626-4C0C-ABD4-7A6187C59CC4}" srcOrd="1" destOrd="0" presId="urn:microsoft.com/office/officeart/2005/8/layout/chevron2"/>
    <dgm:cxn modelId="{08A83CC3-2471-43A3-AE65-521961901EB6}" type="presParOf" srcId="{D2EB388B-111D-4485-8E6F-37BAC59EB8DA}" destId="{285C082F-28DC-4F8B-B5E9-A058E45EB8A7}" srcOrd="5" destOrd="0" presId="urn:microsoft.com/office/officeart/2005/8/layout/chevron2"/>
    <dgm:cxn modelId="{F8845736-0160-4A9C-96B9-8E1D18F2D094}" type="presParOf" srcId="{D2EB388B-111D-4485-8E6F-37BAC59EB8DA}" destId="{AB09D4A0-DA29-4B94-BBC6-3A778C1A2EB2}" srcOrd="6" destOrd="0" presId="urn:microsoft.com/office/officeart/2005/8/layout/chevron2"/>
    <dgm:cxn modelId="{B6E1BF44-338D-47DC-927F-26775C1E5B65}" type="presParOf" srcId="{AB09D4A0-DA29-4B94-BBC6-3A778C1A2EB2}" destId="{AB9C447E-FA95-4F46-8A7F-BA35DFDA7FAB}" srcOrd="0" destOrd="0" presId="urn:microsoft.com/office/officeart/2005/8/layout/chevron2"/>
    <dgm:cxn modelId="{F0447098-C83C-436E-A46F-9959378EA1A5}" type="presParOf" srcId="{AB09D4A0-DA29-4B94-BBC6-3A778C1A2EB2}" destId="{E9EC991D-416C-4AB8-9C80-16524AEDAD2F}" srcOrd="1" destOrd="0" presId="urn:microsoft.com/office/officeart/2005/8/layout/chevron2"/>
    <dgm:cxn modelId="{FE233C5F-4D3B-4F42-9802-D7D5EB98CBB8}" type="presParOf" srcId="{D2EB388B-111D-4485-8E6F-37BAC59EB8DA}" destId="{25AF4D08-C284-459B-BF84-1B74BF02D37F}" srcOrd="7" destOrd="0" presId="urn:microsoft.com/office/officeart/2005/8/layout/chevron2"/>
    <dgm:cxn modelId="{9148E6F6-F03C-4A6E-BEA6-6E763D40B33B}" type="presParOf" srcId="{D2EB388B-111D-4485-8E6F-37BAC59EB8DA}" destId="{11D2D105-A2E6-4347-B880-9E645E4A8153}" srcOrd="8" destOrd="0" presId="urn:microsoft.com/office/officeart/2005/8/layout/chevron2"/>
    <dgm:cxn modelId="{E05769A1-2530-4774-B3BB-71B4FF4EAB72}" type="presParOf" srcId="{11D2D105-A2E6-4347-B880-9E645E4A8153}" destId="{29601B0C-873B-4448-B456-DCDBF21BEEBA}" srcOrd="0" destOrd="0" presId="urn:microsoft.com/office/officeart/2005/8/layout/chevron2"/>
    <dgm:cxn modelId="{39D4EF07-AEC4-4222-92A2-55CB5F365976}" type="presParOf" srcId="{11D2D105-A2E6-4347-B880-9E645E4A8153}" destId="{D418439B-5D96-447E-A92A-E29146813F9A}" srcOrd="1" destOrd="0" presId="urn:microsoft.com/office/officeart/2005/8/layout/chevron2"/>
    <dgm:cxn modelId="{ED6E003F-E5B3-460E-A7E9-9FA5CB90B68F}" type="presParOf" srcId="{D2EB388B-111D-4485-8E6F-37BAC59EB8DA}" destId="{E5152312-7335-4FCB-B8E7-2EEB8EFDD5A9}" srcOrd="9" destOrd="0" presId="urn:microsoft.com/office/officeart/2005/8/layout/chevron2"/>
    <dgm:cxn modelId="{613669B3-39FF-4D01-831C-EA04D08D31A0}" type="presParOf" srcId="{D2EB388B-111D-4485-8E6F-37BAC59EB8DA}" destId="{38C34E3C-7E09-4D35-B33D-336E29FDF61A}" srcOrd="10" destOrd="0" presId="urn:microsoft.com/office/officeart/2005/8/layout/chevron2"/>
    <dgm:cxn modelId="{8178354B-4C9A-40C6-A88A-F84CA8E04304}" type="presParOf" srcId="{38C34E3C-7E09-4D35-B33D-336E29FDF61A}" destId="{1B25A850-8FD1-4753-B36B-0944023B066C}" srcOrd="0" destOrd="0" presId="urn:microsoft.com/office/officeart/2005/8/layout/chevron2"/>
    <dgm:cxn modelId="{FDECA471-3905-4477-952D-E0DFDDFEF3A4}" type="presParOf" srcId="{38C34E3C-7E09-4D35-B33D-336E29FDF61A}" destId="{8E6D4D16-B933-4AAF-AF3F-7599E7AB2565}" srcOrd="1" destOrd="0" presId="urn:microsoft.com/office/officeart/2005/8/layout/chevron2"/>
    <dgm:cxn modelId="{5E0EF6A8-2352-4F85-8DA0-2F4D1455B9A0}" type="presParOf" srcId="{D2EB388B-111D-4485-8E6F-37BAC59EB8DA}" destId="{18507B2C-9073-4F9F-8956-EE818CB5DB83}" srcOrd="11" destOrd="0" presId="urn:microsoft.com/office/officeart/2005/8/layout/chevron2"/>
    <dgm:cxn modelId="{2018D5D4-55FF-4527-B984-AB23A3ABB303}" type="presParOf" srcId="{D2EB388B-111D-4485-8E6F-37BAC59EB8DA}" destId="{E6D5755C-A059-4E53-8733-1F6B24B936C8}" srcOrd="12" destOrd="0" presId="urn:microsoft.com/office/officeart/2005/8/layout/chevron2"/>
    <dgm:cxn modelId="{E94731B6-D9DA-46BA-987A-4DFA972804BA}" type="presParOf" srcId="{E6D5755C-A059-4E53-8733-1F6B24B936C8}" destId="{AA0119A7-06F7-4DB7-9738-305E6D4533FA}" srcOrd="0" destOrd="0" presId="urn:microsoft.com/office/officeart/2005/8/layout/chevron2"/>
    <dgm:cxn modelId="{78CE893F-A555-4724-B64A-2FE43B2F1ED4}" type="presParOf" srcId="{E6D5755C-A059-4E53-8733-1F6B24B936C8}" destId="{4CB573E6-CB19-42ED-8B39-0340CE6F9023}" srcOrd="1" destOrd="0" presId="urn:microsoft.com/office/officeart/2005/8/layout/chevron2"/>
    <dgm:cxn modelId="{D8860342-028A-47CB-A370-0C80CB15E72B}" type="presParOf" srcId="{D2EB388B-111D-4485-8E6F-37BAC59EB8DA}" destId="{D4B7FC5A-A14A-4F3F-AAFF-8A6AD8237F5F}" srcOrd="13" destOrd="0" presId="urn:microsoft.com/office/officeart/2005/8/layout/chevron2"/>
    <dgm:cxn modelId="{E67863B3-8AF2-4081-88E5-55A58247A7D5}" type="presParOf" srcId="{D2EB388B-111D-4485-8E6F-37BAC59EB8DA}" destId="{FAA21242-A5A4-4134-8B8A-44777BEBBFFF}" srcOrd="14" destOrd="0" presId="urn:microsoft.com/office/officeart/2005/8/layout/chevron2"/>
    <dgm:cxn modelId="{1024DD54-D8DE-47C1-A8BD-F6D1BC72D1CB}" type="presParOf" srcId="{FAA21242-A5A4-4134-8B8A-44777BEBBFFF}" destId="{FE9CF2F3-B305-4F98-AE30-282FC5FB4842}" srcOrd="0" destOrd="0" presId="urn:microsoft.com/office/officeart/2005/8/layout/chevron2"/>
    <dgm:cxn modelId="{F42837E8-D161-4D43-9398-A0E9A604C8C7}" type="presParOf" srcId="{FAA21242-A5A4-4134-8B8A-44777BEBBFFF}" destId="{0ED34DB4-1BB8-46D3-AF5B-6DA1EBBC011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C5D0B68-9F50-4E21-94CE-9A01F29E467F}" type="doc">
      <dgm:prSet loTypeId="urn:microsoft.com/office/officeart/2005/8/layout/chevron2" loCatId="list" qsTypeId="urn:microsoft.com/office/officeart/2005/8/quickstyle/3d1" qsCatId="3D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CDD33F65-3DA1-453D-A999-A03BEBE717E8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87CFA4-EE7E-437E-8436-75A24C056DEF}" type="parTrans" cxnId="{F6436070-F318-4E0F-9684-DF74B9F7A0A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22795A-3552-4845-9787-A415F87AB2B5}" type="sibTrans" cxnId="{F6436070-F318-4E0F-9684-DF74B9F7A0A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608A9C-FF34-4CB7-AD37-0D3404EB99DD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Среднемесячный денежный доход на 1 жителя снизился на 4,3% по сравнению с 2019 годом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292996-6AE6-4B3D-8F99-CE511EE4D659}" type="parTrans" cxnId="{246C2774-9CC9-493C-861E-93E8EF6696C8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07B8B7-D70F-41C3-98E2-88F66FD34EF2}" type="sibTrans" cxnId="{246C2774-9CC9-493C-861E-93E8EF6696C8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64D549-261F-4CA1-A095-E14AA501CB16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1A6898-B98F-4E82-8346-03040E5F0A10}" type="parTrans" cxnId="{3068709D-136A-4D2D-ABB6-EDBFDA9A267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1F2264-0203-4EAE-BF91-47D5E5536211}" type="sibTrans" cxnId="{3068709D-136A-4D2D-ABB6-EDBFDA9A267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BB58A3-2339-4161-B776-D35B3ADB6315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Численность безработных граждан с начала 2020 года выросла в 5,4 раза 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C1A6C7-25AA-4F83-A87A-9B357CC21153}" type="parTrans" cxnId="{EFDB71E9-60C3-4463-B3F2-CFF239C9ADC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797638-6578-410F-811E-A2E1B2018303}" type="sibTrans" cxnId="{EFDB71E9-60C3-4463-B3F2-CFF239C9ADC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EF974D-B826-49B9-BEBC-BE99C4CF10AE}">
      <dgm:prSet phldrT="[Текст]" phldr="1"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DC29D8-CE2A-4AD9-8697-04F271157A6E}" type="parTrans" cxnId="{DD4010DA-4168-40DB-827C-AF1471A770D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9FFAA8-D883-4CDB-8250-23A8401007B6}" type="sibTrans" cxnId="{DD4010DA-4168-40DB-827C-AF1471A770D1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872433-84D2-4D93-AE36-3DE139F47092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Уровень регистрируемой безработицы вырос с начала 2020 года в 5 раз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1AA628-5C9D-4E5A-B8DD-5D2535F5DFBA}" type="parTrans" cxnId="{9F5D3C08-0EBA-4128-869B-5FCB3AABCBAA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734FFE-D5C7-4FB5-834E-DAC86469DC76}" type="sibTrans" cxnId="{9F5D3C08-0EBA-4128-869B-5FCB3AABCBAA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1CE6D1-730E-4679-B5BD-0350D06A43C6}">
      <dgm:prSet phldrT="[Текст]" custT="1"/>
      <dgm:spPr/>
      <dgm:t>
        <a:bodyPr/>
        <a:lstStyle/>
        <a:p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00B00C-21B2-4998-B495-1D2DB08E4F03}" type="parTrans" cxnId="{BA501590-80BE-4590-A79D-55F886F490E8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247457-1F90-414A-9381-314B4C8F370D}" type="sibTrans" cxnId="{BA501590-80BE-4590-A79D-55F886F490E8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393C9A-110C-49F3-A605-16F543516531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В 2020 году численность экономически активного населения снизилась </a:t>
          </a:r>
          <a:b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на 24,4 тыс. человек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6E741F-AB86-400B-A17E-943444D46607}" type="parTrans" cxnId="{770A38B6-7C17-44D1-83A2-182DE195D1A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F77DAE-0674-49A2-A671-C629E056ED91}" type="sibTrans" cxnId="{770A38B6-7C17-44D1-83A2-182DE195D1AF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5C9139-88C9-4BEE-A6E2-F3A38551AB82}" type="pres">
      <dgm:prSet presAssocID="{3C5D0B68-9F50-4E21-94CE-9A01F29E467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022443F-33A5-4B7B-A972-51669D12394F}" type="pres">
      <dgm:prSet presAssocID="{CDD33F65-3DA1-453D-A999-A03BEBE717E8}" presName="composite" presStyleCnt="0"/>
      <dgm:spPr/>
      <dgm:t>
        <a:bodyPr/>
        <a:lstStyle/>
        <a:p>
          <a:endParaRPr lang="ru-RU"/>
        </a:p>
      </dgm:t>
    </dgm:pt>
    <dgm:pt modelId="{E0A73532-A4EC-41CF-8643-DA2394EC01EE}" type="pres">
      <dgm:prSet presAssocID="{CDD33F65-3DA1-453D-A999-A03BEBE717E8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35113E-3F33-4C7E-AF80-795AA60AA2DF}" type="pres">
      <dgm:prSet presAssocID="{CDD33F65-3DA1-453D-A999-A03BEBE717E8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3A2759-61A4-42F0-8F4B-A777A60E7C17}" type="pres">
      <dgm:prSet presAssocID="{B122795A-3552-4845-9787-A415F87AB2B5}" presName="sp" presStyleCnt="0"/>
      <dgm:spPr/>
      <dgm:t>
        <a:bodyPr/>
        <a:lstStyle/>
        <a:p>
          <a:endParaRPr lang="ru-RU"/>
        </a:p>
      </dgm:t>
    </dgm:pt>
    <dgm:pt modelId="{BE4D750C-0E3E-4FF2-9151-5895BF8EA593}" type="pres">
      <dgm:prSet presAssocID="{3164D549-261F-4CA1-A095-E14AA501CB16}" presName="composite" presStyleCnt="0"/>
      <dgm:spPr/>
      <dgm:t>
        <a:bodyPr/>
        <a:lstStyle/>
        <a:p>
          <a:endParaRPr lang="ru-RU"/>
        </a:p>
      </dgm:t>
    </dgm:pt>
    <dgm:pt modelId="{2113A0A4-5A73-4E84-9C8C-A8915A62BD2D}" type="pres">
      <dgm:prSet presAssocID="{3164D549-261F-4CA1-A095-E14AA501CB16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ECC0D6-347C-4DC2-9151-04B8FBCB70CC}" type="pres">
      <dgm:prSet presAssocID="{3164D549-261F-4CA1-A095-E14AA501CB16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0C2C34-B981-4D57-8CE6-75DD1C4E8217}" type="pres">
      <dgm:prSet presAssocID="{C41F2264-0203-4EAE-BF91-47D5E5536211}" presName="sp" presStyleCnt="0"/>
      <dgm:spPr/>
      <dgm:t>
        <a:bodyPr/>
        <a:lstStyle/>
        <a:p>
          <a:endParaRPr lang="ru-RU"/>
        </a:p>
      </dgm:t>
    </dgm:pt>
    <dgm:pt modelId="{14053C27-4463-44FE-9B5A-6875FF7D0092}" type="pres">
      <dgm:prSet presAssocID="{01EF974D-B826-49B9-BEBC-BE99C4CF10AE}" presName="composite" presStyleCnt="0"/>
      <dgm:spPr/>
      <dgm:t>
        <a:bodyPr/>
        <a:lstStyle/>
        <a:p>
          <a:endParaRPr lang="ru-RU"/>
        </a:p>
      </dgm:t>
    </dgm:pt>
    <dgm:pt modelId="{AA0350CA-EE83-443D-9AB6-8119E12D506B}" type="pres">
      <dgm:prSet presAssocID="{01EF974D-B826-49B9-BEBC-BE99C4CF10AE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97817-7DA5-431E-84FB-C88B7F789C61}" type="pres">
      <dgm:prSet presAssocID="{01EF974D-B826-49B9-BEBC-BE99C4CF10AE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2FAE70-3485-425D-9B50-4163AA3A0822}" type="pres">
      <dgm:prSet presAssocID="{2B9FFAA8-D883-4CDB-8250-23A8401007B6}" presName="sp" presStyleCnt="0"/>
      <dgm:spPr/>
      <dgm:t>
        <a:bodyPr/>
        <a:lstStyle/>
        <a:p>
          <a:endParaRPr lang="ru-RU"/>
        </a:p>
      </dgm:t>
    </dgm:pt>
    <dgm:pt modelId="{275B5D99-D8B2-4D65-A4D2-A9BAB6175F6D}" type="pres">
      <dgm:prSet presAssocID="{831CE6D1-730E-4679-B5BD-0350D06A43C6}" presName="composite" presStyleCnt="0"/>
      <dgm:spPr/>
      <dgm:t>
        <a:bodyPr/>
        <a:lstStyle/>
        <a:p>
          <a:endParaRPr lang="ru-RU"/>
        </a:p>
      </dgm:t>
    </dgm:pt>
    <dgm:pt modelId="{E04AC68B-7FE6-4305-8BDA-BA176715B854}" type="pres">
      <dgm:prSet presAssocID="{831CE6D1-730E-4679-B5BD-0350D06A43C6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F38A5D-CA76-4AB7-ADF0-C758FFE59428}" type="pres">
      <dgm:prSet presAssocID="{831CE6D1-730E-4679-B5BD-0350D06A43C6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B3D280-9178-4B6E-AE28-BFD5F237F068}" type="presOf" srcId="{CDD33F65-3DA1-453D-A999-A03BEBE717E8}" destId="{E0A73532-A4EC-41CF-8643-DA2394EC01EE}" srcOrd="0" destOrd="0" presId="urn:microsoft.com/office/officeart/2005/8/layout/chevron2"/>
    <dgm:cxn modelId="{EFDB71E9-60C3-4463-B3F2-CFF239C9ADC1}" srcId="{3164D549-261F-4CA1-A095-E14AA501CB16}" destId="{1DBB58A3-2339-4161-B776-D35B3ADB6315}" srcOrd="0" destOrd="0" parTransId="{18C1A6C7-25AA-4F83-A87A-9B357CC21153}" sibTransId="{68797638-6578-410F-811E-A2E1B2018303}"/>
    <dgm:cxn modelId="{CAE6F8FC-F906-4F14-BA6E-9D23DA6A43D4}" type="presOf" srcId="{69608A9C-FF34-4CB7-AD37-0D3404EB99DD}" destId="{D435113E-3F33-4C7E-AF80-795AA60AA2DF}" srcOrd="0" destOrd="0" presId="urn:microsoft.com/office/officeart/2005/8/layout/chevron2"/>
    <dgm:cxn modelId="{DD4010DA-4168-40DB-827C-AF1471A770D1}" srcId="{3C5D0B68-9F50-4E21-94CE-9A01F29E467F}" destId="{01EF974D-B826-49B9-BEBC-BE99C4CF10AE}" srcOrd="2" destOrd="0" parTransId="{C5DC29D8-CE2A-4AD9-8697-04F271157A6E}" sibTransId="{2B9FFAA8-D883-4CDB-8250-23A8401007B6}"/>
    <dgm:cxn modelId="{AE305CE7-8996-4AE7-97F6-323A30AEF77B}" type="presOf" srcId="{1DBB58A3-2339-4161-B776-D35B3ADB6315}" destId="{16ECC0D6-347C-4DC2-9151-04B8FBCB70CC}" srcOrd="0" destOrd="0" presId="urn:microsoft.com/office/officeart/2005/8/layout/chevron2"/>
    <dgm:cxn modelId="{3068709D-136A-4D2D-ABB6-EDBFDA9A267F}" srcId="{3C5D0B68-9F50-4E21-94CE-9A01F29E467F}" destId="{3164D549-261F-4CA1-A095-E14AA501CB16}" srcOrd="1" destOrd="0" parTransId="{811A6898-B98F-4E82-8346-03040E5F0A10}" sibTransId="{C41F2264-0203-4EAE-BF91-47D5E5536211}"/>
    <dgm:cxn modelId="{BA501590-80BE-4590-A79D-55F886F490E8}" srcId="{3C5D0B68-9F50-4E21-94CE-9A01F29E467F}" destId="{831CE6D1-730E-4679-B5BD-0350D06A43C6}" srcOrd="3" destOrd="0" parTransId="{4300B00C-21B2-4998-B495-1D2DB08E4F03}" sibTransId="{88247457-1F90-414A-9381-314B4C8F370D}"/>
    <dgm:cxn modelId="{53A41BC8-C0F6-4972-A9F1-B1FFAC0A5579}" type="presOf" srcId="{B0393C9A-110C-49F3-A605-16F543516531}" destId="{BBF38A5D-CA76-4AB7-ADF0-C758FFE59428}" srcOrd="0" destOrd="0" presId="urn:microsoft.com/office/officeart/2005/8/layout/chevron2"/>
    <dgm:cxn modelId="{246C2774-9CC9-493C-861E-93E8EF6696C8}" srcId="{CDD33F65-3DA1-453D-A999-A03BEBE717E8}" destId="{69608A9C-FF34-4CB7-AD37-0D3404EB99DD}" srcOrd="0" destOrd="0" parTransId="{C5292996-6AE6-4B3D-8F99-CE511EE4D659}" sibTransId="{FE07B8B7-D70F-41C3-98E2-88F66FD34EF2}"/>
    <dgm:cxn modelId="{770A38B6-7C17-44D1-83A2-182DE195D1AF}" srcId="{831CE6D1-730E-4679-B5BD-0350D06A43C6}" destId="{B0393C9A-110C-49F3-A605-16F543516531}" srcOrd="0" destOrd="0" parTransId="{4E6E741F-AB86-400B-A17E-943444D46607}" sibTransId="{E0F77DAE-0674-49A2-A671-C629E056ED91}"/>
    <dgm:cxn modelId="{3EE82281-186D-4A3E-AB64-C19BD136D0CC}" type="presOf" srcId="{831CE6D1-730E-4679-B5BD-0350D06A43C6}" destId="{E04AC68B-7FE6-4305-8BDA-BA176715B854}" srcOrd="0" destOrd="0" presId="urn:microsoft.com/office/officeart/2005/8/layout/chevron2"/>
    <dgm:cxn modelId="{9F5D3C08-0EBA-4128-869B-5FCB3AABCBAA}" srcId="{01EF974D-B826-49B9-BEBC-BE99C4CF10AE}" destId="{BA872433-84D2-4D93-AE36-3DE139F47092}" srcOrd="0" destOrd="0" parTransId="{C81AA628-5C9D-4E5A-B8DD-5D2535F5DFBA}" sibTransId="{9D734FFE-D5C7-4FB5-834E-DAC86469DC76}"/>
    <dgm:cxn modelId="{F6436070-F318-4E0F-9684-DF74B9F7A0AF}" srcId="{3C5D0B68-9F50-4E21-94CE-9A01F29E467F}" destId="{CDD33F65-3DA1-453D-A999-A03BEBE717E8}" srcOrd="0" destOrd="0" parTransId="{4F87CFA4-EE7E-437E-8436-75A24C056DEF}" sibTransId="{B122795A-3552-4845-9787-A415F87AB2B5}"/>
    <dgm:cxn modelId="{2D9AF0FB-2FE3-46C7-A8F8-31AEFB62B299}" type="presOf" srcId="{01EF974D-B826-49B9-BEBC-BE99C4CF10AE}" destId="{AA0350CA-EE83-443D-9AB6-8119E12D506B}" srcOrd="0" destOrd="0" presId="urn:microsoft.com/office/officeart/2005/8/layout/chevron2"/>
    <dgm:cxn modelId="{0ECA8624-C543-45EA-AF0D-A3C66826288F}" type="presOf" srcId="{3164D549-261F-4CA1-A095-E14AA501CB16}" destId="{2113A0A4-5A73-4E84-9C8C-A8915A62BD2D}" srcOrd="0" destOrd="0" presId="urn:microsoft.com/office/officeart/2005/8/layout/chevron2"/>
    <dgm:cxn modelId="{27A75110-9D93-48E4-B5D8-0DB2D53DD415}" type="presOf" srcId="{BA872433-84D2-4D93-AE36-3DE139F47092}" destId="{55397817-7DA5-431E-84FB-C88B7F789C61}" srcOrd="0" destOrd="0" presId="urn:microsoft.com/office/officeart/2005/8/layout/chevron2"/>
    <dgm:cxn modelId="{FB71B496-A4FD-40AB-80EE-8B1D54C11BA6}" type="presOf" srcId="{3C5D0B68-9F50-4E21-94CE-9A01F29E467F}" destId="{F55C9139-88C9-4BEE-A6E2-F3A38551AB82}" srcOrd="0" destOrd="0" presId="urn:microsoft.com/office/officeart/2005/8/layout/chevron2"/>
    <dgm:cxn modelId="{85B9D74B-59B8-467F-B1D2-7510B89A5D00}" type="presParOf" srcId="{F55C9139-88C9-4BEE-A6E2-F3A38551AB82}" destId="{F022443F-33A5-4B7B-A972-51669D12394F}" srcOrd="0" destOrd="0" presId="urn:microsoft.com/office/officeart/2005/8/layout/chevron2"/>
    <dgm:cxn modelId="{5C43D6CB-974E-4853-99F4-943239052CB4}" type="presParOf" srcId="{F022443F-33A5-4B7B-A972-51669D12394F}" destId="{E0A73532-A4EC-41CF-8643-DA2394EC01EE}" srcOrd="0" destOrd="0" presId="urn:microsoft.com/office/officeart/2005/8/layout/chevron2"/>
    <dgm:cxn modelId="{71D05385-6EEB-4A97-B7FE-FAC7614843A8}" type="presParOf" srcId="{F022443F-33A5-4B7B-A972-51669D12394F}" destId="{D435113E-3F33-4C7E-AF80-795AA60AA2DF}" srcOrd="1" destOrd="0" presId="urn:microsoft.com/office/officeart/2005/8/layout/chevron2"/>
    <dgm:cxn modelId="{8D63425C-8FD2-43D9-87F7-4BD868256DBB}" type="presParOf" srcId="{F55C9139-88C9-4BEE-A6E2-F3A38551AB82}" destId="{0C3A2759-61A4-42F0-8F4B-A777A60E7C17}" srcOrd="1" destOrd="0" presId="urn:microsoft.com/office/officeart/2005/8/layout/chevron2"/>
    <dgm:cxn modelId="{E6C039D6-733F-413E-A7B1-E2ACAF062528}" type="presParOf" srcId="{F55C9139-88C9-4BEE-A6E2-F3A38551AB82}" destId="{BE4D750C-0E3E-4FF2-9151-5895BF8EA593}" srcOrd="2" destOrd="0" presId="urn:microsoft.com/office/officeart/2005/8/layout/chevron2"/>
    <dgm:cxn modelId="{6958FD6E-80C9-48E4-8E5B-BCC1CD3A8A37}" type="presParOf" srcId="{BE4D750C-0E3E-4FF2-9151-5895BF8EA593}" destId="{2113A0A4-5A73-4E84-9C8C-A8915A62BD2D}" srcOrd="0" destOrd="0" presId="urn:microsoft.com/office/officeart/2005/8/layout/chevron2"/>
    <dgm:cxn modelId="{0CF7E4E4-3643-47DF-B4A7-A93508929BF5}" type="presParOf" srcId="{BE4D750C-0E3E-4FF2-9151-5895BF8EA593}" destId="{16ECC0D6-347C-4DC2-9151-04B8FBCB70CC}" srcOrd="1" destOrd="0" presId="urn:microsoft.com/office/officeart/2005/8/layout/chevron2"/>
    <dgm:cxn modelId="{79F9F44C-7039-44EE-B67D-9915DD36F220}" type="presParOf" srcId="{F55C9139-88C9-4BEE-A6E2-F3A38551AB82}" destId="{9C0C2C34-B981-4D57-8CE6-75DD1C4E8217}" srcOrd="3" destOrd="0" presId="urn:microsoft.com/office/officeart/2005/8/layout/chevron2"/>
    <dgm:cxn modelId="{CC23FE92-7266-4DAD-A308-F6F67ED6EC2A}" type="presParOf" srcId="{F55C9139-88C9-4BEE-A6E2-F3A38551AB82}" destId="{14053C27-4463-44FE-9B5A-6875FF7D0092}" srcOrd="4" destOrd="0" presId="urn:microsoft.com/office/officeart/2005/8/layout/chevron2"/>
    <dgm:cxn modelId="{85424D87-330F-4171-B280-83BB8BAA4C21}" type="presParOf" srcId="{14053C27-4463-44FE-9B5A-6875FF7D0092}" destId="{AA0350CA-EE83-443D-9AB6-8119E12D506B}" srcOrd="0" destOrd="0" presId="urn:microsoft.com/office/officeart/2005/8/layout/chevron2"/>
    <dgm:cxn modelId="{8ED9AF47-92B0-4077-9042-2B4DE0BB69AF}" type="presParOf" srcId="{14053C27-4463-44FE-9B5A-6875FF7D0092}" destId="{55397817-7DA5-431E-84FB-C88B7F789C61}" srcOrd="1" destOrd="0" presId="urn:microsoft.com/office/officeart/2005/8/layout/chevron2"/>
    <dgm:cxn modelId="{27D3A72C-112E-44A8-AC99-A9E5E38A5A08}" type="presParOf" srcId="{F55C9139-88C9-4BEE-A6E2-F3A38551AB82}" destId="{722FAE70-3485-425D-9B50-4163AA3A0822}" srcOrd="5" destOrd="0" presId="urn:microsoft.com/office/officeart/2005/8/layout/chevron2"/>
    <dgm:cxn modelId="{A4F14621-60CF-421D-8FBD-A8D1C641FE4F}" type="presParOf" srcId="{F55C9139-88C9-4BEE-A6E2-F3A38551AB82}" destId="{275B5D99-D8B2-4D65-A4D2-A9BAB6175F6D}" srcOrd="6" destOrd="0" presId="urn:microsoft.com/office/officeart/2005/8/layout/chevron2"/>
    <dgm:cxn modelId="{BE667680-0BB9-48DF-A9F3-A0D805DE44CD}" type="presParOf" srcId="{275B5D99-D8B2-4D65-A4D2-A9BAB6175F6D}" destId="{E04AC68B-7FE6-4305-8BDA-BA176715B854}" srcOrd="0" destOrd="0" presId="urn:microsoft.com/office/officeart/2005/8/layout/chevron2"/>
    <dgm:cxn modelId="{F5B7B9AE-466D-43C9-A248-8F7D32BD51EB}" type="presParOf" srcId="{275B5D99-D8B2-4D65-A4D2-A9BAB6175F6D}" destId="{BBF38A5D-CA76-4AB7-ADF0-C758FFE5942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50A6B52-D008-494A-BB8A-87096458F0BC}" type="doc">
      <dgm:prSet loTypeId="urn:microsoft.com/office/officeart/2005/8/layout/vList2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B25F551B-ACA2-4C07-83FC-64C75C3D8F72}">
      <dgm:prSet phldrT="[Текст]" custT="1"/>
      <dgm:spPr/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Индексация социальных выплат</a:t>
          </a:r>
          <a:endParaRPr lang="ru-RU" sz="2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A4DD43-CE92-46FC-8FDF-E2E1A78BCCD4}" type="parTrans" cxnId="{7FF3DFE0-E8F3-499D-8E3C-F6443CF9937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3CA27B-8A42-44EE-8EEB-A864BAB4110E}" type="sibTrans" cxnId="{7FF3DFE0-E8F3-499D-8E3C-F6443CF9937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EB1C53-CAB7-4606-8271-32E92D6FCD26}">
      <dgm:prSet phldrT="[Текст]" custT="1"/>
      <dgm:spPr/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Изменение подходов к оказанию государственной социальной помощи малообеспеченным гражданам на основании социального контракта</a:t>
          </a:r>
          <a:endParaRPr lang="ru-RU" sz="2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26B8AC-1D0E-481A-8083-E799EFE8B7F1}" type="parTrans" cxnId="{65B17E6F-08BF-419F-A15F-9CB55CEB01E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48283B-EB5A-4C79-A672-91160D27FFE0}" type="sibTrans" cxnId="{65B17E6F-08BF-419F-A15F-9CB55CEB01E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12021A-322E-46FA-9907-6444936702A1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rPr>
            <a:t>установлен дифференцированный размер социального контракта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785F29-1F27-4FA0-BF18-957E3C59811C}" type="parTrans" cxnId="{2B89DEEC-B14F-4392-B2F1-E0BA657224D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466937-6BB8-4EE2-AC0F-9B7F6FED91A2}" type="sibTrans" cxnId="{2B89DEEC-B14F-4392-B2F1-E0BA657224D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0F2768-4517-49F2-A155-E207758047B2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rPr>
            <a:t>утвержден перечень мероприятий, включаемых в программу социальной адаптации получателя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72860D-4013-4FB4-AA28-0141F0207A3B}" type="parTrans" cxnId="{2CD7F158-32E4-40E3-A4CF-36C82B5C85B9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AA1559-F4F0-4D1C-9326-4E790E2AA4C4}" type="sibTrans" cxnId="{2CD7F158-32E4-40E3-A4CF-36C82B5C85B9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F98ED2-1F2C-401F-907C-744D8FC08AB0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rPr>
            <a:t>внесены изменения в форму социального контракта в части установления прав и обязанностей гражданина и управлений социальной политики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30B20D-597E-4889-8AF2-6C05574FB29B}" type="parTrans" cxnId="{2E19C360-B674-4617-9A2C-FF2DCB20F0B2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86F5AD-5F13-4A8A-A32B-84F4C889FA17}" type="sibTrans" cxnId="{2E19C360-B674-4617-9A2C-FF2DCB20F0B2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2B2704-D074-4A16-B97D-5D832B17BEBE}">
      <dgm:prSet phldrT="[Текст]" custT="1"/>
      <dgm:spPr/>
      <dgm:t>
        <a:bodyPr/>
        <a:lstStyle/>
        <a:p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7D3096-6DAE-4F3D-A245-92F62F14F220}" type="parTrans" cxnId="{DC39D6F4-2CCE-4977-A434-F87EE593B375}">
      <dgm:prSet/>
      <dgm:spPr/>
      <dgm:t>
        <a:bodyPr/>
        <a:lstStyle/>
        <a:p>
          <a:endParaRPr lang="ru-RU"/>
        </a:p>
      </dgm:t>
    </dgm:pt>
    <dgm:pt modelId="{D5F9655D-7AF4-41AB-AD3E-9E69DA166744}" type="sibTrans" cxnId="{DC39D6F4-2CCE-4977-A434-F87EE593B375}">
      <dgm:prSet/>
      <dgm:spPr/>
      <dgm:t>
        <a:bodyPr/>
        <a:lstStyle/>
        <a:p>
          <a:endParaRPr lang="ru-RU"/>
        </a:p>
      </dgm:t>
    </dgm:pt>
    <dgm:pt modelId="{A20E01B7-39EB-4F41-B452-113F83122052}">
      <dgm:prSet phldrT="[Текст]" custT="1"/>
      <dgm:spPr/>
      <dgm:t>
        <a:bodyPr/>
        <a:lstStyle/>
        <a:p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445C4C-217F-4F48-8EAC-93B2393C14A1}" type="parTrans" cxnId="{EEDFF322-6609-4F82-958A-33F2CFD1C264}">
      <dgm:prSet/>
      <dgm:spPr/>
      <dgm:t>
        <a:bodyPr/>
        <a:lstStyle/>
        <a:p>
          <a:endParaRPr lang="ru-RU"/>
        </a:p>
      </dgm:t>
    </dgm:pt>
    <dgm:pt modelId="{20566F80-5189-4167-A4AB-583792C3CB79}" type="sibTrans" cxnId="{EEDFF322-6609-4F82-958A-33F2CFD1C264}">
      <dgm:prSet/>
      <dgm:spPr/>
      <dgm:t>
        <a:bodyPr/>
        <a:lstStyle/>
        <a:p>
          <a:endParaRPr lang="ru-RU"/>
        </a:p>
      </dgm:t>
    </dgm:pt>
    <dgm:pt modelId="{86CB7FF5-8F53-41D6-A460-AD14B3FAB002}" type="pres">
      <dgm:prSet presAssocID="{C50A6B52-D008-494A-BB8A-87096458F0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D24F0B-1978-423E-ADF2-E2DE70D23A49}" type="pres">
      <dgm:prSet presAssocID="{B25F551B-ACA2-4C07-83FC-64C75C3D8F7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1049A1-0063-4EC8-B7D4-E6ABD382BEA9}" type="pres">
      <dgm:prSet presAssocID="{583CA27B-8A42-44EE-8EEB-A864BAB4110E}" presName="spacer" presStyleCnt="0"/>
      <dgm:spPr/>
    </dgm:pt>
    <dgm:pt modelId="{2C9DD668-26C9-43AE-920B-31ABC5041D34}" type="pres">
      <dgm:prSet presAssocID="{93EB1C53-CAB7-4606-8271-32E92D6FCD2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D019A1-74EF-4FC5-A06C-E8C11BCCF338}" type="pres">
      <dgm:prSet presAssocID="{93EB1C53-CAB7-4606-8271-32E92D6FCD26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39D6F4-2CCE-4977-A434-F87EE593B375}" srcId="{93EB1C53-CAB7-4606-8271-32E92D6FCD26}" destId="{352B2704-D074-4A16-B97D-5D832B17BEBE}" srcOrd="3" destOrd="0" parTransId="{F97D3096-6DAE-4F3D-A245-92F62F14F220}" sibTransId="{D5F9655D-7AF4-41AB-AD3E-9E69DA166744}"/>
    <dgm:cxn modelId="{65B17E6F-08BF-419F-A15F-9CB55CEB01E7}" srcId="{C50A6B52-D008-494A-BB8A-87096458F0BC}" destId="{93EB1C53-CAB7-4606-8271-32E92D6FCD26}" srcOrd="1" destOrd="0" parTransId="{3F26B8AC-1D0E-481A-8083-E799EFE8B7F1}" sibTransId="{5848283B-EB5A-4C79-A672-91160D27FFE0}"/>
    <dgm:cxn modelId="{20D939A4-C2B6-441D-BABF-30A10D234D53}" type="presOf" srcId="{41F98ED2-1F2C-401F-907C-744D8FC08AB0}" destId="{C8D019A1-74EF-4FC5-A06C-E8C11BCCF338}" srcOrd="0" destOrd="4" presId="urn:microsoft.com/office/officeart/2005/8/layout/vList2"/>
    <dgm:cxn modelId="{0D4BBDF5-DCD2-4215-AA15-8C13F3B07EC9}" type="presOf" srcId="{B25F551B-ACA2-4C07-83FC-64C75C3D8F72}" destId="{14D24F0B-1978-423E-ADF2-E2DE70D23A49}" srcOrd="0" destOrd="0" presId="urn:microsoft.com/office/officeart/2005/8/layout/vList2"/>
    <dgm:cxn modelId="{2CD7F158-32E4-40E3-A4CF-36C82B5C85B9}" srcId="{93EB1C53-CAB7-4606-8271-32E92D6FCD26}" destId="{BE0F2768-4517-49F2-A155-E207758047B2}" srcOrd="2" destOrd="0" parTransId="{5772860D-4013-4FB4-AA28-0141F0207A3B}" sibTransId="{22AA1559-F4F0-4D1C-9326-4E790E2AA4C4}"/>
    <dgm:cxn modelId="{9F3C0F66-56EC-4AEF-B761-E35E9C7D49F1}" type="presOf" srcId="{BE0F2768-4517-49F2-A155-E207758047B2}" destId="{C8D019A1-74EF-4FC5-A06C-E8C11BCCF338}" srcOrd="0" destOrd="2" presId="urn:microsoft.com/office/officeart/2005/8/layout/vList2"/>
    <dgm:cxn modelId="{9B734026-82C7-4315-9B27-465D5582E755}" type="presOf" srcId="{A20E01B7-39EB-4F41-B452-113F83122052}" destId="{C8D019A1-74EF-4FC5-A06C-E8C11BCCF338}" srcOrd="0" destOrd="1" presId="urn:microsoft.com/office/officeart/2005/8/layout/vList2"/>
    <dgm:cxn modelId="{7FF3DFE0-E8F3-499D-8E3C-F6443CF99377}" srcId="{C50A6B52-D008-494A-BB8A-87096458F0BC}" destId="{B25F551B-ACA2-4C07-83FC-64C75C3D8F72}" srcOrd="0" destOrd="0" parTransId="{AEA4DD43-CE92-46FC-8FDF-E2E1A78BCCD4}" sibTransId="{583CA27B-8A42-44EE-8EEB-A864BAB4110E}"/>
    <dgm:cxn modelId="{28F20E3D-A801-4C4E-A760-7834DFFEC19D}" type="presOf" srcId="{93EB1C53-CAB7-4606-8271-32E92D6FCD26}" destId="{2C9DD668-26C9-43AE-920B-31ABC5041D34}" srcOrd="0" destOrd="0" presId="urn:microsoft.com/office/officeart/2005/8/layout/vList2"/>
    <dgm:cxn modelId="{0BCAD582-2B9F-4C31-9275-D76190B82B11}" type="presOf" srcId="{352B2704-D074-4A16-B97D-5D832B17BEBE}" destId="{C8D019A1-74EF-4FC5-A06C-E8C11BCCF338}" srcOrd="0" destOrd="3" presId="urn:microsoft.com/office/officeart/2005/8/layout/vList2"/>
    <dgm:cxn modelId="{81842187-C189-4EB6-B804-81DF976A6FC0}" type="presOf" srcId="{C50A6B52-D008-494A-BB8A-87096458F0BC}" destId="{86CB7FF5-8F53-41D6-A460-AD14B3FAB002}" srcOrd="0" destOrd="0" presId="urn:microsoft.com/office/officeart/2005/8/layout/vList2"/>
    <dgm:cxn modelId="{2B89DEEC-B14F-4392-B2F1-E0BA657224D4}" srcId="{93EB1C53-CAB7-4606-8271-32E92D6FCD26}" destId="{1712021A-322E-46FA-9907-6444936702A1}" srcOrd="0" destOrd="0" parTransId="{6F785F29-1F27-4FA0-BF18-957E3C59811C}" sibTransId="{74466937-6BB8-4EE2-AC0F-9B7F6FED91A2}"/>
    <dgm:cxn modelId="{FFD0D1A0-8E07-4C61-AECC-E3B6235546FA}" type="presOf" srcId="{1712021A-322E-46FA-9907-6444936702A1}" destId="{C8D019A1-74EF-4FC5-A06C-E8C11BCCF338}" srcOrd="0" destOrd="0" presId="urn:microsoft.com/office/officeart/2005/8/layout/vList2"/>
    <dgm:cxn modelId="{2E19C360-B674-4617-9A2C-FF2DCB20F0B2}" srcId="{93EB1C53-CAB7-4606-8271-32E92D6FCD26}" destId="{41F98ED2-1F2C-401F-907C-744D8FC08AB0}" srcOrd="4" destOrd="0" parTransId="{2630B20D-597E-4889-8AF2-6C05574FB29B}" sibTransId="{3E86F5AD-5F13-4A8A-A32B-84F4C889FA17}"/>
    <dgm:cxn modelId="{EEDFF322-6609-4F82-958A-33F2CFD1C264}" srcId="{93EB1C53-CAB7-4606-8271-32E92D6FCD26}" destId="{A20E01B7-39EB-4F41-B452-113F83122052}" srcOrd="1" destOrd="0" parTransId="{6F445C4C-217F-4F48-8EAC-93B2393C14A1}" sibTransId="{20566F80-5189-4167-A4AB-583792C3CB79}"/>
    <dgm:cxn modelId="{9722C4BA-B547-4A83-BEBC-69A9BE0D24A6}" type="presParOf" srcId="{86CB7FF5-8F53-41D6-A460-AD14B3FAB002}" destId="{14D24F0B-1978-423E-ADF2-E2DE70D23A49}" srcOrd="0" destOrd="0" presId="urn:microsoft.com/office/officeart/2005/8/layout/vList2"/>
    <dgm:cxn modelId="{A0374630-6E74-4DA2-B576-82DAF05A39FC}" type="presParOf" srcId="{86CB7FF5-8F53-41D6-A460-AD14B3FAB002}" destId="{E41049A1-0063-4EC8-B7D4-E6ABD382BEA9}" srcOrd="1" destOrd="0" presId="urn:microsoft.com/office/officeart/2005/8/layout/vList2"/>
    <dgm:cxn modelId="{3C8F1982-26A5-48F6-B223-E111D9DF0F49}" type="presParOf" srcId="{86CB7FF5-8F53-41D6-A460-AD14B3FAB002}" destId="{2C9DD668-26C9-43AE-920B-31ABC5041D34}" srcOrd="2" destOrd="0" presId="urn:microsoft.com/office/officeart/2005/8/layout/vList2"/>
    <dgm:cxn modelId="{C8314659-BBFA-4155-BC69-D0C7DA4C5676}" type="presParOf" srcId="{86CB7FF5-8F53-41D6-A460-AD14B3FAB002}" destId="{C8D019A1-74EF-4FC5-A06C-E8C11BCCF33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1A7A5DD-55E3-44B3-BF29-C3D68865382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D487A47-A2A9-44CE-8170-7B1B1A07451D}">
      <dgm:prSet phldrT="[Текст]" phldr="1" custT="1"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39FB87-0D1B-4F32-BBFA-29F316891CA2}" type="parTrans" cxnId="{53975DFC-D884-40CF-930B-0F052D657F8C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5640EF-EF1A-49B5-BCA0-5BCED915A919}" type="sibTrans" cxnId="{53975DFC-D884-40CF-930B-0F052D657F8C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13ED8F-FB59-4E17-9496-C63AF65F33CE}">
      <dgm:prSet phldrT="[Текст]" custT="1"/>
      <dgm:spPr/>
      <dgm:t>
        <a:bodyPr/>
        <a:lstStyle/>
        <a:p>
          <a:r>
            <a:rPr lang="ru-RU" sz="1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на 7,8% числа впервые выявленных детей, оставшихся без попечения родителей</a:t>
          </a:r>
          <a:endParaRPr lang="ru-RU" sz="17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91F112-C12B-40AC-9C06-14FC320D0CB4}" type="parTrans" cxnId="{A9A9A08A-8FE6-4450-96B4-53E3112C69A3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C7B284-B6B0-4264-810D-C0AF63FD3B98}" type="sibTrans" cxnId="{A9A9A08A-8FE6-4450-96B4-53E3112C69A3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1A92C0-46BE-4022-8F02-666A161F086E}">
      <dgm:prSet phldrT="[Текст]" phldr="1" custT="1"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33633A-39C7-427C-8277-30952BEB5ADD}" type="parTrans" cxnId="{F4F4EC75-22C5-4953-8027-ECDAA33B1923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7528E1-A578-48C7-AA6A-E22DCC758184}" type="sibTrans" cxnId="{F4F4EC75-22C5-4953-8027-ECDAA33B1923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0C83E3-339D-40A8-8E43-CB7CB367D26C}">
      <dgm:prSet phldrT="[Текст]" custT="1"/>
      <dgm:spPr/>
      <dgm:t>
        <a:bodyPr/>
        <a:lstStyle/>
        <a:p>
          <a:r>
            <a:rPr lang="ru-RU" sz="1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на 20,4 % числа детей, оставленных матерями при рождении</a:t>
          </a:r>
          <a:endParaRPr lang="ru-RU" sz="17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38A78C-CECB-4CC3-939D-CC9493A290FB}" type="parTrans" cxnId="{9EC514AE-4A95-4B07-9D39-D09E8EC880E2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ECA1E4-F6A0-4848-A3A6-23DA0A50CBCA}" type="sibTrans" cxnId="{9EC514AE-4A95-4B07-9D39-D09E8EC880E2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CEFC77-AC3F-45DF-969F-CFE5A9AE19A1}">
      <dgm:prSet phldrT="[Текст]" phldr="1" custT="1"/>
      <dgm:spPr/>
      <dgm:t>
        <a:bodyPr/>
        <a:lstStyle/>
        <a:p>
          <a:endParaRPr lang="ru-RU" sz="17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E396DC-6D8F-4BFB-B665-58362C1F9711}" type="parTrans" cxnId="{0E0AB2BE-2B12-4B77-90CA-44E3F5B51875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96F5E1-9B89-448E-95A3-6E72B8AAA574}" type="sibTrans" cxnId="{0E0AB2BE-2B12-4B77-90CA-44E3F5B51875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34EC46-786B-41B4-8192-4444946725BC}">
      <dgm:prSet phldrT="[Текст]" custT="1"/>
      <dgm:spPr/>
      <dgm:t>
        <a:bodyPr/>
        <a:lstStyle/>
        <a:p>
          <a:r>
            <a:rPr lang="ru-RU" sz="1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на 9,6% численности родителей, лишенных родительских прав </a:t>
          </a:r>
          <a:endParaRPr lang="ru-RU" sz="17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27DF35-21D1-4267-ACC9-001F7C9701E8}" type="parTrans" cxnId="{8D93FBF1-0CC3-4A4C-82B5-6574309048D6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A5E911-2AE2-49BF-B38C-CDB75C1960CC}" type="sibTrans" cxnId="{8D93FBF1-0CC3-4A4C-82B5-6574309048D6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54FDA5-0892-4DB8-B88E-AFD59327EA26}">
      <dgm:prSet custT="1"/>
      <dgm:spPr/>
      <dgm:t>
        <a:bodyPr/>
        <a:lstStyle/>
        <a:p>
          <a:endParaRPr lang="ru-RU" sz="17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348A3C-D54F-4FDC-BC55-B986F51B5257}" type="parTrans" cxnId="{A95C2E07-9BCB-4BDA-9B45-745F04A81470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1A0DE-2B77-48AE-8A24-302359F936AC}" type="sibTrans" cxnId="{A95C2E07-9BCB-4BDA-9B45-745F04A81470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536736-D5E6-48D6-A2F1-C3A3B1937ABA}">
      <dgm:prSet custT="1"/>
      <dgm:spPr/>
      <dgm:t>
        <a:bodyPr/>
        <a:lstStyle/>
        <a:p>
          <a:r>
            <a:rPr lang="ru-RU" sz="1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Осуществлялось социальное сопровождение 89,2% замещающих семей</a:t>
          </a:r>
          <a:endParaRPr lang="ru-RU" sz="17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B6417D-134A-4557-87CB-C045966B3CB5}" type="parTrans" cxnId="{0EEBD2F2-585C-444E-9244-CEC51A70E1C1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992971-3CD8-4DF5-B9C6-721CF958541C}" type="sibTrans" cxnId="{0EEBD2F2-585C-444E-9244-CEC51A70E1C1}">
      <dgm:prSet/>
      <dgm:spPr/>
      <dgm:t>
        <a:bodyPr/>
        <a:lstStyle/>
        <a:p>
          <a:endParaRPr lang="ru-RU" sz="17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67DEC9-F8BD-46DF-8BBC-DA89092C7784}">
      <dgm:prSet custT="1"/>
      <dgm:spPr/>
      <dgm:t>
        <a:bodyPr/>
        <a:lstStyle/>
        <a:p>
          <a:r>
            <a:rPr lang="ru-RU" sz="1700" b="1" dirty="0" smtClean="0">
              <a:latin typeface="Arial" panose="020B0604020202020204" pitchFamily="34" charset="0"/>
              <a:cs typeface="Arial" panose="020B0604020202020204" pitchFamily="34" charset="0"/>
            </a:rPr>
            <a:t>91,02% детей-сирот и детей, оставшихся без попечения родителей, находятся на семейных формах воспитания</a:t>
          </a:r>
          <a:endParaRPr lang="ru-RU" sz="17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97DF1A-9481-4777-BD9D-A4B23E717805}" type="parTrans" cxnId="{8A371A2F-357A-4DA5-AC47-3E450C08F4F0}">
      <dgm:prSet/>
      <dgm:spPr/>
      <dgm:t>
        <a:bodyPr/>
        <a:lstStyle/>
        <a:p>
          <a:endParaRPr lang="ru-RU" sz="17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75791D-638C-4FD5-B828-8325D87C4DDE}" type="sibTrans" cxnId="{8A371A2F-357A-4DA5-AC47-3E450C08F4F0}">
      <dgm:prSet/>
      <dgm:spPr/>
      <dgm:t>
        <a:bodyPr/>
        <a:lstStyle/>
        <a:p>
          <a:endParaRPr lang="ru-RU" sz="17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5FB74D-3465-492A-AF7D-642C4B3DB605}">
      <dgm:prSet custT="1"/>
      <dgm:spPr/>
      <dgm:t>
        <a:bodyPr/>
        <a:lstStyle/>
        <a:p>
          <a:endParaRPr lang="ru-RU" sz="17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C53A1C-B88B-44A9-99A7-718D9331FF28}" type="parTrans" cxnId="{6242C0E7-485D-4200-82F2-1198B39B229E}">
      <dgm:prSet/>
      <dgm:spPr/>
      <dgm:t>
        <a:bodyPr/>
        <a:lstStyle/>
        <a:p>
          <a:endParaRPr lang="ru-RU" sz="17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877B5A-93EB-4806-832C-531973C90659}" type="sibTrans" cxnId="{6242C0E7-485D-4200-82F2-1198B39B229E}">
      <dgm:prSet/>
      <dgm:spPr/>
      <dgm:t>
        <a:bodyPr/>
        <a:lstStyle/>
        <a:p>
          <a:endParaRPr lang="ru-RU" sz="17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7B6489-74E5-4C9F-AC7D-1FE3E5BB03DA}" type="pres">
      <dgm:prSet presAssocID="{31A7A5DD-55E3-44B3-BF29-C3D6886538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66E447-B023-4A3F-AE04-5F3A7299C60C}" type="pres">
      <dgm:prSet presAssocID="{4D487A47-A2A9-44CE-8170-7B1B1A07451D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B2A161-A380-42EA-A594-B9E37C058722}" type="pres">
      <dgm:prSet presAssocID="{4D487A47-A2A9-44CE-8170-7B1B1A07451D}" presName="childTex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ABD20A-BA9D-4B3E-999B-3B395C0C0892}" type="pres">
      <dgm:prSet presAssocID="{4F1A92C0-46BE-4022-8F02-666A161F086E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D414D4-4005-4A76-B8E4-8D9A0C7F9C27}" type="pres">
      <dgm:prSet presAssocID="{4F1A92C0-46BE-4022-8F02-666A161F086E}" presName="childTex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177881-4632-4C79-8E33-E53302436718}" type="pres">
      <dgm:prSet presAssocID="{77CEFC77-AC3F-45DF-969F-CFE5A9AE19A1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D2AA9B-381C-401C-AAD4-70296A23284E}" type="pres">
      <dgm:prSet presAssocID="{77CEFC77-AC3F-45DF-969F-CFE5A9AE19A1}" presName="childTex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099A2F-075D-4614-BE76-80F0261E7061}" type="pres">
      <dgm:prSet presAssocID="{7954FDA5-0892-4DB8-B88E-AFD59327EA26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3BF71A-137E-43E5-855B-3978548848E6}" type="pres">
      <dgm:prSet presAssocID="{7954FDA5-0892-4DB8-B88E-AFD59327EA26}" presName="childTex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6F2F1C-A9CD-4063-9D8E-633B675BF73E}" type="pres">
      <dgm:prSet presAssocID="{6A5FB74D-3465-492A-AF7D-642C4B3DB605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C510E6-84AF-470A-8515-65F3B032F717}" type="pres">
      <dgm:prSet presAssocID="{6A5FB74D-3465-492A-AF7D-642C4B3DB605}" presName="childTex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2853E2-C3AC-450F-B3B6-F65201DC43D4}" type="presOf" srcId="{F567DEC9-F8BD-46DF-8BBC-DA89092C7784}" destId="{55C510E6-84AF-470A-8515-65F3B032F717}" srcOrd="0" destOrd="0" presId="urn:microsoft.com/office/officeart/2005/8/layout/vList2"/>
    <dgm:cxn modelId="{7A03C79F-CA84-44EF-BFAC-5D7C8BB21158}" type="presOf" srcId="{31A7A5DD-55E3-44B3-BF29-C3D68865382C}" destId="{9E7B6489-74E5-4C9F-AC7D-1FE3E5BB03DA}" srcOrd="0" destOrd="0" presId="urn:microsoft.com/office/officeart/2005/8/layout/vList2"/>
    <dgm:cxn modelId="{9EC514AE-4A95-4B07-9D39-D09E8EC880E2}" srcId="{4F1A92C0-46BE-4022-8F02-666A161F086E}" destId="{1A0C83E3-339D-40A8-8E43-CB7CB367D26C}" srcOrd="0" destOrd="0" parTransId="{A938A78C-CECB-4CC3-939D-CC9493A290FB}" sibTransId="{CAECA1E4-F6A0-4848-A3A6-23DA0A50CBCA}"/>
    <dgm:cxn modelId="{F4F4EC75-22C5-4953-8027-ECDAA33B1923}" srcId="{31A7A5DD-55E3-44B3-BF29-C3D68865382C}" destId="{4F1A92C0-46BE-4022-8F02-666A161F086E}" srcOrd="1" destOrd="0" parTransId="{0333633A-39C7-427C-8277-30952BEB5ADD}" sibTransId="{FE7528E1-A578-48C7-AA6A-E22DCC758184}"/>
    <dgm:cxn modelId="{A9A9A08A-8FE6-4450-96B4-53E3112C69A3}" srcId="{4D487A47-A2A9-44CE-8170-7B1B1A07451D}" destId="{A213ED8F-FB59-4E17-9496-C63AF65F33CE}" srcOrd="0" destOrd="0" parTransId="{BC91F112-C12B-40AC-9C06-14FC320D0CB4}" sibTransId="{00C7B284-B6B0-4264-810D-C0AF63FD3B98}"/>
    <dgm:cxn modelId="{0EEBD2F2-585C-444E-9244-CEC51A70E1C1}" srcId="{7954FDA5-0892-4DB8-B88E-AFD59327EA26}" destId="{74536736-D5E6-48D6-A2F1-C3A3B1937ABA}" srcOrd="0" destOrd="0" parTransId="{E9B6417D-134A-4557-87CB-C045966B3CB5}" sibTransId="{56992971-3CD8-4DF5-B9C6-721CF958541C}"/>
    <dgm:cxn modelId="{53975DFC-D884-40CF-930B-0F052D657F8C}" srcId="{31A7A5DD-55E3-44B3-BF29-C3D68865382C}" destId="{4D487A47-A2A9-44CE-8170-7B1B1A07451D}" srcOrd="0" destOrd="0" parTransId="{3A39FB87-0D1B-4F32-BBFA-29F316891CA2}" sibTransId="{055640EF-EF1A-49B5-BCA0-5BCED915A919}"/>
    <dgm:cxn modelId="{A95C2E07-9BCB-4BDA-9B45-745F04A81470}" srcId="{31A7A5DD-55E3-44B3-BF29-C3D68865382C}" destId="{7954FDA5-0892-4DB8-B88E-AFD59327EA26}" srcOrd="3" destOrd="0" parTransId="{96348A3C-D54F-4FDC-BC55-B986F51B5257}" sibTransId="{9281A0DE-2B77-48AE-8A24-302359F936AC}"/>
    <dgm:cxn modelId="{8A371A2F-357A-4DA5-AC47-3E450C08F4F0}" srcId="{6A5FB74D-3465-492A-AF7D-642C4B3DB605}" destId="{F567DEC9-F8BD-46DF-8BBC-DA89092C7784}" srcOrd="0" destOrd="0" parTransId="{2497DF1A-9481-4777-BD9D-A4B23E717805}" sibTransId="{4375791D-638C-4FD5-B828-8325D87C4DDE}"/>
    <dgm:cxn modelId="{6242C0E7-485D-4200-82F2-1198B39B229E}" srcId="{31A7A5DD-55E3-44B3-BF29-C3D68865382C}" destId="{6A5FB74D-3465-492A-AF7D-642C4B3DB605}" srcOrd="4" destOrd="0" parTransId="{CBC53A1C-B88B-44A9-99A7-718D9331FF28}" sibTransId="{EC877B5A-93EB-4806-832C-531973C90659}"/>
    <dgm:cxn modelId="{8D93FBF1-0CC3-4A4C-82B5-6574309048D6}" srcId="{77CEFC77-AC3F-45DF-969F-CFE5A9AE19A1}" destId="{4234EC46-786B-41B4-8192-4444946725BC}" srcOrd="0" destOrd="0" parTransId="{0227DF35-21D1-4267-ACC9-001F7C9701E8}" sibTransId="{8DA5E911-2AE2-49BF-B38C-CDB75C1960CC}"/>
    <dgm:cxn modelId="{3F9215C4-3867-46EF-B67D-1B5DB4721B06}" type="presOf" srcId="{7954FDA5-0892-4DB8-B88E-AFD59327EA26}" destId="{2F099A2F-075D-4614-BE76-80F0261E7061}" srcOrd="0" destOrd="0" presId="urn:microsoft.com/office/officeart/2005/8/layout/vList2"/>
    <dgm:cxn modelId="{0E0AB2BE-2B12-4B77-90CA-44E3F5B51875}" srcId="{31A7A5DD-55E3-44B3-BF29-C3D68865382C}" destId="{77CEFC77-AC3F-45DF-969F-CFE5A9AE19A1}" srcOrd="2" destOrd="0" parTransId="{5EE396DC-6D8F-4BFB-B665-58362C1F9711}" sibTransId="{F496F5E1-9B89-448E-95A3-6E72B8AAA574}"/>
    <dgm:cxn modelId="{EB32CC2D-9930-4924-AAB7-12AE303E2616}" type="presOf" srcId="{77CEFC77-AC3F-45DF-969F-CFE5A9AE19A1}" destId="{83177881-4632-4C79-8E33-E53302436718}" srcOrd="0" destOrd="0" presId="urn:microsoft.com/office/officeart/2005/8/layout/vList2"/>
    <dgm:cxn modelId="{9DE6F116-3AA5-49BD-81A0-A2E4FBD24382}" type="presOf" srcId="{6A5FB74D-3465-492A-AF7D-642C4B3DB605}" destId="{126F2F1C-A9CD-4063-9D8E-633B675BF73E}" srcOrd="0" destOrd="0" presId="urn:microsoft.com/office/officeart/2005/8/layout/vList2"/>
    <dgm:cxn modelId="{32A8736F-39FA-45FB-AB6D-30151D848A0A}" type="presOf" srcId="{74536736-D5E6-48D6-A2F1-C3A3B1937ABA}" destId="{793BF71A-137E-43E5-855B-3978548848E6}" srcOrd="0" destOrd="0" presId="urn:microsoft.com/office/officeart/2005/8/layout/vList2"/>
    <dgm:cxn modelId="{8F52B7E1-D9B2-47CF-A807-79D4EED3319E}" type="presOf" srcId="{A213ED8F-FB59-4E17-9496-C63AF65F33CE}" destId="{8BB2A161-A380-42EA-A594-B9E37C058722}" srcOrd="0" destOrd="0" presId="urn:microsoft.com/office/officeart/2005/8/layout/vList2"/>
    <dgm:cxn modelId="{C91E816A-8E37-4A15-9572-07D8523B34E4}" type="presOf" srcId="{4D487A47-A2A9-44CE-8170-7B1B1A07451D}" destId="{0566E447-B023-4A3F-AE04-5F3A7299C60C}" srcOrd="0" destOrd="0" presId="urn:microsoft.com/office/officeart/2005/8/layout/vList2"/>
    <dgm:cxn modelId="{A176EC7C-B75D-4BBE-BCAB-0D2E5F285FB7}" type="presOf" srcId="{4F1A92C0-46BE-4022-8F02-666A161F086E}" destId="{14ABD20A-BA9D-4B3E-999B-3B395C0C0892}" srcOrd="0" destOrd="0" presId="urn:microsoft.com/office/officeart/2005/8/layout/vList2"/>
    <dgm:cxn modelId="{562C0A0E-C3FE-464A-99AC-0E0073CC3F0D}" type="presOf" srcId="{1A0C83E3-339D-40A8-8E43-CB7CB367D26C}" destId="{5DD414D4-4005-4A76-B8E4-8D9A0C7F9C27}" srcOrd="0" destOrd="0" presId="urn:microsoft.com/office/officeart/2005/8/layout/vList2"/>
    <dgm:cxn modelId="{506073E2-2275-4B47-ACB2-171068167A74}" type="presOf" srcId="{4234EC46-786B-41B4-8192-4444946725BC}" destId="{A5D2AA9B-381C-401C-AAD4-70296A23284E}" srcOrd="0" destOrd="0" presId="urn:microsoft.com/office/officeart/2005/8/layout/vList2"/>
    <dgm:cxn modelId="{95B47210-8637-4FC8-91CE-597853712509}" type="presParOf" srcId="{9E7B6489-74E5-4C9F-AC7D-1FE3E5BB03DA}" destId="{0566E447-B023-4A3F-AE04-5F3A7299C60C}" srcOrd="0" destOrd="0" presId="urn:microsoft.com/office/officeart/2005/8/layout/vList2"/>
    <dgm:cxn modelId="{895E4C4B-F203-465F-90A3-508EE8A57961}" type="presParOf" srcId="{9E7B6489-74E5-4C9F-AC7D-1FE3E5BB03DA}" destId="{8BB2A161-A380-42EA-A594-B9E37C058722}" srcOrd="1" destOrd="0" presId="urn:microsoft.com/office/officeart/2005/8/layout/vList2"/>
    <dgm:cxn modelId="{4606F443-6B4F-44B4-8B2F-C70C5AA7F52D}" type="presParOf" srcId="{9E7B6489-74E5-4C9F-AC7D-1FE3E5BB03DA}" destId="{14ABD20A-BA9D-4B3E-999B-3B395C0C0892}" srcOrd="2" destOrd="0" presId="urn:microsoft.com/office/officeart/2005/8/layout/vList2"/>
    <dgm:cxn modelId="{91F97B09-6BAF-4CB5-97D5-00E35D90C2E2}" type="presParOf" srcId="{9E7B6489-74E5-4C9F-AC7D-1FE3E5BB03DA}" destId="{5DD414D4-4005-4A76-B8E4-8D9A0C7F9C27}" srcOrd="3" destOrd="0" presId="urn:microsoft.com/office/officeart/2005/8/layout/vList2"/>
    <dgm:cxn modelId="{9707472B-2E01-4A0B-898A-36DAE33219C4}" type="presParOf" srcId="{9E7B6489-74E5-4C9F-AC7D-1FE3E5BB03DA}" destId="{83177881-4632-4C79-8E33-E53302436718}" srcOrd="4" destOrd="0" presId="urn:microsoft.com/office/officeart/2005/8/layout/vList2"/>
    <dgm:cxn modelId="{6B1C5374-4BAA-4868-BDC0-C4A078104259}" type="presParOf" srcId="{9E7B6489-74E5-4C9F-AC7D-1FE3E5BB03DA}" destId="{A5D2AA9B-381C-401C-AAD4-70296A23284E}" srcOrd="5" destOrd="0" presId="urn:microsoft.com/office/officeart/2005/8/layout/vList2"/>
    <dgm:cxn modelId="{95C8FFD6-9741-4D85-A824-7F9FC2FF192C}" type="presParOf" srcId="{9E7B6489-74E5-4C9F-AC7D-1FE3E5BB03DA}" destId="{2F099A2F-075D-4614-BE76-80F0261E7061}" srcOrd="6" destOrd="0" presId="urn:microsoft.com/office/officeart/2005/8/layout/vList2"/>
    <dgm:cxn modelId="{CE19BC50-1024-4787-90BA-92894101373A}" type="presParOf" srcId="{9E7B6489-74E5-4C9F-AC7D-1FE3E5BB03DA}" destId="{793BF71A-137E-43E5-855B-3978548848E6}" srcOrd="7" destOrd="0" presId="urn:microsoft.com/office/officeart/2005/8/layout/vList2"/>
    <dgm:cxn modelId="{6EE2B844-9C15-4CF0-80B2-095210484A46}" type="presParOf" srcId="{9E7B6489-74E5-4C9F-AC7D-1FE3E5BB03DA}" destId="{126F2F1C-A9CD-4063-9D8E-633B675BF73E}" srcOrd="8" destOrd="0" presId="urn:microsoft.com/office/officeart/2005/8/layout/vList2"/>
    <dgm:cxn modelId="{19727595-0C81-4079-BBA1-28AFE4F32FF6}" type="presParOf" srcId="{9E7B6489-74E5-4C9F-AC7D-1FE3E5BB03DA}" destId="{55C510E6-84AF-470A-8515-65F3B032F717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6EDD48D-B0B5-4E36-83A5-F9FD59D1866C}" type="doc">
      <dgm:prSet loTypeId="urn:microsoft.com/office/officeart/2008/layout/VerticalAccentList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44628FF0-3D64-4949-8763-605DF746136A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16 организаций в сфере социальной защиты оснащены реабилитационным и </a:t>
          </a:r>
          <a:r>
            <a:rPr lang="ru-RU" sz="20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абилитационным</a:t>
          </a: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оборудованием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2698CF-E7FC-44C3-B9D4-32774D400A96}" type="parTrans" cxnId="{EFDD67B8-B9E6-4769-BC67-168F1E836DA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59776C-EA21-4A7F-B1EB-84653EF5D23F}" type="sibTrans" cxnId="{EFDD67B8-B9E6-4769-BC67-168F1E836DA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BBD057-CFBF-4ED7-8A1B-3EE37A5F118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Проведены курсы повышения квалификации по обучению русскому жестовому языку 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BE8A50-4190-433A-B0AF-AF5AA589D1A8}" type="parTrans" cxnId="{197CEAAD-9B95-4021-A61C-C254A0DD526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A00010-8A79-45F1-9735-F904926046EE}" type="sibTrans" cxnId="{197CEAAD-9B95-4021-A61C-C254A0DD526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5C4CE6-C4EE-46ED-866A-A2F087CF15E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18 млн. рублей выделено организациям, учредителем которых являются общественные организации инвалидов, на частичное возмещение затрат, связанных с техническим перевооружением производства 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F1C9BB-D658-4BAC-8440-7EE6E0667B0B}" type="parTrans" cxnId="{03623DF5-4122-4B3D-BA3D-3C5177AD4008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067C3F-F3A6-4EE0-A12E-C4B075872F52}" type="sibTrans" cxnId="{03623DF5-4122-4B3D-BA3D-3C5177AD4008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1248EC-1789-4DC7-BF09-BB063908FA3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Проект СОНКО «Благое дело» «</a:t>
          </a:r>
          <a:r>
            <a:rPr lang="ru-RU" sz="20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Социополис</a:t>
          </a: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» по сопровождению инвалидов и выпускников учреждений социального обслуживания вошел в топ-100 лучших социальных идей России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964F07-843D-40AC-81EE-FB1ACFA9D0C4}" type="parTrans" cxnId="{61D9894C-CEF1-4E48-B5E9-54A5BFBC2BB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527BA8-550C-4467-B113-B820F04D19D9}" type="sibTrans" cxnId="{61D9894C-CEF1-4E48-B5E9-54A5BFBC2BB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97715A-65B9-4D3C-9FF0-F0D95849AE5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5 муниципальных образованиях работают Диспетчерские центры связи для граждан с нарушением слуха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F3B1DF-B2B7-44FD-BAAC-5DC05CD52417}" type="parTrans" cxnId="{F453D329-C4C6-454F-9E2C-231534B8B197}">
      <dgm:prSet/>
      <dgm:spPr/>
      <dgm:t>
        <a:bodyPr/>
        <a:lstStyle/>
        <a:p>
          <a:endParaRPr lang="ru-RU"/>
        </a:p>
      </dgm:t>
    </dgm:pt>
    <dgm:pt modelId="{709D8511-D97B-47C7-8676-4CD59921FEB9}" type="sibTrans" cxnId="{F453D329-C4C6-454F-9E2C-231534B8B197}">
      <dgm:prSet/>
      <dgm:spPr/>
      <dgm:t>
        <a:bodyPr/>
        <a:lstStyle/>
        <a:p>
          <a:endParaRPr lang="ru-RU"/>
        </a:p>
      </dgm:t>
    </dgm:pt>
    <dgm:pt modelId="{205CC2D2-72A1-4E02-94DE-AB294FA8A3E2}" type="pres">
      <dgm:prSet presAssocID="{F6EDD48D-B0B5-4E36-83A5-F9FD59D1866C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6732495A-7D3E-4251-B5CC-B318177691C9}" type="pres">
      <dgm:prSet presAssocID="{44628FF0-3D64-4949-8763-605DF746136A}" presName="parenttextcomposite" presStyleCnt="0"/>
      <dgm:spPr/>
    </dgm:pt>
    <dgm:pt modelId="{6B805B74-8946-4AD4-9BF2-8879F4D55E3D}" type="pres">
      <dgm:prSet presAssocID="{44628FF0-3D64-4949-8763-605DF746136A}" presName="parenttext" presStyleLbl="revTx" presStyleIdx="0" presStyleCnt="5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89FCE7-6738-4FED-A485-30288862A58C}" type="pres">
      <dgm:prSet presAssocID="{44628FF0-3D64-4949-8763-605DF746136A}" presName="parallelogramComposite" presStyleCnt="0"/>
      <dgm:spPr/>
    </dgm:pt>
    <dgm:pt modelId="{A9D595C5-0348-453E-9655-FE376CD91BC8}" type="pres">
      <dgm:prSet presAssocID="{44628FF0-3D64-4949-8763-605DF746136A}" presName="parallelogram1" presStyleLbl="alignNode1" presStyleIdx="0" presStyleCnt="35"/>
      <dgm:spPr/>
    </dgm:pt>
    <dgm:pt modelId="{BE80F443-B637-4694-85D8-6D5AAF53DA6E}" type="pres">
      <dgm:prSet presAssocID="{44628FF0-3D64-4949-8763-605DF746136A}" presName="parallelogram2" presStyleLbl="alignNode1" presStyleIdx="1" presStyleCnt="35"/>
      <dgm:spPr/>
    </dgm:pt>
    <dgm:pt modelId="{26038E50-BD80-4159-9229-D52C50DB702C}" type="pres">
      <dgm:prSet presAssocID="{44628FF0-3D64-4949-8763-605DF746136A}" presName="parallelogram3" presStyleLbl="alignNode1" presStyleIdx="2" presStyleCnt="35"/>
      <dgm:spPr/>
    </dgm:pt>
    <dgm:pt modelId="{03B44B4E-DC55-4997-AC03-911D6681413B}" type="pres">
      <dgm:prSet presAssocID="{44628FF0-3D64-4949-8763-605DF746136A}" presName="parallelogram4" presStyleLbl="alignNode1" presStyleIdx="3" presStyleCnt="35"/>
      <dgm:spPr/>
    </dgm:pt>
    <dgm:pt modelId="{6122CEDB-F05C-41AA-B78A-CBCBB75BC979}" type="pres">
      <dgm:prSet presAssocID="{44628FF0-3D64-4949-8763-605DF746136A}" presName="parallelogram5" presStyleLbl="alignNode1" presStyleIdx="4" presStyleCnt="35"/>
      <dgm:spPr/>
    </dgm:pt>
    <dgm:pt modelId="{C3E7204F-77A5-4363-808A-005D16BF5382}" type="pres">
      <dgm:prSet presAssocID="{44628FF0-3D64-4949-8763-605DF746136A}" presName="parallelogram6" presStyleLbl="alignNode1" presStyleIdx="5" presStyleCnt="35"/>
      <dgm:spPr/>
    </dgm:pt>
    <dgm:pt modelId="{53A4F14B-E428-43CC-9D53-BD2C192CE72F}" type="pres">
      <dgm:prSet presAssocID="{44628FF0-3D64-4949-8763-605DF746136A}" presName="parallelogram7" presStyleLbl="alignNode1" presStyleIdx="6" presStyleCnt="35"/>
      <dgm:spPr/>
    </dgm:pt>
    <dgm:pt modelId="{11DA11B4-8B55-4E21-8DD0-9A3C983BB071}" type="pres">
      <dgm:prSet presAssocID="{DA59776C-EA21-4A7F-B1EB-84653EF5D23F}" presName="sibTrans" presStyleCnt="0"/>
      <dgm:spPr/>
    </dgm:pt>
    <dgm:pt modelId="{FBDE7A1A-44E8-46AC-8C6E-C5B0FCD2083F}" type="pres">
      <dgm:prSet presAssocID="{19BBD057-CFBF-4ED7-8A1B-3EE37A5F1183}" presName="parenttextcomposite" presStyleCnt="0"/>
      <dgm:spPr/>
    </dgm:pt>
    <dgm:pt modelId="{2BDE50BB-ED6C-45EF-890C-C88B8C95A9B7}" type="pres">
      <dgm:prSet presAssocID="{19BBD057-CFBF-4ED7-8A1B-3EE37A5F1183}" presName="parenttext" presStyleLbl="revTx" presStyleIdx="1" presStyleCnt="5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887646-E947-4E7C-AF4B-13A9DADCF316}" type="pres">
      <dgm:prSet presAssocID="{19BBD057-CFBF-4ED7-8A1B-3EE37A5F1183}" presName="parallelogramComposite" presStyleCnt="0"/>
      <dgm:spPr/>
    </dgm:pt>
    <dgm:pt modelId="{5839CEBD-98FD-4FCD-B6E5-840FF6337A19}" type="pres">
      <dgm:prSet presAssocID="{19BBD057-CFBF-4ED7-8A1B-3EE37A5F1183}" presName="parallelogram1" presStyleLbl="alignNode1" presStyleIdx="7" presStyleCnt="35"/>
      <dgm:spPr/>
    </dgm:pt>
    <dgm:pt modelId="{803603E2-3775-4914-9134-9015BE967871}" type="pres">
      <dgm:prSet presAssocID="{19BBD057-CFBF-4ED7-8A1B-3EE37A5F1183}" presName="parallelogram2" presStyleLbl="alignNode1" presStyleIdx="8" presStyleCnt="35"/>
      <dgm:spPr/>
    </dgm:pt>
    <dgm:pt modelId="{5F3E715F-95CF-4A71-B13A-B709913EE3E8}" type="pres">
      <dgm:prSet presAssocID="{19BBD057-CFBF-4ED7-8A1B-3EE37A5F1183}" presName="parallelogram3" presStyleLbl="alignNode1" presStyleIdx="9" presStyleCnt="35"/>
      <dgm:spPr/>
    </dgm:pt>
    <dgm:pt modelId="{EE5C01A3-098E-4D02-B6BE-FB83F4BBD7BA}" type="pres">
      <dgm:prSet presAssocID="{19BBD057-CFBF-4ED7-8A1B-3EE37A5F1183}" presName="parallelogram4" presStyleLbl="alignNode1" presStyleIdx="10" presStyleCnt="35"/>
      <dgm:spPr/>
    </dgm:pt>
    <dgm:pt modelId="{48C51F35-2ADC-41C9-AF1B-15FB217176FB}" type="pres">
      <dgm:prSet presAssocID="{19BBD057-CFBF-4ED7-8A1B-3EE37A5F1183}" presName="parallelogram5" presStyleLbl="alignNode1" presStyleIdx="11" presStyleCnt="35"/>
      <dgm:spPr/>
    </dgm:pt>
    <dgm:pt modelId="{F1294DFF-DAA5-422D-ADF6-2FD076E206EC}" type="pres">
      <dgm:prSet presAssocID="{19BBD057-CFBF-4ED7-8A1B-3EE37A5F1183}" presName="parallelogram6" presStyleLbl="alignNode1" presStyleIdx="12" presStyleCnt="35"/>
      <dgm:spPr/>
    </dgm:pt>
    <dgm:pt modelId="{C0C153DB-6A6B-405C-9848-DCC49D377155}" type="pres">
      <dgm:prSet presAssocID="{19BBD057-CFBF-4ED7-8A1B-3EE37A5F1183}" presName="parallelogram7" presStyleLbl="alignNode1" presStyleIdx="13" presStyleCnt="35"/>
      <dgm:spPr/>
    </dgm:pt>
    <dgm:pt modelId="{6EF8FE90-511E-41AC-BBAB-35BFF29D8430}" type="pres">
      <dgm:prSet presAssocID="{FCA00010-8A79-45F1-9735-F904926046EE}" presName="sibTrans" presStyleCnt="0"/>
      <dgm:spPr/>
    </dgm:pt>
    <dgm:pt modelId="{04B475CB-B726-465A-8CE5-D7013FB6E2B9}" type="pres">
      <dgm:prSet presAssocID="{6F5C4CE6-C4EE-46ED-866A-A2F087CF15EA}" presName="parenttextcomposite" presStyleCnt="0"/>
      <dgm:spPr/>
    </dgm:pt>
    <dgm:pt modelId="{71F8B8A7-1176-448C-9BA8-0F2C8A8965CD}" type="pres">
      <dgm:prSet presAssocID="{6F5C4CE6-C4EE-46ED-866A-A2F087CF15EA}" presName="parenttext" presStyleLbl="revTx" presStyleIdx="2" presStyleCnt="5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E43821-D985-45DE-94DD-DA3ABBCF0CC9}" type="pres">
      <dgm:prSet presAssocID="{6F5C4CE6-C4EE-46ED-866A-A2F087CF15EA}" presName="parallelogramComposite" presStyleCnt="0"/>
      <dgm:spPr/>
    </dgm:pt>
    <dgm:pt modelId="{DDE5CDBB-2ECB-43A5-AED5-330F204E2F1E}" type="pres">
      <dgm:prSet presAssocID="{6F5C4CE6-C4EE-46ED-866A-A2F087CF15EA}" presName="parallelogram1" presStyleLbl="alignNode1" presStyleIdx="14" presStyleCnt="35"/>
      <dgm:spPr/>
    </dgm:pt>
    <dgm:pt modelId="{3C195C32-1761-431C-92B6-32B2805E258E}" type="pres">
      <dgm:prSet presAssocID="{6F5C4CE6-C4EE-46ED-866A-A2F087CF15EA}" presName="parallelogram2" presStyleLbl="alignNode1" presStyleIdx="15" presStyleCnt="35"/>
      <dgm:spPr/>
    </dgm:pt>
    <dgm:pt modelId="{1544E252-7959-485D-862A-6D30B98C45B8}" type="pres">
      <dgm:prSet presAssocID="{6F5C4CE6-C4EE-46ED-866A-A2F087CF15EA}" presName="parallelogram3" presStyleLbl="alignNode1" presStyleIdx="16" presStyleCnt="35"/>
      <dgm:spPr/>
    </dgm:pt>
    <dgm:pt modelId="{5802A246-B047-4009-8208-AE2927D09906}" type="pres">
      <dgm:prSet presAssocID="{6F5C4CE6-C4EE-46ED-866A-A2F087CF15EA}" presName="parallelogram4" presStyleLbl="alignNode1" presStyleIdx="17" presStyleCnt="35"/>
      <dgm:spPr/>
    </dgm:pt>
    <dgm:pt modelId="{BF050A18-3FFD-4D7D-8E86-BCD2F599577B}" type="pres">
      <dgm:prSet presAssocID="{6F5C4CE6-C4EE-46ED-866A-A2F087CF15EA}" presName="parallelogram5" presStyleLbl="alignNode1" presStyleIdx="18" presStyleCnt="35"/>
      <dgm:spPr/>
    </dgm:pt>
    <dgm:pt modelId="{F3C05DF4-F254-4E17-A42E-6729C793D76C}" type="pres">
      <dgm:prSet presAssocID="{6F5C4CE6-C4EE-46ED-866A-A2F087CF15EA}" presName="parallelogram6" presStyleLbl="alignNode1" presStyleIdx="19" presStyleCnt="35"/>
      <dgm:spPr/>
    </dgm:pt>
    <dgm:pt modelId="{58B78954-3803-4A67-8B72-9CC194CF7926}" type="pres">
      <dgm:prSet presAssocID="{6F5C4CE6-C4EE-46ED-866A-A2F087CF15EA}" presName="parallelogram7" presStyleLbl="alignNode1" presStyleIdx="20" presStyleCnt="35"/>
      <dgm:spPr/>
    </dgm:pt>
    <dgm:pt modelId="{032B1EDA-7C6A-4AB5-A892-875FDFDBA1C7}" type="pres">
      <dgm:prSet presAssocID="{02067C3F-F3A6-4EE0-A12E-C4B075872F52}" presName="sibTrans" presStyleCnt="0"/>
      <dgm:spPr/>
    </dgm:pt>
    <dgm:pt modelId="{B5008670-1951-47BA-8654-B56A4EBBC771}" type="pres">
      <dgm:prSet presAssocID="{461248EC-1789-4DC7-BF09-BB063908FA30}" presName="parenttextcomposite" presStyleCnt="0"/>
      <dgm:spPr/>
    </dgm:pt>
    <dgm:pt modelId="{DE1D9C67-FD9C-459D-91D7-B4B1E3980CB4}" type="pres">
      <dgm:prSet presAssocID="{461248EC-1789-4DC7-BF09-BB063908FA30}" presName="parenttext" presStyleLbl="revTx" presStyleIdx="3" presStyleCnt="5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D4D0A3-B3B9-446D-BEB4-9516B3E5FF00}" type="pres">
      <dgm:prSet presAssocID="{461248EC-1789-4DC7-BF09-BB063908FA30}" presName="parallelogramComposite" presStyleCnt="0"/>
      <dgm:spPr/>
    </dgm:pt>
    <dgm:pt modelId="{7E440AB9-53BB-4C09-8355-4964442D3697}" type="pres">
      <dgm:prSet presAssocID="{461248EC-1789-4DC7-BF09-BB063908FA30}" presName="parallelogram1" presStyleLbl="alignNode1" presStyleIdx="21" presStyleCnt="35"/>
      <dgm:spPr/>
    </dgm:pt>
    <dgm:pt modelId="{1A89144D-0B2F-4A30-B578-50C447E25FCF}" type="pres">
      <dgm:prSet presAssocID="{461248EC-1789-4DC7-BF09-BB063908FA30}" presName="parallelogram2" presStyleLbl="alignNode1" presStyleIdx="22" presStyleCnt="35"/>
      <dgm:spPr/>
    </dgm:pt>
    <dgm:pt modelId="{CCAE2BE8-5264-4D60-A998-DA966D380E36}" type="pres">
      <dgm:prSet presAssocID="{461248EC-1789-4DC7-BF09-BB063908FA30}" presName="parallelogram3" presStyleLbl="alignNode1" presStyleIdx="23" presStyleCnt="35"/>
      <dgm:spPr/>
    </dgm:pt>
    <dgm:pt modelId="{5F50E61D-74D2-4B04-B674-2AF2B283ED6E}" type="pres">
      <dgm:prSet presAssocID="{461248EC-1789-4DC7-BF09-BB063908FA30}" presName="parallelogram4" presStyleLbl="alignNode1" presStyleIdx="24" presStyleCnt="35"/>
      <dgm:spPr/>
    </dgm:pt>
    <dgm:pt modelId="{7AD95189-95FC-4C3F-9A84-340CD6086522}" type="pres">
      <dgm:prSet presAssocID="{461248EC-1789-4DC7-BF09-BB063908FA30}" presName="parallelogram5" presStyleLbl="alignNode1" presStyleIdx="25" presStyleCnt="35"/>
      <dgm:spPr/>
    </dgm:pt>
    <dgm:pt modelId="{309576C2-827D-4E6C-A7D3-066ABA676E5C}" type="pres">
      <dgm:prSet presAssocID="{461248EC-1789-4DC7-BF09-BB063908FA30}" presName="parallelogram6" presStyleLbl="alignNode1" presStyleIdx="26" presStyleCnt="35"/>
      <dgm:spPr/>
    </dgm:pt>
    <dgm:pt modelId="{2E88C801-B537-4FFA-8078-9C98B262307B}" type="pres">
      <dgm:prSet presAssocID="{461248EC-1789-4DC7-BF09-BB063908FA30}" presName="parallelogram7" presStyleLbl="alignNode1" presStyleIdx="27" presStyleCnt="35"/>
      <dgm:spPr/>
    </dgm:pt>
    <dgm:pt modelId="{82E6FAEE-82C6-46D6-8B8A-8BB76CDE3FA5}" type="pres">
      <dgm:prSet presAssocID="{4F527BA8-550C-4467-B113-B820F04D19D9}" presName="sibTrans" presStyleCnt="0"/>
      <dgm:spPr/>
    </dgm:pt>
    <dgm:pt modelId="{444CB443-FCDD-423B-A2C7-88CF9F835E55}" type="pres">
      <dgm:prSet presAssocID="{8A97715A-65B9-4D3C-9FF0-F0D95849AE57}" presName="parenttextcomposite" presStyleCnt="0"/>
      <dgm:spPr/>
    </dgm:pt>
    <dgm:pt modelId="{2E375D87-D38A-4770-8675-D987A31B3A54}" type="pres">
      <dgm:prSet presAssocID="{8A97715A-65B9-4D3C-9FF0-F0D95849AE57}" presName="parenttext" presStyleLbl="revTx" presStyleIdx="4" presStyleCnt="5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B8F692-5F25-4C95-83BE-25B35973D14E}" type="pres">
      <dgm:prSet presAssocID="{8A97715A-65B9-4D3C-9FF0-F0D95849AE57}" presName="parallelogramComposite" presStyleCnt="0"/>
      <dgm:spPr/>
    </dgm:pt>
    <dgm:pt modelId="{411824D5-CABB-49AD-B551-629ADA89E11F}" type="pres">
      <dgm:prSet presAssocID="{8A97715A-65B9-4D3C-9FF0-F0D95849AE57}" presName="parallelogram1" presStyleLbl="alignNode1" presStyleIdx="28" presStyleCnt="35"/>
      <dgm:spPr/>
    </dgm:pt>
    <dgm:pt modelId="{A1F59E3A-730F-4E71-BE02-7C690D7A05F0}" type="pres">
      <dgm:prSet presAssocID="{8A97715A-65B9-4D3C-9FF0-F0D95849AE57}" presName="parallelogram2" presStyleLbl="alignNode1" presStyleIdx="29" presStyleCnt="35"/>
      <dgm:spPr/>
    </dgm:pt>
    <dgm:pt modelId="{208A508C-9392-422F-AACF-6E9BA23DDAAD}" type="pres">
      <dgm:prSet presAssocID="{8A97715A-65B9-4D3C-9FF0-F0D95849AE57}" presName="parallelogram3" presStyleLbl="alignNode1" presStyleIdx="30" presStyleCnt="35"/>
      <dgm:spPr/>
    </dgm:pt>
    <dgm:pt modelId="{54607283-6BC7-4147-BE15-8346AE9C692A}" type="pres">
      <dgm:prSet presAssocID="{8A97715A-65B9-4D3C-9FF0-F0D95849AE57}" presName="parallelogram4" presStyleLbl="alignNode1" presStyleIdx="31" presStyleCnt="35"/>
      <dgm:spPr/>
    </dgm:pt>
    <dgm:pt modelId="{2A3F6549-C635-4ABB-B55A-7478B61055C4}" type="pres">
      <dgm:prSet presAssocID="{8A97715A-65B9-4D3C-9FF0-F0D95849AE57}" presName="parallelogram5" presStyleLbl="alignNode1" presStyleIdx="32" presStyleCnt="35"/>
      <dgm:spPr/>
    </dgm:pt>
    <dgm:pt modelId="{2EC364E3-01FF-4706-9FD0-876489F7A5F1}" type="pres">
      <dgm:prSet presAssocID="{8A97715A-65B9-4D3C-9FF0-F0D95849AE57}" presName="parallelogram6" presStyleLbl="alignNode1" presStyleIdx="33" presStyleCnt="35"/>
      <dgm:spPr/>
    </dgm:pt>
    <dgm:pt modelId="{3B53B402-620B-4E82-9EA2-AFF0936ECDF1}" type="pres">
      <dgm:prSet presAssocID="{8A97715A-65B9-4D3C-9FF0-F0D95849AE57}" presName="parallelogram7" presStyleLbl="alignNode1" presStyleIdx="34" presStyleCnt="35"/>
      <dgm:spPr/>
    </dgm:pt>
  </dgm:ptLst>
  <dgm:cxnLst>
    <dgm:cxn modelId="{F453D329-C4C6-454F-9E2C-231534B8B197}" srcId="{F6EDD48D-B0B5-4E36-83A5-F9FD59D1866C}" destId="{8A97715A-65B9-4D3C-9FF0-F0D95849AE57}" srcOrd="4" destOrd="0" parTransId="{C2F3B1DF-B2B7-44FD-BAAC-5DC05CD52417}" sibTransId="{709D8511-D97B-47C7-8676-4CD59921FEB9}"/>
    <dgm:cxn modelId="{55D2C766-B904-4F33-8A7C-004D48940B55}" type="presOf" srcId="{19BBD057-CFBF-4ED7-8A1B-3EE37A5F1183}" destId="{2BDE50BB-ED6C-45EF-890C-C88B8C95A9B7}" srcOrd="0" destOrd="0" presId="urn:microsoft.com/office/officeart/2008/layout/VerticalAccentList"/>
    <dgm:cxn modelId="{D839F362-C705-484A-AF08-4D0997D5B157}" type="presOf" srcId="{461248EC-1789-4DC7-BF09-BB063908FA30}" destId="{DE1D9C67-FD9C-459D-91D7-B4B1E3980CB4}" srcOrd="0" destOrd="0" presId="urn:microsoft.com/office/officeart/2008/layout/VerticalAccentList"/>
    <dgm:cxn modelId="{61D9894C-CEF1-4E48-B5E9-54A5BFBC2BB4}" srcId="{F6EDD48D-B0B5-4E36-83A5-F9FD59D1866C}" destId="{461248EC-1789-4DC7-BF09-BB063908FA30}" srcOrd="3" destOrd="0" parTransId="{7E964F07-843D-40AC-81EE-FB1ACFA9D0C4}" sibTransId="{4F527BA8-550C-4467-B113-B820F04D19D9}"/>
    <dgm:cxn modelId="{5914D238-6107-4BB1-A394-F27CBDFBEE70}" type="presOf" srcId="{8A97715A-65B9-4D3C-9FF0-F0D95849AE57}" destId="{2E375D87-D38A-4770-8675-D987A31B3A54}" srcOrd="0" destOrd="0" presId="urn:microsoft.com/office/officeart/2008/layout/VerticalAccentList"/>
    <dgm:cxn modelId="{7AA02913-F78D-4C2B-8BAF-BC86C7407C0B}" type="presOf" srcId="{F6EDD48D-B0B5-4E36-83A5-F9FD59D1866C}" destId="{205CC2D2-72A1-4E02-94DE-AB294FA8A3E2}" srcOrd="0" destOrd="0" presId="urn:microsoft.com/office/officeart/2008/layout/VerticalAccentList"/>
    <dgm:cxn modelId="{EFDD67B8-B9E6-4769-BC67-168F1E836DA4}" srcId="{F6EDD48D-B0B5-4E36-83A5-F9FD59D1866C}" destId="{44628FF0-3D64-4949-8763-605DF746136A}" srcOrd="0" destOrd="0" parTransId="{8A2698CF-E7FC-44C3-B9D4-32774D400A96}" sibTransId="{DA59776C-EA21-4A7F-B1EB-84653EF5D23F}"/>
    <dgm:cxn modelId="{3690094F-6F13-42C6-816E-DCAC410CFEDE}" type="presOf" srcId="{44628FF0-3D64-4949-8763-605DF746136A}" destId="{6B805B74-8946-4AD4-9BF2-8879F4D55E3D}" srcOrd="0" destOrd="0" presId="urn:microsoft.com/office/officeart/2008/layout/VerticalAccentList"/>
    <dgm:cxn modelId="{197CEAAD-9B95-4021-A61C-C254A0DD5267}" srcId="{F6EDD48D-B0B5-4E36-83A5-F9FD59D1866C}" destId="{19BBD057-CFBF-4ED7-8A1B-3EE37A5F1183}" srcOrd="1" destOrd="0" parTransId="{E4BE8A50-4190-433A-B0AF-AF5AA589D1A8}" sibTransId="{FCA00010-8A79-45F1-9735-F904926046EE}"/>
    <dgm:cxn modelId="{09E2EAA4-4117-4E81-A3EE-C25D25B2492E}" type="presOf" srcId="{6F5C4CE6-C4EE-46ED-866A-A2F087CF15EA}" destId="{71F8B8A7-1176-448C-9BA8-0F2C8A8965CD}" srcOrd="0" destOrd="0" presId="urn:microsoft.com/office/officeart/2008/layout/VerticalAccentList"/>
    <dgm:cxn modelId="{03623DF5-4122-4B3D-BA3D-3C5177AD4008}" srcId="{F6EDD48D-B0B5-4E36-83A5-F9FD59D1866C}" destId="{6F5C4CE6-C4EE-46ED-866A-A2F087CF15EA}" srcOrd="2" destOrd="0" parTransId="{F0F1C9BB-D658-4BAC-8440-7EE6E0667B0B}" sibTransId="{02067C3F-F3A6-4EE0-A12E-C4B075872F52}"/>
    <dgm:cxn modelId="{C416720F-56E7-4319-803C-313D954DF9DE}" type="presParOf" srcId="{205CC2D2-72A1-4E02-94DE-AB294FA8A3E2}" destId="{6732495A-7D3E-4251-B5CC-B318177691C9}" srcOrd="0" destOrd="0" presId="urn:microsoft.com/office/officeart/2008/layout/VerticalAccentList"/>
    <dgm:cxn modelId="{3F9C8669-DD42-4434-BBE2-4A59B145E5E8}" type="presParOf" srcId="{6732495A-7D3E-4251-B5CC-B318177691C9}" destId="{6B805B74-8946-4AD4-9BF2-8879F4D55E3D}" srcOrd="0" destOrd="0" presId="urn:microsoft.com/office/officeart/2008/layout/VerticalAccentList"/>
    <dgm:cxn modelId="{FEEB0996-16E7-4999-9B2A-9F80E2701BF1}" type="presParOf" srcId="{205CC2D2-72A1-4E02-94DE-AB294FA8A3E2}" destId="{CD89FCE7-6738-4FED-A485-30288862A58C}" srcOrd="1" destOrd="0" presId="urn:microsoft.com/office/officeart/2008/layout/VerticalAccentList"/>
    <dgm:cxn modelId="{E92A5E22-D268-40F3-82AE-509D49448BEC}" type="presParOf" srcId="{CD89FCE7-6738-4FED-A485-30288862A58C}" destId="{A9D595C5-0348-453E-9655-FE376CD91BC8}" srcOrd="0" destOrd="0" presId="urn:microsoft.com/office/officeart/2008/layout/VerticalAccentList"/>
    <dgm:cxn modelId="{7F15B6F6-655D-4F1F-BD3D-4539B22D35A9}" type="presParOf" srcId="{CD89FCE7-6738-4FED-A485-30288862A58C}" destId="{BE80F443-B637-4694-85D8-6D5AAF53DA6E}" srcOrd="1" destOrd="0" presId="urn:microsoft.com/office/officeart/2008/layout/VerticalAccentList"/>
    <dgm:cxn modelId="{75F75D14-8F0E-4D4B-9F3D-65894C0186BB}" type="presParOf" srcId="{CD89FCE7-6738-4FED-A485-30288862A58C}" destId="{26038E50-BD80-4159-9229-D52C50DB702C}" srcOrd="2" destOrd="0" presId="urn:microsoft.com/office/officeart/2008/layout/VerticalAccentList"/>
    <dgm:cxn modelId="{E890FFD3-11E9-4FDF-AA18-48DF1422BBBD}" type="presParOf" srcId="{CD89FCE7-6738-4FED-A485-30288862A58C}" destId="{03B44B4E-DC55-4997-AC03-911D6681413B}" srcOrd="3" destOrd="0" presId="urn:microsoft.com/office/officeart/2008/layout/VerticalAccentList"/>
    <dgm:cxn modelId="{099BBA1F-2AF0-49D8-8294-6EDFA4E7FB7B}" type="presParOf" srcId="{CD89FCE7-6738-4FED-A485-30288862A58C}" destId="{6122CEDB-F05C-41AA-B78A-CBCBB75BC979}" srcOrd="4" destOrd="0" presId="urn:microsoft.com/office/officeart/2008/layout/VerticalAccentList"/>
    <dgm:cxn modelId="{CF34A7D1-3B4C-4592-BE96-78D631C348F5}" type="presParOf" srcId="{CD89FCE7-6738-4FED-A485-30288862A58C}" destId="{C3E7204F-77A5-4363-808A-005D16BF5382}" srcOrd="5" destOrd="0" presId="urn:microsoft.com/office/officeart/2008/layout/VerticalAccentList"/>
    <dgm:cxn modelId="{5B70549A-00EF-46C7-9D86-661EE4626517}" type="presParOf" srcId="{CD89FCE7-6738-4FED-A485-30288862A58C}" destId="{53A4F14B-E428-43CC-9D53-BD2C192CE72F}" srcOrd="6" destOrd="0" presId="urn:microsoft.com/office/officeart/2008/layout/VerticalAccentList"/>
    <dgm:cxn modelId="{508637CD-B4B1-4D80-808D-34EDD2799ABD}" type="presParOf" srcId="{205CC2D2-72A1-4E02-94DE-AB294FA8A3E2}" destId="{11DA11B4-8B55-4E21-8DD0-9A3C983BB071}" srcOrd="2" destOrd="0" presId="urn:microsoft.com/office/officeart/2008/layout/VerticalAccentList"/>
    <dgm:cxn modelId="{155B659A-AA99-4C90-98D9-9D3635630BE9}" type="presParOf" srcId="{205CC2D2-72A1-4E02-94DE-AB294FA8A3E2}" destId="{FBDE7A1A-44E8-46AC-8C6E-C5B0FCD2083F}" srcOrd="3" destOrd="0" presId="urn:microsoft.com/office/officeart/2008/layout/VerticalAccentList"/>
    <dgm:cxn modelId="{A3315B09-1AE4-4F1E-9423-05B5D4569E29}" type="presParOf" srcId="{FBDE7A1A-44E8-46AC-8C6E-C5B0FCD2083F}" destId="{2BDE50BB-ED6C-45EF-890C-C88B8C95A9B7}" srcOrd="0" destOrd="0" presId="urn:microsoft.com/office/officeart/2008/layout/VerticalAccentList"/>
    <dgm:cxn modelId="{928A4668-0674-48D5-AED4-53F226816CCF}" type="presParOf" srcId="{205CC2D2-72A1-4E02-94DE-AB294FA8A3E2}" destId="{AD887646-E947-4E7C-AF4B-13A9DADCF316}" srcOrd="4" destOrd="0" presId="urn:microsoft.com/office/officeart/2008/layout/VerticalAccentList"/>
    <dgm:cxn modelId="{CEB83BC2-1241-4AB9-AFDE-65DC7535A249}" type="presParOf" srcId="{AD887646-E947-4E7C-AF4B-13A9DADCF316}" destId="{5839CEBD-98FD-4FCD-B6E5-840FF6337A19}" srcOrd="0" destOrd="0" presId="urn:microsoft.com/office/officeart/2008/layout/VerticalAccentList"/>
    <dgm:cxn modelId="{6F5F0E6C-A5CA-41E7-A7FC-C418B1D8B65D}" type="presParOf" srcId="{AD887646-E947-4E7C-AF4B-13A9DADCF316}" destId="{803603E2-3775-4914-9134-9015BE967871}" srcOrd="1" destOrd="0" presId="urn:microsoft.com/office/officeart/2008/layout/VerticalAccentList"/>
    <dgm:cxn modelId="{E945B510-1807-43BF-B6AC-3CCF588ABFD9}" type="presParOf" srcId="{AD887646-E947-4E7C-AF4B-13A9DADCF316}" destId="{5F3E715F-95CF-4A71-B13A-B709913EE3E8}" srcOrd="2" destOrd="0" presId="urn:microsoft.com/office/officeart/2008/layout/VerticalAccentList"/>
    <dgm:cxn modelId="{9A41EF77-93D1-4F39-8BFF-9854CD886464}" type="presParOf" srcId="{AD887646-E947-4E7C-AF4B-13A9DADCF316}" destId="{EE5C01A3-098E-4D02-B6BE-FB83F4BBD7BA}" srcOrd="3" destOrd="0" presId="urn:microsoft.com/office/officeart/2008/layout/VerticalAccentList"/>
    <dgm:cxn modelId="{8F2FB42C-324C-479F-9150-F93BE1FF4E92}" type="presParOf" srcId="{AD887646-E947-4E7C-AF4B-13A9DADCF316}" destId="{48C51F35-2ADC-41C9-AF1B-15FB217176FB}" srcOrd="4" destOrd="0" presId="urn:microsoft.com/office/officeart/2008/layout/VerticalAccentList"/>
    <dgm:cxn modelId="{F270DDB8-9030-4090-A789-158109F4736F}" type="presParOf" srcId="{AD887646-E947-4E7C-AF4B-13A9DADCF316}" destId="{F1294DFF-DAA5-422D-ADF6-2FD076E206EC}" srcOrd="5" destOrd="0" presId="urn:microsoft.com/office/officeart/2008/layout/VerticalAccentList"/>
    <dgm:cxn modelId="{9BDB3895-5B9D-485C-ADCD-010FBFA8FCA8}" type="presParOf" srcId="{AD887646-E947-4E7C-AF4B-13A9DADCF316}" destId="{C0C153DB-6A6B-405C-9848-DCC49D377155}" srcOrd="6" destOrd="0" presId="urn:microsoft.com/office/officeart/2008/layout/VerticalAccentList"/>
    <dgm:cxn modelId="{6AD069D0-317D-4975-A86F-EF89167B7A81}" type="presParOf" srcId="{205CC2D2-72A1-4E02-94DE-AB294FA8A3E2}" destId="{6EF8FE90-511E-41AC-BBAB-35BFF29D8430}" srcOrd="5" destOrd="0" presId="urn:microsoft.com/office/officeart/2008/layout/VerticalAccentList"/>
    <dgm:cxn modelId="{9A9041A2-FDBF-4B8B-9CFF-DD59E31E4DC2}" type="presParOf" srcId="{205CC2D2-72A1-4E02-94DE-AB294FA8A3E2}" destId="{04B475CB-B726-465A-8CE5-D7013FB6E2B9}" srcOrd="6" destOrd="0" presId="urn:microsoft.com/office/officeart/2008/layout/VerticalAccentList"/>
    <dgm:cxn modelId="{01D55CA8-97C3-4126-A7B1-4B215365AB6E}" type="presParOf" srcId="{04B475CB-B726-465A-8CE5-D7013FB6E2B9}" destId="{71F8B8A7-1176-448C-9BA8-0F2C8A8965CD}" srcOrd="0" destOrd="0" presId="urn:microsoft.com/office/officeart/2008/layout/VerticalAccentList"/>
    <dgm:cxn modelId="{917F0611-180D-49D0-8CF8-ED0807B60DAB}" type="presParOf" srcId="{205CC2D2-72A1-4E02-94DE-AB294FA8A3E2}" destId="{37E43821-D985-45DE-94DD-DA3ABBCF0CC9}" srcOrd="7" destOrd="0" presId="urn:microsoft.com/office/officeart/2008/layout/VerticalAccentList"/>
    <dgm:cxn modelId="{C89F75A9-9BC1-4C96-AC58-794903B0B7C9}" type="presParOf" srcId="{37E43821-D985-45DE-94DD-DA3ABBCF0CC9}" destId="{DDE5CDBB-2ECB-43A5-AED5-330F204E2F1E}" srcOrd="0" destOrd="0" presId="urn:microsoft.com/office/officeart/2008/layout/VerticalAccentList"/>
    <dgm:cxn modelId="{E4DCDB8A-7645-4A0B-82AC-25909017CDA8}" type="presParOf" srcId="{37E43821-D985-45DE-94DD-DA3ABBCF0CC9}" destId="{3C195C32-1761-431C-92B6-32B2805E258E}" srcOrd="1" destOrd="0" presId="urn:microsoft.com/office/officeart/2008/layout/VerticalAccentList"/>
    <dgm:cxn modelId="{28974D5A-0792-4BF7-A542-B0E09C77069E}" type="presParOf" srcId="{37E43821-D985-45DE-94DD-DA3ABBCF0CC9}" destId="{1544E252-7959-485D-862A-6D30B98C45B8}" srcOrd="2" destOrd="0" presId="urn:microsoft.com/office/officeart/2008/layout/VerticalAccentList"/>
    <dgm:cxn modelId="{6675D824-DF1B-4793-AE7A-FD2CA46BABAC}" type="presParOf" srcId="{37E43821-D985-45DE-94DD-DA3ABBCF0CC9}" destId="{5802A246-B047-4009-8208-AE2927D09906}" srcOrd="3" destOrd="0" presId="urn:microsoft.com/office/officeart/2008/layout/VerticalAccentList"/>
    <dgm:cxn modelId="{676B1567-2E1F-4EF4-A671-82DF23C40EBB}" type="presParOf" srcId="{37E43821-D985-45DE-94DD-DA3ABBCF0CC9}" destId="{BF050A18-3FFD-4D7D-8E86-BCD2F599577B}" srcOrd="4" destOrd="0" presId="urn:microsoft.com/office/officeart/2008/layout/VerticalAccentList"/>
    <dgm:cxn modelId="{5B706896-AFB9-4EE5-A22C-38A8A2648446}" type="presParOf" srcId="{37E43821-D985-45DE-94DD-DA3ABBCF0CC9}" destId="{F3C05DF4-F254-4E17-A42E-6729C793D76C}" srcOrd="5" destOrd="0" presId="urn:microsoft.com/office/officeart/2008/layout/VerticalAccentList"/>
    <dgm:cxn modelId="{7B9937B8-B6E8-4994-A41D-2E432E5A9E85}" type="presParOf" srcId="{37E43821-D985-45DE-94DD-DA3ABBCF0CC9}" destId="{58B78954-3803-4A67-8B72-9CC194CF7926}" srcOrd="6" destOrd="0" presId="urn:microsoft.com/office/officeart/2008/layout/VerticalAccentList"/>
    <dgm:cxn modelId="{F57BCFD9-1752-4212-B3C4-877C63EC6396}" type="presParOf" srcId="{205CC2D2-72A1-4E02-94DE-AB294FA8A3E2}" destId="{032B1EDA-7C6A-4AB5-A892-875FDFDBA1C7}" srcOrd="8" destOrd="0" presId="urn:microsoft.com/office/officeart/2008/layout/VerticalAccentList"/>
    <dgm:cxn modelId="{C89486B1-3D52-4249-A110-20397A939407}" type="presParOf" srcId="{205CC2D2-72A1-4E02-94DE-AB294FA8A3E2}" destId="{B5008670-1951-47BA-8654-B56A4EBBC771}" srcOrd="9" destOrd="0" presId="urn:microsoft.com/office/officeart/2008/layout/VerticalAccentList"/>
    <dgm:cxn modelId="{BBF81E51-A1FA-4DC9-93CB-11087A55BC41}" type="presParOf" srcId="{B5008670-1951-47BA-8654-B56A4EBBC771}" destId="{DE1D9C67-FD9C-459D-91D7-B4B1E3980CB4}" srcOrd="0" destOrd="0" presId="urn:microsoft.com/office/officeart/2008/layout/VerticalAccentList"/>
    <dgm:cxn modelId="{06219B2C-BD13-4217-BCD9-D7E61121A89C}" type="presParOf" srcId="{205CC2D2-72A1-4E02-94DE-AB294FA8A3E2}" destId="{1BD4D0A3-B3B9-446D-BEB4-9516B3E5FF00}" srcOrd="10" destOrd="0" presId="urn:microsoft.com/office/officeart/2008/layout/VerticalAccentList"/>
    <dgm:cxn modelId="{650D9248-CE5C-4948-AE60-3F0B97CFDAF3}" type="presParOf" srcId="{1BD4D0A3-B3B9-446D-BEB4-9516B3E5FF00}" destId="{7E440AB9-53BB-4C09-8355-4964442D3697}" srcOrd="0" destOrd="0" presId="urn:microsoft.com/office/officeart/2008/layout/VerticalAccentList"/>
    <dgm:cxn modelId="{13C9E6F5-93D1-4318-B16B-AC46A7769ADB}" type="presParOf" srcId="{1BD4D0A3-B3B9-446D-BEB4-9516B3E5FF00}" destId="{1A89144D-0B2F-4A30-B578-50C447E25FCF}" srcOrd="1" destOrd="0" presId="urn:microsoft.com/office/officeart/2008/layout/VerticalAccentList"/>
    <dgm:cxn modelId="{2B7628B0-3495-4148-902C-4D954C0206BD}" type="presParOf" srcId="{1BD4D0A3-B3B9-446D-BEB4-9516B3E5FF00}" destId="{CCAE2BE8-5264-4D60-A998-DA966D380E36}" srcOrd="2" destOrd="0" presId="urn:microsoft.com/office/officeart/2008/layout/VerticalAccentList"/>
    <dgm:cxn modelId="{46841AAE-820F-42CC-90AA-96BFF287E5AE}" type="presParOf" srcId="{1BD4D0A3-B3B9-446D-BEB4-9516B3E5FF00}" destId="{5F50E61D-74D2-4B04-B674-2AF2B283ED6E}" srcOrd="3" destOrd="0" presId="urn:microsoft.com/office/officeart/2008/layout/VerticalAccentList"/>
    <dgm:cxn modelId="{1FF2E815-5A02-4E5F-87CC-9D93F4A260F4}" type="presParOf" srcId="{1BD4D0A3-B3B9-446D-BEB4-9516B3E5FF00}" destId="{7AD95189-95FC-4C3F-9A84-340CD6086522}" srcOrd="4" destOrd="0" presId="urn:microsoft.com/office/officeart/2008/layout/VerticalAccentList"/>
    <dgm:cxn modelId="{8FCEB194-AE18-41EC-B3C6-9985A473CB14}" type="presParOf" srcId="{1BD4D0A3-B3B9-446D-BEB4-9516B3E5FF00}" destId="{309576C2-827D-4E6C-A7D3-066ABA676E5C}" srcOrd="5" destOrd="0" presId="urn:microsoft.com/office/officeart/2008/layout/VerticalAccentList"/>
    <dgm:cxn modelId="{4E8BDB3F-4897-4DB6-A747-5939F4DC9848}" type="presParOf" srcId="{1BD4D0A3-B3B9-446D-BEB4-9516B3E5FF00}" destId="{2E88C801-B537-4FFA-8078-9C98B262307B}" srcOrd="6" destOrd="0" presId="urn:microsoft.com/office/officeart/2008/layout/VerticalAccentList"/>
    <dgm:cxn modelId="{08673261-0D7F-4487-9D7C-04F038E9F9BC}" type="presParOf" srcId="{205CC2D2-72A1-4E02-94DE-AB294FA8A3E2}" destId="{82E6FAEE-82C6-46D6-8B8A-8BB76CDE3FA5}" srcOrd="11" destOrd="0" presId="urn:microsoft.com/office/officeart/2008/layout/VerticalAccentList"/>
    <dgm:cxn modelId="{486AFE2C-2AFE-4F91-841E-0F1FC662107A}" type="presParOf" srcId="{205CC2D2-72A1-4E02-94DE-AB294FA8A3E2}" destId="{444CB443-FCDD-423B-A2C7-88CF9F835E55}" srcOrd="12" destOrd="0" presId="urn:microsoft.com/office/officeart/2008/layout/VerticalAccentList"/>
    <dgm:cxn modelId="{CF6D6F4C-E27C-490F-9DAF-0240FEDE1A5D}" type="presParOf" srcId="{444CB443-FCDD-423B-A2C7-88CF9F835E55}" destId="{2E375D87-D38A-4770-8675-D987A31B3A54}" srcOrd="0" destOrd="0" presId="urn:microsoft.com/office/officeart/2008/layout/VerticalAccentList"/>
    <dgm:cxn modelId="{C2CEE8CA-3B16-447B-99A4-4DB3E17A7878}" type="presParOf" srcId="{205CC2D2-72A1-4E02-94DE-AB294FA8A3E2}" destId="{6BB8F692-5F25-4C95-83BE-25B35973D14E}" srcOrd="13" destOrd="0" presId="urn:microsoft.com/office/officeart/2008/layout/VerticalAccentList"/>
    <dgm:cxn modelId="{EE959407-D06F-44CA-A9F1-6630DD68791C}" type="presParOf" srcId="{6BB8F692-5F25-4C95-83BE-25B35973D14E}" destId="{411824D5-CABB-49AD-B551-629ADA89E11F}" srcOrd="0" destOrd="0" presId="urn:microsoft.com/office/officeart/2008/layout/VerticalAccentList"/>
    <dgm:cxn modelId="{401427A6-E411-4867-B07D-EAEECC3ED541}" type="presParOf" srcId="{6BB8F692-5F25-4C95-83BE-25B35973D14E}" destId="{A1F59E3A-730F-4E71-BE02-7C690D7A05F0}" srcOrd="1" destOrd="0" presId="urn:microsoft.com/office/officeart/2008/layout/VerticalAccentList"/>
    <dgm:cxn modelId="{2831F9C5-8CED-4AB4-B016-3A7010C8F50A}" type="presParOf" srcId="{6BB8F692-5F25-4C95-83BE-25B35973D14E}" destId="{208A508C-9392-422F-AACF-6E9BA23DDAAD}" srcOrd="2" destOrd="0" presId="urn:microsoft.com/office/officeart/2008/layout/VerticalAccentList"/>
    <dgm:cxn modelId="{E52FDD9F-833E-4BFC-BB31-4D9CABA9C2C1}" type="presParOf" srcId="{6BB8F692-5F25-4C95-83BE-25B35973D14E}" destId="{54607283-6BC7-4147-BE15-8346AE9C692A}" srcOrd="3" destOrd="0" presId="urn:microsoft.com/office/officeart/2008/layout/VerticalAccentList"/>
    <dgm:cxn modelId="{673DC126-82E9-419F-A379-E4A44A4A18D7}" type="presParOf" srcId="{6BB8F692-5F25-4C95-83BE-25B35973D14E}" destId="{2A3F6549-C635-4ABB-B55A-7478B61055C4}" srcOrd="4" destOrd="0" presId="urn:microsoft.com/office/officeart/2008/layout/VerticalAccentList"/>
    <dgm:cxn modelId="{89AF6445-C7D3-4EBD-ABEF-CF69AB8AABA3}" type="presParOf" srcId="{6BB8F692-5F25-4C95-83BE-25B35973D14E}" destId="{2EC364E3-01FF-4706-9FD0-876489F7A5F1}" srcOrd="5" destOrd="0" presId="urn:microsoft.com/office/officeart/2008/layout/VerticalAccentList"/>
    <dgm:cxn modelId="{AB5CBBFD-9841-43A3-87DF-42C1ED61D2D1}" type="presParOf" srcId="{6BB8F692-5F25-4C95-83BE-25B35973D14E}" destId="{3B53B402-620B-4E82-9EA2-AFF0936ECDF1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943251F-3864-4B1A-94F0-0BA88C12836F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E47F75AA-25AE-4256-8552-7E0286202CD6}">
      <dgm:prSet phldrT="[Текст]" custT="1"/>
      <dgm:spPr/>
      <dgm:t>
        <a:bodyPr/>
        <a:lstStyle/>
        <a:p>
          <a: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  <a:t>Единая социальная карта</a:t>
          </a:r>
          <a:endParaRPr lang="ru-RU" sz="2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3FD9A9-8195-4D49-8391-41F957E0EBE5}" type="parTrans" cxnId="{197F2EDD-7499-410C-ACE1-378ED725559C}">
      <dgm:prSet/>
      <dgm:spPr/>
      <dgm:t>
        <a:bodyPr/>
        <a:lstStyle/>
        <a:p>
          <a:endParaRPr lang="ru-RU" sz="22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A8BAA3-08FB-42D9-9E99-3BDFACC32E3D}" type="sibTrans" cxnId="{197F2EDD-7499-410C-ACE1-378ED725559C}">
      <dgm:prSet/>
      <dgm:spPr/>
      <dgm:t>
        <a:bodyPr/>
        <a:lstStyle/>
        <a:p>
          <a:endParaRPr lang="ru-RU" sz="22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658DE2-26C3-42D6-9229-C252A0D730E8}">
      <dgm:prSet phldrT="[Текст]" custT="1"/>
      <dgm:spPr/>
      <dgm:t>
        <a:bodyPr/>
        <a:lstStyle/>
        <a:p>
          <a: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  <a:t>Платформа обратной связи – </a:t>
          </a:r>
          <a:r>
            <a:rPr lang="ru-RU" sz="2200" dirty="0" smtClean="0">
              <a:latin typeface="Arial" panose="020B0604020202020204" pitchFamily="34" charset="0"/>
              <a:cs typeface="Arial" panose="020B0604020202020204" pitchFamily="34" charset="0"/>
            </a:rPr>
            <a:t>подсистема ЕПГУ, обеспечивающая интерактивное взаимодействие государства с гражданами и организациями для решения актуальных задач и проблем путем направления сообщений в ИОГВ и ОМС, проведения общественных обсуждений, опросов и голосований по вопросам местного значения, реагирования на сообщения пользователей в социальных сетях</a:t>
          </a:r>
          <a:endParaRPr lang="ru-RU" sz="2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32419C-F655-4267-959C-61C3E05AA499}" type="parTrans" cxnId="{9D7913A6-F9AA-4F40-84BA-6B02FDC5D89D}">
      <dgm:prSet/>
      <dgm:spPr/>
      <dgm:t>
        <a:bodyPr/>
        <a:lstStyle/>
        <a:p>
          <a:endParaRPr lang="ru-RU" sz="22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F3B48D-9A95-4BD4-965E-97F0EA42D157}" type="sibTrans" cxnId="{9D7913A6-F9AA-4F40-84BA-6B02FDC5D89D}">
      <dgm:prSet/>
      <dgm:spPr/>
      <dgm:t>
        <a:bodyPr/>
        <a:lstStyle/>
        <a:p>
          <a:endParaRPr lang="ru-RU" sz="22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64D22F-9078-4F97-BF6D-C20662A9F2B6}">
      <dgm:prSet phldrT="[Текст]" custT="1"/>
      <dgm:spPr/>
      <dgm:t>
        <a:bodyPr/>
        <a:lstStyle/>
        <a:p>
          <a:r>
            <a:rPr lang="ru-RU" sz="2200" b="1" smtClean="0">
              <a:latin typeface="Arial" panose="020B0604020202020204" pitchFamily="34" charset="0"/>
              <a:cs typeface="Arial" panose="020B0604020202020204" pitchFamily="34" charset="0"/>
            </a:rPr>
            <a:t>ЕГИССО – ЕПГУ </a:t>
          </a:r>
          <a: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ru-RU" sz="22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проактивное</a:t>
          </a:r>
          <a:r>
            <a:rPr lang="ru-RU" sz="2200" b="1" dirty="0" smtClean="0">
              <a:latin typeface="Arial" panose="020B0604020202020204" pitchFamily="34" charset="0"/>
              <a:cs typeface="Arial" panose="020B0604020202020204" pitchFamily="34" charset="0"/>
            </a:rPr>
            <a:t> информирование граждан о мерах социальной поддержки</a:t>
          </a:r>
          <a:endParaRPr lang="ru-RU" sz="2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E5525B-139D-44D7-A05B-B44F1945F4D3}" type="parTrans" cxnId="{A781D388-A47B-4199-BCA1-FADDC08FF5B8}">
      <dgm:prSet/>
      <dgm:spPr/>
      <dgm:t>
        <a:bodyPr/>
        <a:lstStyle/>
        <a:p>
          <a:endParaRPr lang="ru-RU" sz="22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F9E80D-E176-4F97-8B3D-11CFF041E03C}" type="sibTrans" cxnId="{A781D388-A47B-4199-BCA1-FADDC08FF5B8}">
      <dgm:prSet/>
      <dgm:spPr/>
      <dgm:t>
        <a:bodyPr/>
        <a:lstStyle/>
        <a:p>
          <a:endParaRPr lang="ru-RU" sz="22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A99D83-B968-41DF-96E0-EA825059054B}">
      <dgm:prSet phldrT="[Текст]" custT="1"/>
      <dgm:spPr/>
      <dgm:t>
        <a:bodyPr/>
        <a:lstStyle/>
        <a:p>
          <a:endParaRPr lang="ru-RU" sz="2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736B4E-1FD4-4167-BECD-90D7DADBF165}" type="parTrans" cxnId="{81A5A81D-5265-4B6A-9271-C4B4BE695079}">
      <dgm:prSet/>
      <dgm:spPr/>
      <dgm:t>
        <a:bodyPr/>
        <a:lstStyle/>
        <a:p>
          <a:endParaRPr lang="ru-RU"/>
        </a:p>
      </dgm:t>
    </dgm:pt>
    <dgm:pt modelId="{7B60E791-1F1B-4153-BE55-366A9D9D47B3}" type="sibTrans" cxnId="{81A5A81D-5265-4B6A-9271-C4B4BE695079}">
      <dgm:prSet/>
      <dgm:spPr/>
      <dgm:t>
        <a:bodyPr/>
        <a:lstStyle/>
        <a:p>
          <a:endParaRPr lang="ru-RU"/>
        </a:p>
      </dgm:t>
    </dgm:pt>
    <dgm:pt modelId="{D88CBC75-C425-409A-BABD-2B3A2BC29DC8}">
      <dgm:prSet phldrT="[Текст]" custT="1"/>
      <dgm:spPr/>
      <dgm:t>
        <a:bodyPr/>
        <a:lstStyle/>
        <a:p>
          <a:endParaRPr lang="ru-RU" sz="2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321451-94A4-4EFB-A43E-8EFF6EFDAB4F}" type="parTrans" cxnId="{C9C1A60A-133A-417D-B85E-9474C47AF8B0}">
      <dgm:prSet/>
      <dgm:spPr/>
      <dgm:t>
        <a:bodyPr/>
        <a:lstStyle/>
        <a:p>
          <a:endParaRPr lang="ru-RU"/>
        </a:p>
      </dgm:t>
    </dgm:pt>
    <dgm:pt modelId="{61428C9F-43A0-4E61-978B-662B64BDC97A}" type="sibTrans" cxnId="{C9C1A60A-133A-417D-B85E-9474C47AF8B0}">
      <dgm:prSet/>
      <dgm:spPr/>
      <dgm:t>
        <a:bodyPr/>
        <a:lstStyle/>
        <a:p>
          <a:endParaRPr lang="ru-RU"/>
        </a:p>
      </dgm:t>
    </dgm:pt>
    <dgm:pt modelId="{E904A100-B48C-4CD9-852B-05A68E7C479C}" type="pres">
      <dgm:prSet presAssocID="{0943251F-3864-4B1A-94F0-0BA88C12836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2957B3-F77B-4DC6-B337-1809D430FC7F}" type="pres">
      <dgm:prSet presAssocID="{E47F75AA-25AE-4256-8552-7E0286202CD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8FD4C6-FC0A-4B1F-A392-A17ABCF59B00}" type="pres">
      <dgm:prSet presAssocID="{E47F75AA-25AE-4256-8552-7E0286202CD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9DB65B-D713-4DC1-AACC-423EC7AF522C}" type="pres">
      <dgm:prSet presAssocID="{E8658DE2-26C3-42D6-9229-C252A0D730E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F77F39-157B-4738-9E4A-0BF6D8C304A4}" type="pres">
      <dgm:prSet presAssocID="{E8658DE2-26C3-42D6-9229-C252A0D730E8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DC2CBD-F3C6-46AA-B810-DD007E09E9F1}" type="pres">
      <dgm:prSet presAssocID="{8D64D22F-9078-4F97-BF6D-C20662A9F2B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A3ADBF-2CA8-4983-A679-E77EB46E0E1E}" type="presOf" srcId="{D88CBC75-C425-409A-BABD-2B3A2BC29DC8}" destId="{61F77F39-157B-4738-9E4A-0BF6D8C304A4}" srcOrd="0" destOrd="0" presId="urn:microsoft.com/office/officeart/2005/8/layout/vList2"/>
    <dgm:cxn modelId="{9D7913A6-F9AA-4F40-84BA-6B02FDC5D89D}" srcId="{0943251F-3864-4B1A-94F0-0BA88C12836F}" destId="{E8658DE2-26C3-42D6-9229-C252A0D730E8}" srcOrd="1" destOrd="0" parTransId="{A532419C-F655-4267-959C-61C3E05AA499}" sibTransId="{BDF3B48D-9A95-4BD4-965E-97F0EA42D157}"/>
    <dgm:cxn modelId="{C9C1A60A-133A-417D-B85E-9474C47AF8B0}" srcId="{E8658DE2-26C3-42D6-9229-C252A0D730E8}" destId="{D88CBC75-C425-409A-BABD-2B3A2BC29DC8}" srcOrd="0" destOrd="0" parTransId="{0A321451-94A4-4EFB-A43E-8EFF6EFDAB4F}" sibTransId="{61428C9F-43A0-4E61-978B-662B64BDC97A}"/>
    <dgm:cxn modelId="{197F2EDD-7499-410C-ACE1-378ED725559C}" srcId="{0943251F-3864-4B1A-94F0-0BA88C12836F}" destId="{E47F75AA-25AE-4256-8552-7E0286202CD6}" srcOrd="0" destOrd="0" parTransId="{693FD9A9-8195-4D49-8391-41F957E0EBE5}" sibTransId="{3FA8BAA3-08FB-42D9-9E99-3BDFACC32E3D}"/>
    <dgm:cxn modelId="{E1FBBBBD-C216-40DD-98F3-D7C7160B1679}" type="presOf" srcId="{E47F75AA-25AE-4256-8552-7E0286202CD6}" destId="{9B2957B3-F77B-4DC6-B337-1809D430FC7F}" srcOrd="0" destOrd="0" presId="urn:microsoft.com/office/officeart/2005/8/layout/vList2"/>
    <dgm:cxn modelId="{81A5A81D-5265-4B6A-9271-C4B4BE695079}" srcId="{E47F75AA-25AE-4256-8552-7E0286202CD6}" destId="{50A99D83-B968-41DF-96E0-EA825059054B}" srcOrd="0" destOrd="0" parTransId="{34736B4E-1FD4-4167-BECD-90D7DADBF165}" sibTransId="{7B60E791-1F1B-4153-BE55-366A9D9D47B3}"/>
    <dgm:cxn modelId="{A781D388-A47B-4199-BCA1-FADDC08FF5B8}" srcId="{0943251F-3864-4B1A-94F0-0BA88C12836F}" destId="{8D64D22F-9078-4F97-BF6D-C20662A9F2B6}" srcOrd="2" destOrd="0" parTransId="{1CE5525B-139D-44D7-A05B-B44F1945F4D3}" sibTransId="{FBF9E80D-E176-4F97-8B3D-11CFF041E03C}"/>
    <dgm:cxn modelId="{4E797E3E-038F-4FA8-93F3-A71C94B6CFB1}" type="presOf" srcId="{50A99D83-B968-41DF-96E0-EA825059054B}" destId="{A48FD4C6-FC0A-4B1F-A392-A17ABCF59B00}" srcOrd="0" destOrd="0" presId="urn:microsoft.com/office/officeart/2005/8/layout/vList2"/>
    <dgm:cxn modelId="{7C426CE5-12C7-411E-B01A-54FAD84943B2}" type="presOf" srcId="{E8658DE2-26C3-42D6-9229-C252A0D730E8}" destId="{A79DB65B-D713-4DC1-AACC-423EC7AF522C}" srcOrd="0" destOrd="0" presId="urn:microsoft.com/office/officeart/2005/8/layout/vList2"/>
    <dgm:cxn modelId="{1BDC3D07-E1AC-43DE-B745-86E5B3FFCD79}" type="presOf" srcId="{0943251F-3864-4B1A-94F0-0BA88C12836F}" destId="{E904A100-B48C-4CD9-852B-05A68E7C479C}" srcOrd="0" destOrd="0" presId="urn:microsoft.com/office/officeart/2005/8/layout/vList2"/>
    <dgm:cxn modelId="{2976B524-5ABE-4CD4-B446-1011B1FD4053}" type="presOf" srcId="{8D64D22F-9078-4F97-BF6D-C20662A9F2B6}" destId="{53DC2CBD-F3C6-46AA-B810-DD007E09E9F1}" srcOrd="0" destOrd="0" presId="urn:microsoft.com/office/officeart/2005/8/layout/vList2"/>
    <dgm:cxn modelId="{82BFE29A-2B85-46C9-B380-E3DFFDB09311}" type="presParOf" srcId="{E904A100-B48C-4CD9-852B-05A68E7C479C}" destId="{9B2957B3-F77B-4DC6-B337-1809D430FC7F}" srcOrd="0" destOrd="0" presId="urn:microsoft.com/office/officeart/2005/8/layout/vList2"/>
    <dgm:cxn modelId="{EDFCBA88-A01C-495D-8A88-26C9065151DE}" type="presParOf" srcId="{E904A100-B48C-4CD9-852B-05A68E7C479C}" destId="{A48FD4C6-FC0A-4B1F-A392-A17ABCF59B00}" srcOrd="1" destOrd="0" presId="urn:microsoft.com/office/officeart/2005/8/layout/vList2"/>
    <dgm:cxn modelId="{4F479DD9-38E0-48F4-868A-0B521119CB0B}" type="presParOf" srcId="{E904A100-B48C-4CD9-852B-05A68E7C479C}" destId="{A79DB65B-D713-4DC1-AACC-423EC7AF522C}" srcOrd="2" destOrd="0" presId="urn:microsoft.com/office/officeart/2005/8/layout/vList2"/>
    <dgm:cxn modelId="{F25D5AF5-204C-45DC-BE9A-D9707A9AC9BF}" type="presParOf" srcId="{E904A100-B48C-4CD9-852B-05A68E7C479C}" destId="{61F77F39-157B-4738-9E4A-0BF6D8C304A4}" srcOrd="3" destOrd="0" presId="urn:microsoft.com/office/officeart/2005/8/layout/vList2"/>
    <dgm:cxn modelId="{9CD2BADB-BC2C-46D6-BBA2-23DC37A79C39}" type="presParOf" srcId="{E904A100-B48C-4CD9-852B-05A68E7C479C}" destId="{53DC2CBD-F3C6-46AA-B810-DD007E09E9F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BFD8083-B34D-41D8-9C58-6140500CC6A8}" type="doc">
      <dgm:prSet loTypeId="urn:microsoft.com/office/officeart/2005/8/layout/lProcess1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C347637-EE4D-4A59-86E9-D76F43B35D45}">
      <dgm:prSet phldrT="[Текст]" custT="1"/>
      <dgm:spPr/>
      <dgm:t>
        <a:bodyPr/>
        <a:lstStyle/>
        <a:p>
          <a:r>
            <a:rPr lang="ru-RU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2019 год</a:t>
          </a:r>
          <a:endParaRPr lang="ru-RU" sz="24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5164AA-5C2E-49AE-A4FD-9A7960686952}" type="parTrans" cxnId="{1AB14022-6A94-4A29-A548-45F667F1AD40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11FEAD-5657-4512-8525-DB52FA55ACEA}" type="sibTrans" cxnId="{1AB14022-6A94-4A29-A548-45F667F1AD40}">
      <dgm:prSet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37B7F4-4F68-4F81-A287-583DCF77496D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54 территориальных управления </a:t>
          </a:r>
          <a:r>
            <a:rPr lang="ru-RU" sz="2000" b="1" smtClean="0">
              <a:latin typeface="Arial" panose="020B0604020202020204" pitchFamily="34" charset="0"/>
              <a:cs typeface="Arial" panose="020B0604020202020204" pitchFamily="34" charset="0"/>
            </a:rPr>
            <a:t>социальной политики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7A40C0-D8EC-43C1-B498-3CF1CEBB998A}" type="parTrans" cxnId="{C2386B20-CED6-4ABE-9A13-E3CF0583E508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BEE4DF-08A0-4106-A55C-14BB3B92CB33}" type="sibTrans" cxnId="{C2386B20-CED6-4ABE-9A13-E3CF0583E508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FEA458-0637-44F4-AE4B-6DE35F7DBADE}">
      <dgm:prSet phldrT="[Текст]" custT="1"/>
      <dgm:spPr/>
      <dgm:t>
        <a:bodyPr/>
        <a:lstStyle/>
        <a:p>
          <a:r>
            <a:rPr lang="ru-RU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2020 год</a:t>
          </a:r>
          <a:endParaRPr lang="ru-RU" sz="24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46EDAA-758D-4312-A532-C118D17C1E03}" type="parTrans" cxnId="{5A2F9421-A444-455C-95A0-5EB9FD041896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E42D9B-922F-47AC-B3D9-F4CDB51C7FF3}" type="sibTrans" cxnId="{5A2F9421-A444-455C-95A0-5EB9FD041896}">
      <dgm:prSet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420B47-B18D-4C3D-B9A1-017D8C820B32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27 территориальных управлений социальной политики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A83B08-A4E3-4001-B836-916D08FC4512}" type="parTrans" cxnId="{F47F4027-ACF0-4A38-8DA8-2003AA9D307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5E4525-DD19-46E3-BB7F-5A0601AB1289}" type="sibTrans" cxnId="{F47F4027-ACF0-4A38-8DA8-2003AA9D307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DD465E-D97B-4724-8153-166D536282BE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152 государственные организации социального обслуживания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E8A34B-90B8-4F06-9A12-8BFAC93560B8}" type="parTrans" cxnId="{D28EDC73-9CC3-47C5-8218-0229D062CD28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777208-A4F0-4976-BFC8-7DAC8036CBB7}" type="sibTrans" cxnId="{D28EDC73-9CC3-47C5-8218-0229D062CD28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C8DAB5-9CC9-4133-9044-5C7603C10ABF}">
      <dgm:prSet phldrT="[Текст]" custT="1"/>
      <dgm:spPr/>
      <dgm:t>
        <a:bodyPr/>
        <a:lstStyle/>
        <a:p>
          <a:r>
            <a:rPr lang="ru-RU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2021 год</a:t>
          </a:r>
          <a:endParaRPr lang="ru-RU" sz="24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1B4965-42E8-4822-A08D-0E163DA799DE}" type="parTrans" cxnId="{B7AFC769-5BB7-4C93-BDAF-940299AD3AA4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3B4187-23C1-4FB5-B80A-C258A1A7A618}" type="sibTrans" cxnId="{B7AFC769-5BB7-4C93-BDAF-940299AD3AA4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1F9D60-3EA6-445F-9256-37CDDD505C0E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27 территориальных управлений социальной политики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0A678D-8DE0-42E2-9BE3-624673D0C5CF}" type="parTrans" cxnId="{C0AE217A-206D-4FA3-BA1A-13B323CE47F4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DA0489-46C8-4FA0-8260-9DC249F32361}" type="sibTrans" cxnId="{C0AE217A-206D-4FA3-BA1A-13B323CE47F4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E0624F-381D-4E85-945D-75D5EFB51B22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141 государственная организация социального обслуживания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0A7948-59BF-4084-B4C8-339115789691}" type="parTrans" cxnId="{4368310F-1072-4509-8D19-42E5296D91A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90A364-69F7-43FF-9DC0-B4F33F2F2C33}" type="sibTrans" cxnId="{4368310F-1072-4509-8D19-42E5296D91A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A32A48-62CD-4BDC-8FAB-A87657915AA9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42 негосударственных поставщика социальных услуг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9C33D7-27E7-4FBB-B07C-933B063188DA}" type="parTrans" cxnId="{6A7533BD-27B9-4033-BBC4-87933AA93ACA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BBE0A9-0310-45BB-B252-071111C07C5F}" type="sibTrans" cxnId="{6A7533BD-27B9-4033-BBC4-87933AA93ACA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CF2070-4135-4524-BB7D-4E4FA8E6841A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29 негосударственных поставщиков социальных услуг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B74931-BCD1-43AE-B5EF-2ECB9B6F7B53}" type="parTrans" cxnId="{B9A74FD9-F25A-4D79-AC7D-9D8D01E645E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3BFF07-B8A8-43F5-98B8-EF97BE0325D7}" type="sibTrans" cxnId="{B9A74FD9-F25A-4D79-AC7D-9D8D01E645EE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3C192B-16CA-4A4C-936A-864E9F919594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45 негосударственных поставщиков социальных услуг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1CAF56-3ACC-476D-A16C-BE00FB3122B8}" type="parTrans" cxnId="{C72ED645-83B8-4CA0-8692-E1A2DBE2100D}">
      <dgm:prSet/>
      <dgm:spPr/>
      <dgm:t>
        <a:bodyPr/>
        <a:lstStyle/>
        <a:p>
          <a:endParaRPr lang="ru-RU" sz="2000"/>
        </a:p>
      </dgm:t>
    </dgm:pt>
    <dgm:pt modelId="{C9D742AF-FA25-429C-9F92-EEC930683B3A}" type="sibTrans" cxnId="{C72ED645-83B8-4CA0-8692-E1A2DBE2100D}">
      <dgm:prSet/>
      <dgm:spPr/>
      <dgm:t>
        <a:bodyPr/>
        <a:lstStyle/>
        <a:p>
          <a:endParaRPr lang="ru-RU" sz="2000"/>
        </a:p>
      </dgm:t>
    </dgm:pt>
    <dgm:pt modelId="{8E0AD5D7-FF76-4DA5-A4FF-0616C8691C71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153 государственные организации социального обслуживания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8AF5AC-91FA-4029-9215-916FDBB227EE}" type="sibTrans" cxnId="{673AD183-C310-4530-A5D9-7E1FAB06E1B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53B423-EC8A-4959-A298-C8A8EC4D6B07}" type="parTrans" cxnId="{673AD183-C310-4530-A5D9-7E1FAB06E1B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6B13FB-211F-42CB-AB26-0F3F5C75C6A8}" type="pres">
      <dgm:prSet presAssocID="{0BFD8083-B34D-41D8-9C58-6140500CC6A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98332B-4BEE-4B96-A3B5-AF29CB8D3121}" type="pres">
      <dgm:prSet presAssocID="{8C347637-EE4D-4A59-86E9-D76F43B35D45}" presName="vertFlow" presStyleCnt="0"/>
      <dgm:spPr/>
    </dgm:pt>
    <dgm:pt modelId="{847B7E81-79F7-4357-9C8D-6752F5B43A9F}" type="pres">
      <dgm:prSet presAssocID="{8C347637-EE4D-4A59-86E9-D76F43B35D45}" presName="header" presStyleLbl="node1" presStyleIdx="0" presStyleCnt="3"/>
      <dgm:spPr/>
      <dgm:t>
        <a:bodyPr/>
        <a:lstStyle/>
        <a:p>
          <a:endParaRPr lang="ru-RU"/>
        </a:p>
      </dgm:t>
    </dgm:pt>
    <dgm:pt modelId="{0DBE0CE6-94BA-44E4-8528-2D6066B94B2B}" type="pres">
      <dgm:prSet presAssocID="{AC7A40C0-D8EC-43C1-B498-3CF1CEBB998A}" presName="parTrans" presStyleLbl="sibTrans2D1" presStyleIdx="0" presStyleCnt="9"/>
      <dgm:spPr/>
      <dgm:t>
        <a:bodyPr/>
        <a:lstStyle/>
        <a:p>
          <a:endParaRPr lang="ru-RU"/>
        </a:p>
      </dgm:t>
    </dgm:pt>
    <dgm:pt modelId="{BB8D4F18-5C7E-4C6E-9E47-B7FCE2A96915}" type="pres">
      <dgm:prSet presAssocID="{2F37B7F4-4F68-4F81-A287-583DCF77496D}" presName="child" presStyleLbl="alignAccFollow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CA4F5C-62FF-4E85-9E47-01043255A5BB}" type="pres">
      <dgm:prSet presAssocID="{86BEE4DF-08A0-4106-A55C-14BB3B92CB33}" presName="sibTrans" presStyleLbl="sibTrans2D1" presStyleIdx="1" presStyleCnt="9"/>
      <dgm:spPr/>
      <dgm:t>
        <a:bodyPr/>
        <a:lstStyle/>
        <a:p>
          <a:endParaRPr lang="ru-RU"/>
        </a:p>
      </dgm:t>
    </dgm:pt>
    <dgm:pt modelId="{30CAB31C-DD63-497A-9BA8-CFB68DD12C25}" type="pres">
      <dgm:prSet presAssocID="{8E0AD5D7-FF76-4DA5-A4FF-0616C8691C71}" presName="child" presStyleLbl="alignAccFollowNode1" presStyleIdx="1" presStyleCnt="9" custScaleY="1324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B62EDD-91EA-4218-936C-A0641A233D79}" type="pres">
      <dgm:prSet presAssocID="{BF8AF5AC-91FA-4029-9215-916FDBB227EE}" presName="sibTrans" presStyleLbl="sibTrans2D1" presStyleIdx="2" presStyleCnt="9"/>
      <dgm:spPr/>
      <dgm:t>
        <a:bodyPr/>
        <a:lstStyle/>
        <a:p>
          <a:endParaRPr lang="ru-RU"/>
        </a:p>
      </dgm:t>
    </dgm:pt>
    <dgm:pt modelId="{C793D24F-51C3-4813-A261-D3549B0EE689}" type="pres">
      <dgm:prSet presAssocID="{BDCF2070-4135-4524-BB7D-4E4FA8E6841A}" presName="child" presStyleLbl="alignAccFollow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5F456-EF67-4FF6-9C7A-B42BE5463243}" type="pres">
      <dgm:prSet presAssocID="{8C347637-EE4D-4A59-86E9-D76F43B35D45}" presName="hSp" presStyleCnt="0"/>
      <dgm:spPr/>
    </dgm:pt>
    <dgm:pt modelId="{F6C8149F-B108-4D46-B3FA-781F77A507FB}" type="pres">
      <dgm:prSet presAssocID="{8BFEA458-0637-44F4-AE4B-6DE35F7DBADE}" presName="vertFlow" presStyleCnt="0"/>
      <dgm:spPr/>
    </dgm:pt>
    <dgm:pt modelId="{B2EA52D6-FE63-4325-8CC0-1B3D428C17C9}" type="pres">
      <dgm:prSet presAssocID="{8BFEA458-0637-44F4-AE4B-6DE35F7DBADE}" presName="header" presStyleLbl="node1" presStyleIdx="1" presStyleCnt="3"/>
      <dgm:spPr/>
      <dgm:t>
        <a:bodyPr/>
        <a:lstStyle/>
        <a:p>
          <a:endParaRPr lang="ru-RU"/>
        </a:p>
      </dgm:t>
    </dgm:pt>
    <dgm:pt modelId="{21EEA1D6-6645-482B-B697-396F9ABB29B1}" type="pres">
      <dgm:prSet presAssocID="{01A83B08-A4E3-4001-B836-916D08FC4512}" presName="parTrans" presStyleLbl="sibTrans2D1" presStyleIdx="3" presStyleCnt="9"/>
      <dgm:spPr/>
      <dgm:t>
        <a:bodyPr/>
        <a:lstStyle/>
        <a:p>
          <a:endParaRPr lang="ru-RU"/>
        </a:p>
      </dgm:t>
    </dgm:pt>
    <dgm:pt modelId="{28B24E8E-9D5E-426C-BB78-91C8A3CFEFA0}" type="pres">
      <dgm:prSet presAssocID="{EE420B47-B18D-4C3D-B9A1-017D8C820B32}" presName="child" presStyleLbl="alignAccFollow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0C964-E44D-49E4-9D7B-B2D61BF57F4D}" type="pres">
      <dgm:prSet presAssocID="{725E4525-DD19-46E3-BB7F-5A0601AB1289}" presName="sibTrans" presStyleLbl="sibTrans2D1" presStyleIdx="4" presStyleCnt="9"/>
      <dgm:spPr/>
      <dgm:t>
        <a:bodyPr/>
        <a:lstStyle/>
        <a:p>
          <a:endParaRPr lang="ru-RU"/>
        </a:p>
      </dgm:t>
    </dgm:pt>
    <dgm:pt modelId="{BA66D3E3-578D-425E-AD76-715BDF9AC5EA}" type="pres">
      <dgm:prSet presAssocID="{17DD465E-D97B-4724-8153-166D536282BE}" presName="child" presStyleLbl="alignAccFollowNode1" presStyleIdx="4" presStyleCnt="9" custScaleY="1295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E2D561-082F-4871-9C14-4B9C2C322854}" type="pres">
      <dgm:prSet presAssocID="{24777208-A4F0-4976-BFC8-7DAC8036CBB7}" presName="sibTrans" presStyleLbl="sibTrans2D1" presStyleIdx="5" presStyleCnt="9"/>
      <dgm:spPr/>
      <dgm:t>
        <a:bodyPr/>
        <a:lstStyle/>
        <a:p>
          <a:endParaRPr lang="ru-RU"/>
        </a:p>
      </dgm:t>
    </dgm:pt>
    <dgm:pt modelId="{19C95682-55CB-4AF5-80F7-AA617318B984}" type="pres">
      <dgm:prSet presAssocID="{53A32A48-62CD-4BDC-8FAB-A87657915AA9}" presName="child" presStyleLbl="alignAccFollow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7CBB34-1546-4DBF-BA53-B36EBAAEC1FA}" type="pres">
      <dgm:prSet presAssocID="{8BFEA458-0637-44F4-AE4B-6DE35F7DBADE}" presName="hSp" presStyleCnt="0"/>
      <dgm:spPr/>
    </dgm:pt>
    <dgm:pt modelId="{995E06B3-22A5-4603-AB0D-DC9728C1A80A}" type="pres">
      <dgm:prSet presAssocID="{5CC8DAB5-9CC9-4133-9044-5C7603C10ABF}" presName="vertFlow" presStyleCnt="0"/>
      <dgm:spPr/>
    </dgm:pt>
    <dgm:pt modelId="{5E8A1D0A-E959-48D4-9740-77242306D915}" type="pres">
      <dgm:prSet presAssocID="{5CC8DAB5-9CC9-4133-9044-5C7603C10ABF}" presName="header" presStyleLbl="node1" presStyleIdx="2" presStyleCnt="3"/>
      <dgm:spPr/>
      <dgm:t>
        <a:bodyPr/>
        <a:lstStyle/>
        <a:p>
          <a:endParaRPr lang="ru-RU"/>
        </a:p>
      </dgm:t>
    </dgm:pt>
    <dgm:pt modelId="{5B07FBC8-1715-4C22-9635-E25897608F0E}" type="pres">
      <dgm:prSet presAssocID="{680A678D-8DE0-42E2-9BE3-624673D0C5CF}" presName="parTrans" presStyleLbl="sibTrans2D1" presStyleIdx="6" presStyleCnt="9"/>
      <dgm:spPr/>
      <dgm:t>
        <a:bodyPr/>
        <a:lstStyle/>
        <a:p>
          <a:endParaRPr lang="ru-RU"/>
        </a:p>
      </dgm:t>
    </dgm:pt>
    <dgm:pt modelId="{4FC94EC0-9868-4908-A236-3B3CEFB4EF26}" type="pres">
      <dgm:prSet presAssocID="{081F9D60-3EA6-445F-9256-37CDDD505C0E}" presName="child" presStyleLbl="alignAccFollow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4B1E62-C299-4BC7-87B8-70FFC4C4C4F7}" type="pres">
      <dgm:prSet presAssocID="{F5DA0489-46C8-4FA0-8260-9DC249F32361}" presName="sibTrans" presStyleLbl="sibTrans2D1" presStyleIdx="7" presStyleCnt="9"/>
      <dgm:spPr/>
      <dgm:t>
        <a:bodyPr/>
        <a:lstStyle/>
        <a:p>
          <a:endParaRPr lang="ru-RU"/>
        </a:p>
      </dgm:t>
    </dgm:pt>
    <dgm:pt modelId="{2A123968-96A0-4AB2-BDD7-08721B827D84}" type="pres">
      <dgm:prSet presAssocID="{6BE0624F-381D-4E85-945D-75D5EFB51B22}" presName="child" presStyleLbl="alignAccFollowNode1" presStyleIdx="7" presStyleCnt="9" custScaleY="1295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5A3931-F082-4A11-B218-61883C8696B5}" type="pres">
      <dgm:prSet presAssocID="{0090A364-69F7-43FF-9DC0-B4F33F2F2C33}" presName="sibTrans" presStyleLbl="sibTrans2D1" presStyleIdx="8" presStyleCnt="9"/>
      <dgm:spPr/>
      <dgm:t>
        <a:bodyPr/>
        <a:lstStyle/>
        <a:p>
          <a:endParaRPr lang="ru-RU"/>
        </a:p>
      </dgm:t>
    </dgm:pt>
    <dgm:pt modelId="{BC9FDFDD-FC7B-4C9D-81ED-6F10431D8EE0}" type="pres">
      <dgm:prSet presAssocID="{FB3C192B-16CA-4A4C-936A-864E9F919594}" presName="child" presStyleLbl="alignAccFollow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7F4027-ACF0-4A38-8DA8-2003AA9D307D}" srcId="{8BFEA458-0637-44F4-AE4B-6DE35F7DBADE}" destId="{EE420B47-B18D-4C3D-B9A1-017D8C820B32}" srcOrd="0" destOrd="0" parTransId="{01A83B08-A4E3-4001-B836-916D08FC4512}" sibTransId="{725E4525-DD19-46E3-BB7F-5A0601AB1289}"/>
    <dgm:cxn modelId="{B7E8BE2D-6B65-4FFA-B766-55EC4E378294}" type="presOf" srcId="{AC7A40C0-D8EC-43C1-B498-3CF1CEBB998A}" destId="{0DBE0CE6-94BA-44E4-8528-2D6066B94B2B}" srcOrd="0" destOrd="0" presId="urn:microsoft.com/office/officeart/2005/8/layout/lProcess1"/>
    <dgm:cxn modelId="{4368310F-1072-4509-8D19-42E5296D91A9}" srcId="{5CC8DAB5-9CC9-4133-9044-5C7603C10ABF}" destId="{6BE0624F-381D-4E85-945D-75D5EFB51B22}" srcOrd="1" destOrd="0" parTransId="{690A7948-59BF-4084-B4C8-339115789691}" sibTransId="{0090A364-69F7-43FF-9DC0-B4F33F2F2C33}"/>
    <dgm:cxn modelId="{673AD183-C310-4530-A5D9-7E1FAB06E1B9}" srcId="{8C347637-EE4D-4A59-86E9-D76F43B35D45}" destId="{8E0AD5D7-FF76-4DA5-A4FF-0616C8691C71}" srcOrd="1" destOrd="0" parTransId="{D053B423-EC8A-4959-A298-C8A8EC4D6B07}" sibTransId="{BF8AF5AC-91FA-4029-9215-916FDBB227EE}"/>
    <dgm:cxn modelId="{DC9FC705-0DBE-4A9D-B531-B69437DC8822}" type="presOf" srcId="{86BEE4DF-08A0-4106-A55C-14BB3B92CB33}" destId="{29CA4F5C-62FF-4E85-9E47-01043255A5BB}" srcOrd="0" destOrd="0" presId="urn:microsoft.com/office/officeart/2005/8/layout/lProcess1"/>
    <dgm:cxn modelId="{6A7533BD-27B9-4033-BBC4-87933AA93ACA}" srcId="{8BFEA458-0637-44F4-AE4B-6DE35F7DBADE}" destId="{53A32A48-62CD-4BDC-8FAB-A87657915AA9}" srcOrd="2" destOrd="0" parTransId="{A39C33D7-27E7-4FBB-B07C-933B063188DA}" sibTransId="{28BBE0A9-0310-45BB-B252-071111C07C5F}"/>
    <dgm:cxn modelId="{C72ED645-83B8-4CA0-8692-E1A2DBE2100D}" srcId="{5CC8DAB5-9CC9-4133-9044-5C7603C10ABF}" destId="{FB3C192B-16CA-4A4C-936A-864E9F919594}" srcOrd="2" destOrd="0" parTransId="{D71CAF56-3ACC-476D-A16C-BE00FB3122B8}" sibTransId="{C9D742AF-FA25-429C-9F92-EEC930683B3A}"/>
    <dgm:cxn modelId="{B9A74FD9-F25A-4D79-AC7D-9D8D01E645EE}" srcId="{8C347637-EE4D-4A59-86E9-D76F43B35D45}" destId="{BDCF2070-4135-4524-BB7D-4E4FA8E6841A}" srcOrd="2" destOrd="0" parTransId="{4EB74931-BCD1-43AE-B5EF-2ECB9B6F7B53}" sibTransId="{1C3BFF07-B8A8-43F5-98B8-EF97BE0325D7}"/>
    <dgm:cxn modelId="{C2386B20-CED6-4ABE-9A13-E3CF0583E508}" srcId="{8C347637-EE4D-4A59-86E9-D76F43B35D45}" destId="{2F37B7F4-4F68-4F81-A287-583DCF77496D}" srcOrd="0" destOrd="0" parTransId="{AC7A40C0-D8EC-43C1-B498-3CF1CEBB998A}" sibTransId="{86BEE4DF-08A0-4106-A55C-14BB3B92CB33}"/>
    <dgm:cxn modelId="{66044584-3F3A-4EF7-B28D-6A0D778409B2}" type="presOf" srcId="{8E0AD5D7-FF76-4DA5-A4FF-0616C8691C71}" destId="{30CAB31C-DD63-497A-9BA8-CFB68DD12C25}" srcOrd="0" destOrd="0" presId="urn:microsoft.com/office/officeart/2005/8/layout/lProcess1"/>
    <dgm:cxn modelId="{456BD8F7-A1B6-492E-A921-9B45C43A5B94}" type="presOf" srcId="{BDCF2070-4135-4524-BB7D-4E4FA8E6841A}" destId="{C793D24F-51C3-4813-A261-D3549B0EE689}" srcOrd="0" destOrd="0" presId="urn:microsoft.com/office/officeart/2005/8/layout/lProcess1"/>
    <dgm:cxn modelId="{9BE39FC6-0B60-4405-98EB-CB2575ABF38C}" type="presOf" srcId="{680A678D-8DE0-42E2-9BE3-624673D0C5CF}" destId="{5B07FBC8-1715-4C22-9635-E25897608F0E}" srcOrd="0" destOrd="0" presId="urn:microsoft.com/office/officeart/2005/8/layout/lProcess1"/>
    <dgm:cxn modelId="{BB87B62E-D8DD-471C-BCEC-35814EFB4323}" type="presOf" srcId="{2F37B7F4-4F68-4F81-A287-583DCF77496D}" destId="{BB8D4F18-5C7E-4C6E-9E47-B7FCE2A96915}" srcOrd="0" destOrd="0" presId="urn:microsoft.com/office/officeart/2005/8/layout/lProcess1"/>
    <dgm:cxn modelId="{CF23461C-5CB7-475E-8033-1AB22F764957}" type="presOf" srcId="{53A32A48-62CD-4BDC-8FAB-A87657915AA9}" destId="{19C95682-55CB-4AF5-80F7-AA617318B984}" srcOrd="0" destOrd="0" presId="urn:microsoft.com/office/officeart/2005/8/layout/lProcess1"/>
    <dgm:cxn modelId="{6CC6076D-2547-4ABE-9651-A9EF84AFEC31}" type="presOf" srcId="{EE420B47-B18D-4C3D-B9A1-017D8C820B32}" destId="{28B24E8E-9D5E-426C-BB78-91C8A3CFEFA0}" srcOrd="0" destOrd="0" presId="urn:microsoft.com/office/officeart/2005/8/layout/lProcess1"/>
    <dgm:cxn modelId="{D28EDC73-9CC3-47C5-8218-0229D062CD28}" srcId="{8BFEA458-0637-44F4-AE4B-6DE35F7DBADE}" destId="{17DD465E-D97B-4724-8153-166D536282BE}" srcOrd="1" destOrd="0" parTransId="{85E8A34B-90B8-4F06-9A12-8BFAC93560B8}" sibTransId="{24777208-A4F0-4976-BFC8-7DAC8036CBB7}"/>
    <dgm:cxn modelId="{06F692C2-E1F8-443A-B225-ECC72CB22887}" type="presOf" srcId="{17DD465E-D97B-4724-8153-166D536282BE}" destId="{BA66D3E3-578D-425E-AD76-715BDF9AC5EA}" srcOrd="0" destOrd="0" presId="urn:microsoft.com/office/officeart/2005/8/layout/lProcess1"/>
    <dgm:cxn modelId="{F4D53811-CD50-4642-A753-B14FA8B34B92}" type="presOf" srcId="{8BFEA458-0637-44F4-AE4B-6DE35F7DBADE}" destId="{B2EA52D6-FE63-4325-8CC0-1B3D428C17C9}" srcOrd="0" destOrd="0" presId="urn:microsoft.com/office/officeart/2005/8/layout/lProcess1"/>
    <dgm:cxn modelId="{5A2F9421-A444-455C-95A0-5EB9FD041896}" srcId="{0BFD8083-B34D-41D8-9C58-6140500CC6A8}" destId="{8BFEA458-0637-44F4-AE4B-6DE35F7DBADE}" srcOrd="1" destOrd="0" parTransId="{3D46EDAA-758D-4312-A532-C118D17C1E03}" sibTransId="{65E42D9B-922F-47AC-B3D9-F4CDB51C7FF3}"/>
    <dgm:cxn modelId="{543FE196-E50A-4222-9FBF-4D64C9142B06}" type="presOf" srcId="{6BE0624F-381D-4E85-945D-75D5EFB51B22}" destId="{2A123968-96A0-4AB2-BDD7-08721B827D84}" srcOrd="0" destOrd="0" presId="urn:microsoft.com/office/officeart/2005/8/layout/lProcess1"/>
    <dgm:cxn modelId="{1CA0FD3A-CF42-4EE8-8AAA-6475528A778D}" type="presOf" srcId="{081F9D60-3EA6-445F-9256-37CDDD505C0E}" destId="{4FC94EC0-9868-4908-A236-3B3CEFB4EF26}" srcOrd="0" destOrd="0" presId="urn:microsoft.com/office/officeart/2005/8/layout/lProcess1"/>
    <dgm:cxn modelId="{B6AF4848-CF5E-4527-897C-8A7BA23575A1}" type="presOf" srcId="{0090A364-69F7-43FF-9DC0-B4F33F2F2C33}" destId="{3B5A3931-F082-4A11-B218-61883C8696B5}" srcOrd="0" destOrd="0" presId="urn:microsoft.com/office/officeart/2005/8/layout/lProcess1"/>
    <dgm:cxn modelId="{879EC1CC-F786-4E6E-85A0-CD09BDC16A86}" type="presOf" srcId="{FB3C192B-16CA-4A4C-936A-864E9F919594}" destId="{BC9FDFDD-FC7B-4C9D-81ED-6F10431D8EE0}" srcOrd="0" destOrd="0" presId="urn:microsoft.com/office/officeart/2005/8/layout/lProcess1"/>
    <dgm:cxn modelId="{8EAE6A9A-394B-45DC-AFAA-E1F9D8B24762}" type="presOf" srcId="{725E4525-DD19-46E3-BB7F-5A0601AB1289}" destId="{E770C964-E44D-49E4-9D7B-B2D61BF57F4D}" srcOrd="0" destOrd="0" presId="urn:microsoft.com/office/officeart/2005/8/layout/lProcess1"/>
    <dgm:cxn modelId="{C1F6791E-4EDB-4D20-B572-41E419B28C96}" type="presOf" srcId="{0BFD8083-B34D-41D8-9C58-6140500CC6A8}" destId="{8F6B13FB-211F-42CB-AB26-0F3F5C75C6A8}" srcOrd="0" destOrd="0" presId="urn:microsoft.com/office/officeart/2005/8/layout/lProcess1"/>
    <dgm:cxn modelId="{4E6E68AB-D246-4EA7-9BEF-5D6FEC27B817}" type="presOf" srcId="{8C347637-EE4D-4A59-86E9-D76F43B35D45}" destId="{847B7E81-79F7-4357-9C8D-6752F5B43A9F}" srcOrd="0" destOrd="0" presId="urn:microsoft.com/office/officeart/2005/8/layout/lProcess1"/>
    <dgm:cxn modelId="{B7AFC769-5BB7-4C93-BDAF-940299AD3AA4}" srcId="{0BFD8083-B34D-41D8-9C58-6140500CC6A8}" destId="{5CC8DAB5-9CC9-4133-9044-5C7603C10ABF}" srcOrd="2" destOrd="0" parTransId="{5C1B4965-42E8-4822-A08D-0E163DA799DE}" sibTransId="{FE3B4187-23C1-4FB5-B80A-C258A1A7A618}"/>
    <dgm:cxn modelId="{C7EE3F96-BEFD-4CB0-BFE1-257B2401D31C}" type="presOf" srcId="{5CC8DAB5-9CC9-4133-9044-5C7603C10ABF}" destId="{5E8A1D0A-E959-48D4-9740-77242306D915}" srcOrd="0" destOrd="0" presId="urn:microsoft.com/office/officeart/2005/8/layout/lProcess1"/>
    <dgm:cxn modelId="{C0AE217A-206D-4FA3-BA1A-13B323CE47F4}" srcId="{5CC8DAB5-9CC9-4133-9044-5C7603C10ABF}" destId="{081F9D60-3EA6-445F-9256-37CDDD505C0E}" srcOrd="0" destOrd="0" parTransId="{680A678D-8DE0-42E2-9BE3-624673D0C5CF}" sibTransId="{F5DA0489-46C8-4FA0-8260-9DC249F32361}"/>
    <dgm:cxn modelId="{900CDA7C-F142-4B28-BD5B-C905201BF807}" type="presOf" srcId="{BF8AF5AC-91FA-4029-9215-916FDBB227EE}" destId="{CEB62EDD-91EA-4218-936C-A0641A233D79}" srcOrd="0" destOrd="0" presId="urn:microsoft.com/office/officeart/2005/8/layout/lProcess1"/>
    <dgm:cxn modelId="{87D430B9-AE68-4581-BD34-97F7ECA2093C}" type="presOf" srcId="{01A83B08-A4E3-4001-B836-916D08FC4512}" destId="{21EEA1D6-6645-482B-B697-396F9ABB29B1}" srcOrd="0" destOrd="0" presId="urn:microsoft.com/office/officeart/2005/8/layout/lProcess1"/>
    <dgm:cxn modelId="{A038E437-AD49-4038-B81A-0533C48D608A}" type="presOf" srcId="{24777208-A4F0-4976-BFC8-7DAC8036CBB7}" destId="{0DE2D561-082F-4871-9C14-4B9C2C322854}" srcOrd="0" destOrd="0" presId="urn:microsoft.com/office/officeart/2005/8/layout/lProcess1"/>
    <dgm:cxn modelId="{1AB14022-6A94-4A29-A548-45F667F1AD40}" srcId="{0BFD8083-B34D-41D8-9C58-6140500CC6A8}" destId="{8C347637-EE4D-4A59-86E9-D76F43B35D45}" srcOrd="0" destOrd="0" parTransId="{9B5164AA-5C2E-49AE-A4FD-9A7960686952}" sibTransId="{BB11FEAD-5657-4512-8525-DB52FA55ACEA}"/>
    <dgm:cxn modelId="{05B90093-D22A-421C-94EE-C97E7B8C1B62}" type="presOf" srcId="{F5DA0489-46C8-4FA0-8260-9DC249F32361}" destId="{294B1E62-C299-4BC7-87B8-70FFC4C4C4F7}" srcOrd="0" destOrd="0" presId="urn:microsoft.com/office/officeart/2005/8/layout/lProcess1"/>
    <dgm:cxn modelId="{75222B16-F513-450A-A78C-B24DC18A2E92}" type="presParOf" srcId="{8F6B13FB-211F-42CB-AB26-0F3F5C75C6A8}" destId="{ED98332B-4BEE-4B96-A3B5-AF29CB8D3121}" srcOrd="0" destOrd="0" presId="urn:microsoft.com/office/officeart/2005/8/layout/lProcess1"/>
    <dgm:cxn modelId="{71FDADD6-7BA0-4F3E-A351-1AA761EE0DAB}" type="presParOf" srcId="{ED98332B-4BEE-4B96-A3B5-AF29CB8D3121}" destId="{847B7E81-79F7-4357-9C8D-6752F5B43A9F}" srcOrd="0" destOrd="0" presId="urn:microsoft.com/office/officeart/2005/8/layout/lProcess1"/>
    <dgm:cxn modelId="{77495CC9-9C09-4FC3-A80C-50C9DB333718}" type="presParOf" srcId="{ED98332B-4BEE-4B96-A3B5-AF29CB8D3121}" destId="{0DBE0CE6-94BA-44E4-8528-2D6066B94B2B}" srcOrd="1" destOrd="0" presId="urn:microsoft.com/office/officeart/2005/8/layout/lProcess1"/>
    <dgm:cxn modelId="{6E50CD0A-BEDA-45F2-95F3-48DA5933630C}" type="presParOf" srcId="{ED98332B-4BEE-4B96-A3B5-AF29CB8D3121}" destId="{BB8D4F18-5C7E-4C6E-9E47-B7FCE2A96915}" srcOrd="2" destOrd="0" presId="urn:microsoft.com/office/officeart/2005/8/layout/lProcess1"/>
    <dgm:cxn modelId="{75587BB4-15C3-49E8-92A9-1D1547B6B7B0}" type="presParOf" srcId="{ED98332B-4BEE-4B96-A3B5-AF29CB8D3121}" destId="{29CA4F5C-62FF-4E85-9E47-01043255A5BB}" srcOrd="3" destOrd="0" presId="urn:microsoft.com/office/officeart/2005/8/layout/lProcess1"/>
    <dgm:cxn modelId="{714D109E-2D88-48D4-86F8-315DCF2D50C0}" type="presParOf" srcId="{ED98332B-4BEE-4B96-A3B5-AF29CB8D3121}" destId="{30CAB31C-DD63-497A-9BA8-CFB68DD12C25}" srcOrd="4" destOrd="0" presId="urn:microsoft.com/office/officeart/2005/8/layout/lProcess1"/>
    <dgm:cxn modelId="{57FCF3A3-CCE5-4399-AFE2-22234718595C}" type="presParOf" srcId="{ED98332B-4BEE-4B96-A3B5-AF29CB8D3121}" destId="{CEB62EDD-91EA-4218-936C-A0641A233D79}" srcOrd="5" destOrd="0" presId="urn:microsoft.com/office/officeart/2005/8/layout/lProcess1"/>
    <dgm:cxn modelId="{BE977358-FD29-4940-9453-7BECD6C7CC44}" type="presParOf" srcId="{ED98332B-4BEE-4B96-A3B5-AF29CB8D3121}" destId="{C793D24F-51C3-4813-A261-D3549B0EE689}" srcOrd="6" destOrd="0" presId="urn:microsoft.com/office/officeart/2005/8/layout/lProcess1"/>
    <dgm:cxn modelId="{96081D61-28E1-4750-BAB9-6DE3D6B5CD7C}" type="presParOf" srcId="{8F6B13FB-211F-42CB-AB26-0F3F5C75C6A8}" destId="{B935F456-EF67-4FF6-9C7A-B42BE5463243}" srcOrd="1" destOrd="0" presId="urn:microsoft.com/office/officeart/2005/8/layout/lProcess1"/>
    <dgm:cxn modelId="{61226142-B9BF-4988-A090-208B95D85227}" type="presParOf" srcId="{8F6B13FB-211F-42CB-AB26-0F3F5C75C6A8}" destId="{F6C8149F-B108-4D46-B3FA-781F77A507FB}" srcOrd="2" destOrd="0" presId="urn:microsoft.com/office/officeart/2005/8/layout/lProcess1"/>
    <dgm:cxn modelId="{E2C21C14-D6B4-469A-B035-C12A9F5D2CAF}" type="presParOf" srcId="{F6C8149F-B108-4D46-B3FA-781F77A507FB}" destId="{B2EA52D6-FE63-4325-8CC0-1B3D428C17C9}" srcOrd="0" destOrd="0" presId="urn:microsoft.com/office/officeart/2005/8/layout/lProcess1"/>
    <dgm:cxn modelId="{AE6AB60C-7215-449A-9D6D-28F458C62689}" type="presParOf" srcId="{F6C8149F-B108-4D46-B3FA-781F77A507FB}" destId="{21EEA1D6-6645-482B-B697-396F9ABB29B1}" srcOrd="1" destOrd="0" presId="urn:microsoft.com/office/officeart/2005/8/layout/lProcess1"/>
    <dgm:cxn modelId="{18351F2C-B9D0-4453-A559-F2606B523A82}" type="presParOf" srcId="{F6C8149F-B108-4D46-B3FA-781F77A507FB}" destId="{28B24E8E-9D5E-426C-BB78-91C8A3CFEFA0}" srcOrd="2" destOrd="0" presId="urn:microsoft.com/office/officeart/2005/8/layout/lProcess1"/>
    <dgm:cxn modelId="{1FC16129-D772-4698-8A2E-11D5329F56F5}" type="presParOf" srcId="{F6C8149F-B108-4D46-B3FA-781F77A507FB}" destId="{E770C964-E44D-49E4-9D7B-B2D61BF57F4D}" srcOrd="3" destOrd="0" presId="urn:microsoft.com/office/officeart/2005/8/layout/lProcess1"/>
    <dgm:cxn modelId="{3FE7C6A5-1F58-4D48-B488-5558E0DE8603}" type="presParOf" srcId="{F6C8149F-B108-4D46-B3FA-781F77A507FB}" destId="{BA66D3E3-578D-425E-AD76-715BDF9AC5EA}" srcOrd="4" destOrd="0" presId="urn:microsoft.com/office/officeart/2005/8/layout/lProcess1"/>
    <dgm:cxn modelId="{5EF64EF2-0972-4896-998F-5471C62B3EB0}" type="presParOf" srcId="{F6C8149F-B108-4D46-B3FA-781F77A507FB}" destId="{0DE2D561-082F-4871-9C14-4B9C2C322854}" srcOrd="5" destOrd="0" presId="urn:microsoft.com/office/officeart/2005/8/layout/lProcess1"/>
    <dgm:cxn modelId="{5AA4DAE0-2042-4DAE-A505-BDD5AC4275C8}" type="presParOf" srcId="{F6C8149F-B108-4D46-B3FA-781F77A507FB}" destId="{19C95682-55CB-4AF5-80F7-AA617318B984}" srcOrd="6" destOrd="0" presId="urn:microsoft.com/office/officeart/2005/8/layout/lProcess1"/>
    <dgm:cxn modelId="{4A19BBFC-E140-450A-AD8D-86588F977284}" type="presParOf" srcId="{8F6B13FB-211F-42CB-AB26-0F3F5C75C6A8}" destId="{D97CBB34-1546-4DBF-BA53-B36EBAAEC1FA}" srcOrd="3" destOrd="0" presId="urn:microsoft.com/office/officeart/2005/8/layout/lProcess1"/>
    <dgm:cxn modelId="{9D1D51C3-C372-4B13-A4CE-D1F9F2475E93}" type="presParOf" srcId="{8F6B13FB-211F-42CB-AB26-0F3F5C75C6A8}" destId="{995E06B3-22A5-4603-AB0D-DC9728C1A80A}" srcOrd="4" destOrd="0" presId="urn:microsoft.com/office/officeart/2005/8/layout/lProcess1"/>
    <dgm:cxn modelId="{DD185FBF-A803-4AC9-B2F1-EAB7DB371705}" type="presParOf" srcId="{995E06B3-22A5-4603-AB0D-DC9728C1A80A}" destId="{5E8A1D0A-E959-48D4-9740-77242306D915}" srcOrd="0" destOrd="0" presId="urn:microsoft.com/office/officeart/2005/8/layout/lProcess1"/>
    <dgm:cxn modelId="{9811FF7D-0CE0-4CDC-963F-7C153D49F8CE}" type="presParOf" srcId="{995E06B3-22A5-4603-AB0D-DC9728C1A80A}" destId="{5B07FBC8-1715-4C22-9635-E25897608F0E}" srcOrd="1" destOrd="0" presId="urn:microsoft.com/office/officeart/2005/8/layout/lProcess1"/>
    <dgm:cxn modelId="{5E18B26B-BCC5-482D-8CA7-C8529F186559}" type="presParOf" srcId="{995E06B3-22A5-4603-AB0D-DC9728C1A80A}" destId="{4FC94EC0-9868-4908-A236-3B3CEFB4EF26}" srcOrd="2" destOrd="0" presId="urn:microsoft.com/office/officeart/2005/8/layout/lProcess1"/>
    <dgm:cxn modelId="{09940B15-7EE0-41A7-BB3A-A9D1A0FE19D8}" type="presParOf" srcId="{995E06B3-22A5-4603-AB0D-DC9728C1A80A}" destId="{294B1E62-C299-4BC7-87B8-70FFC4C4C4F7}" srcOrd="3" destOrd="0" presId="urn:microsoft.com/office/officeart/2005/8/layout/lProcess1"/>
    <dgm:cxn modelId="{1E667B7D-2CE8-44BA-BD12-FD4DB023EA86}" type="presParOf" srcId="{995E06B3-22A5-4603-AB0D-DC9728C1A80A}" destId="{2A123968-96A0-4AB2-BDD7-08721B827D84}" srcOrd="4" destOrd="0" presId="urn:microsoft.com/office/officeart/2005/8/layout/lProcess1"/>
    <dgm:cxn modelId="{55C73B26-43D5-460F-8DE5-1BF19B4806EC}" type="presParOf" srcId="{995E06B3-22A5-4603-AB0D-DC9728C1A80A}" destId="{3B5A3931-F082-4A11-B218-61883C8696B5}" srcOrd="5" destOrd="0" presId="urn:microsoft.com/office/officeart/2005/8/layout/lProcess1"/>
    <dgm:cxn modelId="{9E47E8D1-60D7-48B5-A135-36E363880D83}" type="presParOf" srcId="{995E06B3-22A5-4603-AB0D-DC9728C1A80A}" destId="{BC9FDFDD-FC7B-4C9D-81ED-6F10431D8EE0}" srcOrd="6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CE7C43F6-2531-41C4-9E45-86A12D2FEA5F}" type="doc">
      <dgm:prSet loTypeId="urn:microsoft.com/office/officeart/2005/8/layout/process4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166DB5A2-B658-493C-AFBA-51E29AB8617A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152 государственные организации социального обслуживания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9EB7C5-F450-4234-9930-CD6C9E76B8B8}" type="parTrans" cxnId="{B9B0DCF5-80F6-474B-9AE0-477AA73C760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6CC0AE-F9BB-446E-80A2-75905CEA7261}" type="sibTrans" cxnId="{B9B0DCF5-80F6-474B-9AE0-477AA73C760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89530A-C2BF-40B4-B612-6AA3D7EE4672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118 автономных организаций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DA6389-8FDE-4588-813A-4A115424AE7B}" type="parTrans" cxnId="{0BCD64E5-C07F-477A-8F02-852080B6547B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5EDEC0-4914-4767-BA31-E032655EA08B}" type="sibTrans" cxnId="{0BCD64E5-C07F-477A-8F02-852080B6547B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0256FB-3711-400F-934F-8431AC6775A5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31 казенная организация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8C3941-CFB7-4B3A-8162-3A6A498A1F53}" type="parTrans" cxnId="{AADBF513-54C0-434B-82E4-C7BB1B0BDB7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C2F927-1E9E-4F4D-83AA-36574F7B896B}" type="sibTrans" cxnId="{AADBF513-54C0-434B-82E4-C7BB1B0BDB7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6A463E-BAA5-471A-9C5D-427B589F8231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 бюджетных организации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F78526-CC8A-44B7-A2A1-C1ED8B62BA2F}" type="parTrans" cxnId="{C2A0B7AF-2DDF-4BF3-A60D-8047FA7F071D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333505-33C2-4F39-BA19-862F0ED59CFD}" type="sibTrans" cxnId="{C2A0B7AF-2DDF-4BF3-A60D-8047FA7F071D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81CA78-48CD-4E9A-A97A-1D6A7B6AE73F}" type="pres">
      <dgm:prSet presAssocID="{CE7C43F6-2531-41C4-9E45-86A12D2FEA5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3CE4CA-019D-4C8B-B963-12FDAB464ADA}" type="pres">
      <dgm:prSet presAssocID="{166DB5A2-B658-493C-AFBA-51E29AB8617A}" presName="boxAndChildren" presStyleCnt="0"/>
      <dgm:spPr/>
    </dgm:pt>
    <dgm:pt modelId="{C36F7AA1-5E9D-4FC3-B569-04DE041983D6}" type="pres">
      <dgm:prSet presAssocID="{166DB5A2-B658-493C-AFBA-51E29AB8617A}" presName="parentTextBox" presStyleLbl="node1" presStyleIdx="0" presStyleCnt="1"/>
      <dgm:spPr/>
      <dgm:t>
        <a:bodyPr/>
        <a:lstStyle/>
        <a:p>
          <a:endParaRPr lang="ru-RU"/>
        </a:p>
      </dgm:t>
    </dgm:pt>
    <dgm:pt modelId="{0B2C70F7-0C81-4173-AAAD-7C1940F204CF}" type="pres">
      <dgm:prSet presAssocID="{166DB5A2-B658-493C-AFBA-51E29AB8617A}" presName="entireBox" presStyleLbl="node1" presStyleIdx="0" presStyleCnt="1"/>
      <dgm:spPr/>
      <dgm:t>
        <a:bodyPr/>
        <a:lstStyle/>
        <a:p>
          <a:endParaRPr lang="ru-RU"/>
        </a:p>
      </dgm:t>
    </dgm:pt>
    <dgm:pt modelId="{CBDCB4EE-2FA3-4C84-95EE-FC67ADB61195}" type="pres">
      <dgm:prSet presAssocID="{166DB5A2-B658-493C-AFBA-51E29AB8617A}" presName="descendantBox" presStyleCnt="0"/>
      <dgm:spPr/>
    </dgm:pt>
    <dgm:pt modelId="{9CBFF644-E96C-4C8C-BBA1-E1EAEC78E27D}" type="pres">
      <dgm:prSet presAssocID="{3A89530A-C2BF-40B4-B612-6AA3D7EE4672}" presName="childTextBo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BE0598-EEA5-4E59-B3C2-2F4B0C652710}" type="pres">
      <dgm:prSet presAssocID="{340256FB-3711-400F-934F-8431AC6775A5}" presName="childTextBox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2C883E-5B27-41F6-BE31-97309E680E9A}" type="pres">
      <dgm:prSet presAssocID="{9C6A463E-BAA5-471A-9C5D-427B589F8231}" presName="childTextBox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A0B7AF-2DDF-4BF3-A60D-8047FA7F071D}" srcId="{166DB5A2-B658-493C-AFBA-51E29AB8617A}" destId="{9C6A463E-BAA5-471A-9C5D-427B589F8231}" srcOrd="2" destOrd="0" parTransId="{D9F78526-CC8A-44B7-A2A1-C1ED8B62BA2F}" sibTransId="{EE333505-33C2-4F39-BA19-862F0ED59CFD}"/>
    <dgm:cxn modelId="{43AB23E3-11E3-4BB1-9D9E-4154BDFE81AD}" type="presOf" srcId="{CE7C43F6-2531-41C4-9E45-86A12D2FEA5F}" destId="{0E81CA78-48CD-4E9A-A97A-1D6A7B6AE73F}" srcOrd="0" destOrd="0" presId="urn:microsoft.com/office/officeart/2005/8/layout/process4"/>
    <dgm:cxn modelId="{AADBF513-54C0-434B-82E4-C7BB1B0BDB74}" srcId="{166DB5A2-B658-493C-AFBA-51E29AB8617A}" destId="{340256FB-3711-400F-934F-8431AC6775A5}" srcOrd="1" destOrd="0" parTransId="{E68C3941-CFB7-4B3A-8162-3A6A498A1F53}" sibTransId="{08C2F927-1E9E-4F4D-83AA-36574F7B896B}"/>
    <dgm:cxn modelId="{1D2F3211-BB60-4346-BBA5-658BFFB025EA}" type="presOf" srcId="{166DB5A2-B658-493C-AFBA-51E29AB8617A}" destId="{C36F7AA1-5E9D-4FC3-B569-04DE041983D6}" srcOrd="0" destOrd="0" presId="urn:microsoft.com/office/officeart/2005/8/layout/process4"/>
    <dgm:cxn modelId="{14F4FC8D-DC28-4367-817A-9659FF8F0C91}" type="presOf" srcId="{3A89530A-C2BF-40B4-B612-6AA3D7EE4672}" destId="{9CBFF644-E96C-4C8C-BBA1-E1EAEC78E27D}" srcOrd="0" destOrd="0" presId="urn:microsoft.com/office/officeart/2005/8/layout/process4"/>
    <dgm:cxn modelId="{385CE6B9-97F0-493F-A797-A36B7781F3A1}" type="presOf" srcId="{166DB5A2-B658-493C-AFBA-51E29AB8617A}" destId="{0B2C70F7-0C81-4173-AAAD-7C1940F204CF}" srcOrd="1" destOrd="0" presId="urn:microsoft.com/office/officeart/2005/8/layout/process4"/>
    <dgm:cxn modelId="{E1E69B72-00E2-4BB2-A848-A793AE41AD19}" type="presOf" srcId="{340256FB-3711-400F-934F-8431AC6775A5}" destId="{18BE0598-EEA5-4E59-B3C2-2F4B0C652710}" srcOrd="0" destOrd="0" presId="urn:microsoft.com/office/officeart/2005/8/layout/process4"/>
    <dgm:cxn modelId="{B9B0DCF5-80F6-474B-9AE0-477AA73C7604}" srcId="{CE7C43F6-2531-41C4-9E45-86A12D2FEA5F}" destId="{166DB5A2-B658-493C-AFBA-51E29AB8617A}" srcOrd="0" destOrd="0" parTransId="{559EB7C5-F450-4234-9930-CD6C9E76B8B8}" sibTransId="{6B6CC0AE-F9BB-446E-80A2-75905CEA7261}"/>
    <dgm:cxn modelId="{2C0F65CB-323F-4BB7-B795-2893F7A688E1}" type="presOf" srcId="{9C6A463E-BAA5-471A-9C5D-427B589F8231}" destId="{252C883E-5B27-41F6-BE31-97309E680E9A}" srcOrd="0" destOrd="0" presId="urn:microsoft.com/office/officeart/2005/8/layout/process4"/>
    <dgm:cxn modelId="{0BCD64E5-C07F-477A-8F02-852080B6547B}" srcId="{166DB5A2-B658-493C-AFBA-51E29AB8617A}" destId="{3A89530A-C2BF-40B4-B612-6AA3D7EE4672}" srcOrd="0" destOrd="0" parTransId="{54DA6389-8FDE-4588-813A-4A115424AE7B}" sibTransId="{365EDEC0-4914-4767-BA31-E032655EA08B}"/>
    <dgm:cxn modelId="{0C60F0AF-1D93-465D-ACFC-E8982EB34251}" type="presParOf" srcId="{0E81CA78-48CD-4E9A-A97A-1D6A7B6AE73F}" destId="{183CE4CA-019D-4C8B-B963-12FDAB464ADA}" srcOrd="0" destOrd="0" presId="urn:microsoft.com/office/officeart/2005/8/layout/process4"/>
    <dgm:cxn modelId="{3BBA34B7-D8D4-4D92-96D5-F1BBB46A0932}" type="presParOf" srcId="{183CE4CA-019D-4C8B-B963-12FDAB464ADA}" destId="{C36F7AA1-5E9D-4FC3-B569-04DE041983D6}" srcOrd="0" destOrd="0" presId="urn:microsoft.com/office/officeart/2005/8/layout/process4"/>
    <dgm:cxn modelId="{E8B5A7C5-1558-45B6-BAB9-61AE1FF3735B}" type="presParOf" srcId="{183CE4CA-019D-4C8B-B963-12FDAB464ADA}" destId="{0B2C70F7-0C81-4173-AAAD-7C1940F204CF}" srcOrd="1" destOrd="0" presId="urn:microsoft.com/office/officeart/2005/8/layout/process4"/>
    <dgm:cxn modelId="{841688F2-23D1-4828-BDAC-8DD4EC500EB8}" type="presParOf" srcId="{183CE4CA-019D-4C8B-B963-12FDAB464ADA}" destId="{CBDCB4EE-2FA3-4C84-95EE-FC67ADB61195}" srcOrd="2" destOrd="0" presId="urn:microsoft.com/office/officeart/2005/8/layout/process4"/>
    <dgm:cxn modelId="{3483DF59-8A83-4D11-BFBE-8DD060431C46}" type="presParOf" srcId="{CBDCB4EE-2FA3-4C84-95EE-FC67ADB61195}" destId="{9CBFF644-E96C-4C8C-BBA1-E1EAEC78E27D}" srcOrd="0" destOrd="0" presId="urn:microsoft.com/office/officeart/2005/8/layout/process4"/>
    <dgm:cxn modelId="{C1F76FE4-D3E1-4856-8796-2F0920AE1266}" type="presParOf" srcId="{CBDCB4EE-2FA3-4C84-95EE-FC67ADB61195}" destId="{18BE0598-EEA5-4E59-B3C2-2F4B0C652710}" srcOrd="1" destOrd="0" presId="urn:microsoft.com/office/officeart/2005/8/layout/process4"/>
    <dgm:cxn modelId="{E2622724-143E-4DB3-A521-4C7CA7036BA9}" type="presParOf" srcId="{CBDCB4EE-2FA3-4C84-95EE-FC67ADB61195}" destId="{252C883E-5B27-41F6-BE31-97309E680E9A}" srcOrd="2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A84B965-2E93-4E99-A743-32EAB556096A}" type="doc">
      <dgm:prSet loTypeId="urn:microsoft.com/office/officeart/2005/8/layout/hierarchy2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5FCCF4C-86BA-4F5A-B66C-EE6106A0C09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194 </a:t>
          </a:r>
          <a:b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поставщика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9D3122-A297-4DBC-B5E8-20906B71F01A}" type="parTrans" cxnId="{48EDF305-7419-4002-9411-30C3891BFA7F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8CC15D-FC55-40AA-8A0B-AE888BE4B484}" type="sibTrans" cxnId="{48EDF305-7419-4002-9411-30C3891BFA7F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70F48E-F52B-4CD4-AB04-128D3C06956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42 негосударственных поставщика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F0C285-5587-41B2-B509-97A0C4856937}" type="parTrans" cxnId="{FC5DF195-9B96-4650-983F-7E83F124CC93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13873A-D7DE-4E6C-81E5-40FC057B2E0A}" type="sibTrans" cxnId="{FC5DF195-9B96-4650-983F-7E83F124CC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1678A4-6211-4B59-A2E8-D8529F068889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36 СОНКО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414F8B-9907-4144-826C-CBDBCFF6BF96}" type="parTrans" cxnId="{332E8420-E233-40C7-8F55-D45E7FF33742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449F47-F203-4966-89DA-4DC1DBA59B62}" type="sibTrans" cxnId="{332E8420-E233-40C7-8F55-D45E7FF33742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4AE391-00CB-488E-957B-E5D7B88D382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6 коммерческих структур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318E7C-39EA-434D-9438-578B9159D321}" type="parTrans" cxnId="{D252D7AB-A870-4A1A-A012-7582B49F83BB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7E95AC-F617-45D5-9FC5-EA215AA5EF5F}" type="sibTrans" cxnId="{D252D7AB-A870-4A1A-A012-7582B49F83BB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0863FC-ED7B-46B7-B7B9-5894B536CD67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152 государственных поставщика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23AE30-215C-4523-86A5-C95318DD37F3}" type="parTrans" cxnId="{C8976FA4-0ABB-4AD5-8599-8605E7804071}">
      <dgm:prSet custT="1"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C03B1F-1314-439F-B8FA-4203AAE40AFB}" type="sibTrans" cxnId="{C8976FA4-0ABB-4AD5-8599-8605E7804071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498152-EED3-43F9-BD95-EE6C267FB200}" type="pres">
      <dgm:prSet presAssocID="{EA84B965-2E93-4E99-A743-32EAB556096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4DFD12-B9E2-4D33-9498-AD61DF623CE1}" type="pres">
      <dgm:prSet presAssocID="{05FCCF4C-86BA-4F5A-B66C-EE6106A0C09E}" presName="root1" presStyleCnt="0"/>
      <dgm:spPr/>
    </dgm:pt>
    <dgm:pt modelId="{B0B25D22-16D0-4532-BCE9-A4C3ECA83DD1}" type="pres">
      <dgm:prSet presAssocID="{05FCCF4C-86BA-4F5A-B66C-EE6106A0C09E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6F0C2A-F782-4620-97F2-0186F69640CC}" type="pres">
      <dgm:prSet presAssocID="{05FCCF4C-86BA-4F5A-B66C-EE6106A0C09E}" presName="level2hierChild" presStyleCnt="0"/>
      <dgm:spPr/>
    </dgm:pt>
    <dgm:pt modelId="{4A0285E7-2FA7-4068-8E98-10590BDF5EB0}" type="pres">
      <dgm:prSet presAssocID="{20F0C285-5587-41B2-B509-97A0C4856937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0269EA93-AAF0-467D-AE65-8D4A63E732BB}" type="pres">
      <dgm:prSet presAssocID="{20F0C285-5587-41B2-B509-97A0C4856937}" presName="connTx" presStyleLbl="parChTrans1D2" presStyleIdx="0" presStyleCnt="2"/>
      <dgm:spPr/>
      <dgm:t>
        <a:bodyPr/>
        <a:lstStyle/>
        <a:p>
          <a:endParaRPr lang="ru-RU"/>
        </a:p>
      </dgm:t>
    </dgm:pt>
    <dgm:pt modelId="{9ABA252C-9228-4D1A-B776-DC59C66D10A4}" type="pres">
      <dgm:prSet presAssocID="{9C70F48E-F52B-4CD4-AB04-128D3C069568}" presName="root2" presStyleCnt="0"/>
      <dgm:spPr/>
    </dgm:pt>
    <dgm:pt modelId="{AC6509B2-2018-4299-9C39-DD562F3E9EB8}" type="pres">
      <dgm:prSet presAssocID="{9C70F48E-F52B-4CD4-AB04-128D3C069568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115F296-A660-404C-A5E7-5FD64AA696F6}" type="pres">
      <dgm:prSet presAssocID="{9C70F48E-F52B-4CD4-AB04-128D3C069568}" presName="level3hierChild" presStyleCnt="0"/>
      <dgm:spPr/>
    </dgm:pt>
    <dgm:pt modelId="{C6542E3B-DEFE-44D0-878B-2447A128F1F3}" type="pres">
      <dgm:prSet presAssocID="{1B414F8B-9907-4144-826C-CBDBCFF6BF96}" presName="conn2-1" presStyleLbl="parChTrans1D3" presStyleIdx="0" presStyleCnt="2"/>
      <dgm:spPr/>
      <dgm:t>
        <a:bodyPr/>
        <a:lstStyle/>
        <a:p>
          <a:endParaRPr lang="ru-RU"/>
        </a:p>
      </dgm:t>
    </dgm:pt>
    <dgm:pt modelId="{BE4BF699-5DE2-4AB1-AA2E-2033862F158D}" type="pres">
      <dgm:prSet presAssocID="{1B414F8B-9907-4144-826C-CBDBCFF6BF96}" presName="connTx" presStyleLbl="parChTrans1D3" presStyleIdx="0" presStyleCnt="2"/>
      <dgm:spPr/>
      <dgm:t>
        <a:bodyPr/>
        <a:lstStyle/>
        <a:p>
          <a:endParaRPr lang="ru-RU"/>
        </a:p>
      </dgm:t>
    </dgm:pt>
    <dgm:pt modelId="{8004F35C-CFBA-4D67-97F9-B024D3E559F1}" type="pres">
      <dgm:prSet presAssocID="{741678A4-6211-4B59-A2E8-D8529F068889}" presName="root2" presStyleCnt="0"/>
      <dgm:spPr/>
    </dgm:pt>
    <dgm:pt modelId="{5856E2AC-DE3F-47B1-9EF1-5F6D745649D6}" type="pres">
      <dgm:prSet presAssocID="{741678A4-6211-4B59-A2E8-D8529F068889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CAC75D9-D071-4620-95ED-F61FEE04D6DD}" type="pres">
      <dgm:prSet presAssocID="{741678A4-6211-4B59-A2E8-D8529F068889}" presName="level3hierChild" presStyleCnt="0"/>
      <dgm:spPr/>
    </dgm:pt>
    <dgm:pt modelId="{22A49B71-327F-48E5-AA1D-723EFBCA2980}" type="pres">
      <dgm:prSet presAssocID="{89318E7C-39EA-434D-9438-578B9159D321}" presName="conn2-1" presStyleLbl="parChTrans1D3" presStyleIdx="1" presStyleCnt="2"/>
      <dgm:spPr/>
      <dgm:t>
        <a:bodyPr/>
        <a:lstStyle/>
        <a:p>
          <a:endParaRPr lang="ru-RU"/>
        </a:p>
      </dgm:t>
    </dgm:pt>
    <dgm:pt modelId="{E588B219-3028-4161-93E9-4FFD8A8D84AE}" type="pres">
      <dgm:prSet presAssocID="{89318E7C-39EA-434D-9438-578B9159D321}" presName="connTx" presStyleLbl="parChTrans1D3" presStyleIdx="1" presStyleCnt="2"/>
      <dgm:spPr/>
      <dgm:t>
        <a:bodyPr/>
        <a:lstStyle/>
        <a:p>
          <a:endParaRPr lang="ru-RU"/>
        </a:p>
      </dgm:t>
    </dgm:pt>
    <dgm:pt modelId="{46EEAFD8-B0E6-46FB-B5D3-68B2B1A00C2C}" type="pres">
      <dgm:prSet presAssocID="{E84AE391-00CB-488E-957B-E5D7B88D3825}" presName="root2" presStyleCnt="0"/>
      <dgm:spPr/>
    </dgm:pt>
    <dgm:pt modelId="{AB6AC632-8766-46CA-8230-D740A989B95B}" type="pres">
      <dgm:prSet presAssocID="{E84AE391-00CB-488E-957B-E5D7B88D3825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3FEB26-6173-424B-9297-1BC63132293B}" type="pres">
      <dgm:prSet presAssocID="{E84AE391-00CB-488E-957B-E5D7B88D3825}" presName="level3hierChild" presStyleCnt="0"/>
      <dgm:spPr/>
    </dgm:pt>
    <dgm:pt modelId="{939B5FFD-1179-42E4-B80C-038C0484ED85}" type="pres">
      <dgm:prSet presAssocID="{6423AE30-215C-4523-86A5-C95318DD37F3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AE4EC9DB-9B08-4A66-A0AD-7D6612CA985B}" type="pres">
      <dgm:prSet presAssocID="{6423AE30-215C-4523-86A5-C95318DD37F3}" presName="connTx" presStyleLbl="parChTrans1D2" presStyleIdx="1" presStyleCnt="2"/>
      <dgm:spPr/>
      <dgm:t>
        <a:bodyPr/>
        <a:lstStyle/>
        <a:p>
          <a:endParaRPr lang="ru-RU"/>
        </a:p>
      </dgm:t>
    </dgm:pt>
    <dgm:pt modelId="{F330FF3A-3A53-4815-9BF1-D046E38C6990}" type="pres">
      <dgm:prSet presAssocID="{AD0863FC-ED7B-46B7-B7B9-5894B536CD67}" presName="root2" presStyleCnt="0"/>
      <dgm:spPr/>
    </dgm:pt>
    <dgm:pt modelId="{96E7849E-8A6D-42CB-AB6E-BAF9BA8719ED}" type="pres">
      <dgm:prSet presAssocID="{AD0863FC-ED7B-46B7-B7B9-5894B536CD67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10301BB-39B2-4ED4-8417-450D7C3C9535}" type="pres">
      <dgm:prSet presAssocID="{AD0863FC-ED7B-46B7-B7B9-5894B536CD67}" presName="level3hierChild" presStyleCnt="0"/>
      <dgm:spPr/>
    </dgm:pt>
  </dgm:ptLst>
  <dgm:cxnLst>
    <dgm:cxn modelId="{FC5DF195-9B96-4650-983F-7E83F124CC93}" srcId="{05FCCF4C-86BA-4F5A-B66C-EE6106A0C09E}" destId="{9C70F48E-F52B-4CD4-AB04-128D3C069568}" srcOrd="0" destOrd="0" parTransId="{20F0C285-5587-41B2-B509-97A0C4856937}" sibTransId="{9013873A-D7DE-4E6C-81E5-40FC057B2E0A}"/>
    <dgm:cxn modelId="{EA8610A6-3DC1-4C2A-974B-2EBB427ECD0B}" type="presOf" srcId="{9C70F48E-F52B-4CD4-AB04-128D3C069568}" destId="{AC6509B2-2018-4299-9C39-DD562F3E9EB8}" srcOrd="0" destOrd="0" presId="urn:microsoft.com/office/officeart/2005/8/layout/hierarchy2"/>
    <dgm:cxn modelId="{2D899CAB-4693-4EDA-95CB-6438E14ABF15}" type="presOf" srcId="{20F0C285-5587-41B2-B509-97A0C4856937}" destId="{0269EA93-AAF0-467D-AE65-8D4A63E732BB}" srcOrd="1" destOrd="0" presId="urn:microsoft.com/office/officeart/2005/8/layout/hierarchy2"/>
    <dgm:cxn modelId="{09BA5DA9-FB9F-47F8-A8F5-05B1BAA300DC}" type="presOf" srcId="{05FCCF4C-86BA-4F5A-B66C-EE6106A0C09E}" destId="{B0B25D22-16D0-4532-BCE9-A4C3ECA83DD1}" srcOrd="0" destOrd="0" presId="urn:microsoft.com/office/officeart/2005/8/layout/hierarchy2"/>
    <dgm:cxn modelId="{67CB108E-5FC4-4AA9-A494-F0057312E9D1}" type="presOf" srcId="{20F0C285-5587-41B2-B509-97A0C4856937}" destId="{4A0285E7-2FA7-4068-8E98-10590BDF5EB0}" srcOrd="0" destOrd="0" presId="urn:microsoft.com/office/officeart/2005/8/layout/hierarchy2"/>
    <dgm:cxn modelId="{B87EEB4C-702B-4CE2-A842-7D5C5F34C83B}" type="presOf" srcId="{89318E7C-39EA-434D-9438-578B9159D321}" destId="{22A49B71-327F-48E5-AA1D-723EFBCA2980}" srcOrd="0" destOrd="0" presId="urn:microsoft.com/office/officeart/2005/8/layout/hierarchy2"/>
    <dgm:cxn modelId="{EAD91E04-2080-4A59-A7B4-F8FB09900992}" type="presOf" srcId="{6423AE30-215C-4523-86A5-C95318DD37F3}" destId="{939B5FFD-1179-42E4-B80C-038C0484ED85}" srcOrd="0" destOrd="0" presId="urn:microsoft.com/office/officeart/2005/8/layout/hierarchy2"/>
    <dgm:cxn modelId="{332E8420-E233-40C7-8F55-D45E7FF33742}" srcId="{9C70F48E-F52B-4CD4-AB04-128D3C069568}" destId="{741678A4-6211-4B59-A2E8-D8529F068889}" srcOrd="0" destOrd="0" parTransId="{1B414F8B-9907-4144-826C-CBDBCFF6BF96}" sibTransId="{64449F47-F203-4966-89DA-4DC1DBA59B62}"/>
    <dgm:cxn modelId="{8385B57B-D618-4885-ACEE-0E391885736B}" type="presOf" srcId="{E84AE391-00CB-488E-957B-E5D7B88D3825}" destId="{AB6AC632-8766-46CA-8230-D740A989B95B}" srcOrd="0" destOrd="0" presId="urn:microsoft.com/office/officeart/2005/8/layout/hierarchy2"/>
    <dgm:cxn modelId="{DA77FE76-343D-4F9D-B627-23857BE18035}" type="presOf" srcId="{1B414F8B-9907-4144-826C-CBDBCFF6BF96}" destId="{C6542E3B-DEFE-44D0-878B-2447A128F1F3}" srcOrd="0" destOrd="0" presId="urn:microsoft.com/office/officeart/2005/8/layout/hierarchy2"/>
    <dgm:cxn modelId="{48EDF305-7419-4002-9411-30C3891BFA7F}" srcId="{EA84B965-2E93-4E99-A743-32EAB556096A}" destId="{05FCCF4C-86BA-4F5A-B66C-EE6106A0C09E}" srcOrd="0" destOrd="0" parTransId="{A39D3122-A297-4DBC-B5E8-20906B71F01A}" sibTransId="{238CC15D-FC55-40AA-8A0B-AE888BE4B484}"/>
    <dgm:cxn modelId="{C8976FA4-0ABB-4AD5-8599-8605E7804071}" srcId="{05FCCF4C-86BA-4F5A-B66C-EE6106A0C09E}" destId="{AD0863FC-ED7B-46B7-B7B9-5894B536CD67}" srcOrd="1" destOrd="0" parTransId="{6423AE30-215C-4523-86A5-C95318DD37F3}" sibTransId="{04C03B1F-1314-439F-B8FA-4203AAE40AFB}"/>
    <dgm:cxn modelId="{DB18B237-E128-4FF4-88BE-C21C6109ECC3}" type="presOf" srcId="{89318E7C-39EA-434D-9438-578B9159D321}" destId="{E588B219-3028-4161-93E9-4FFD8A8D84AE}" srcOrd="1" destOrd="0" presId="urn:microsoft.com/office/officeart/2005/8/layout/hierarchy2"/>
    <dgm:cxn modelId="{2F988BC5-3F49-420B-81AA-95C6622A646D}" type="presOf" srcId="{6423AE30-215C-4523-86A5-C95318DD37F3}" destId="{AE4EC9DB-9B08-4A66-A0AD-7D6612CA985B}" srcOrd="1" destOrd="0" presId="urn:microsoft.com/office/officeart/2005/8/layout/hierarchy2"/>
    <dgm:cxn modelId="{D252D7AB-A870-4A1A-A012-7582B49F83BB}" srcId="{9C70F48E-F52B-4CD4-AB04-128D3C069568}" destId="{E84AE391-00CB-488E-957B-E5D7B88D3825}" srcOrd="1" destOrd="0" parTransId="{89318E7C-39EA-434D-9438-578B9159D321}" sibTransId="{C57E95AC-F617-45D5-9FC5-EA215AA5EF5F}"/>
    <dgm:cxn modelId="{F2232E3F-5B5F-470D-A39D-0AB612C00341}" type="presOf" srcId="{1B414F8B-9907-4144-826C-CBDBCFF6BF96}" destId="{BE4BF699-5DE2-4AB1-AA2E-2033862F158D}" srcOrd="1" destOrd="0" presId="urn:microsoft.com/office/officeart/2005/8/layout/hierarchy2"/>
    <dgm:cxn modelId="{976931EB-5D1B-4920-A24D-8D3BEB9EEC9E}" type="presOf" srcId="{EA84B965-2E93-4E99-A743-32EAB556096A}" destId="{1F498152-EED3-43F9-BD95-EE6C267FB200}" srcOrd="0" destOrd="0" presId="urn:microsoft.com/office/officeart/2005/8/layout/hierarchy2"/>
    <dgm:cxn modelId="{E792F97B-E7FA-494E-8599-4EE633E58CEA}" type="presOf" srcId="{AD0863FC-ED7B-46B7-B7B9-5894B536CD67}" destId="{96E7849E-8A6D-42CB-AB6E-BAF9BA8719ED}" srcOrd="0" destOrd="0" presId="urn:microsoft.com/office/officeart/2005/8/layout/hierarchy2"/>
    <dgm:cxn modelId="{049CA44C-9209-4EB6-A7C2-E0A1FB4001FE}" type="presOf" srcId="{741678A4-6211-4B59-A2E8-D8529F068889}" destId="{5856E2AC-DE3F-47B1-9EF1-5F6D745649D6}" srcOrd="0" destOrd="0" presId="urn:microsoft.com/office/officeart/2005/8/layout/hierarchy2"/>
    <dgm:cxn modelId="{9B6A5964-6F21-440D-8A2B-B65223674EE7}" type="presParOf" srcId="{1F498152-EED3-43F9-BD95-EE6C267FB200}" destId="{E44DFD12-B9E2-4D33-9498-AD61DF623CE1}" srcOrd="0" destOrd="0" presId="urn:microsoft.com/office/officeart/2005/8/layout/hierarchy2"/>
    <dgm:cxn modelId="{48977DF2-13E7-4D4B-8F50-AF7E43777E31}" type="presParOf" srcId="{E44DFD12-B9E2-4D33-9498-AD61DF623CE1}" destId="{B0B25D22-16D0-4532-BCE9-A4C3ECA83DD1}" srcOrd="0" destOrd="0" presId="urn:microsoft.com/office/officeart/2005/8/layout/hierarchy2"/>
    <dgm:cxn modelId="{76702E16-D4A5-4978-8F6C-34DDA0281D13}" type="presParOf" srcId="{E44DFD12-B9E2-4D33-9498-AD61DF623CE1}" destId="{3B6F0C2A-F782-4620-97F2-0186F69640CC}" srcOrd="1" destOrd="0" presId="urn:microsoft.com/office/officeart/2005/8/layout/hierarchy2"/>
    <dgm:cxn modelId="{72D3208D-7511-46C1-927B-0C889E433018}" type="presParOf" srcId="{3B6F0C2A-F782-4620-97F2-0186F69640CC}" destId="{4A0285E7-2FA7-4068-8E98-10590BDF5EB0}" srcOrd="0" destOrd="0" presId="urn:microsoft.com/office/officeart/2005/8/layout/hierarchy2"/>
    <dgm:cxn modelId="{DAB157F6-0BEB-4C36-8760-82D61D386A4D}" type="presParOf" srcId="{4A0285E7-2FA7-4068-8E98-10590BDF5EB0}" destId="{0269EA93-AAF0-467D-AE65-8D4A63E732BB}" srcOrd="0" destOrd="0" presId="urn:microsoft.com/office/officeart/2005/8/layout/hierarchy2"/>
    <dgm:cxn modelId="{D99E5534-820C-4778-B210-F20CF1EA844B}" type="presParOf" srcId="{3B6F0C2A-F782-4620-97F2-0186F69640CC}" destId="{9ABA252C-9228-4D1A-B776-DC59C66D10A4}" srcOrd="1" destOrd="0" presId="urn:microsoft.com/office/officeart/2005/8/layout/hierarchy2"/>
    <dgm:cxn modelId="{2344454F-6A47-41DC-910D-E994F4A84900}" type="presParOf" srcId="{9ABA252C-9228-4D1A-B776-DC59C66D10A4}" destId="{AC6509B2-2018-4299-9C39-DD562F3E9EB8}" srcOrd="0" destOrd="0" presId="urn:microsoft.com/office/officeart/2005/8/layout/hierarchy2"/>
    <dgm:cxn modelId="{ABF32F3B-DE25-4EE4-80CA-91383E086414}" type="presParOf" srcId="{9ABA252C-9228-4D1A-B776-DC59C66D10A4}" destId="{1115F296-A660-404C-A5E7-5FD64AA696F6}" srcOrd="1" destOrd="0" presId="urn:microsoft.com/office/officeart/2005/8/layout/hierarchy2"/>
    <dgm:cxn modelId="{192D9233-8D67-4503-8E35-85F73F819F14}" type="presParOf" srcId="{1115F296-A660-404C-A5E7-5FD64AA696F6}" destId="{C6542E3B-DEFE-44D0-878B-2447A128F1F3}" srcOrd="0" destOrd="0" presId="urn:microsoft.com/office/officeart/2005/8/layout/hierarchy2"/>
    <dgm:cxn modelId="{96CA1B0D-A4F5-44CB-A485-2D7E76233ECB}" type="presParOf" srcId="{C6542E3B-DEFE-44D0-878B-2447A128F1F3}" destId="{BE4BF699-5DE2-4AB1-AA2E-2033862F158D}" srcOrd="0" destOrd="0" presId="urn:microsoft.com/office/officeart/2005/8/layout/hierarchy2"/>
    <dgm:cxn modelId="{8A7A841D-0B3E-4B98-A54C-ADA5B82B7839}" type="presParOf" srcId="{1115F296-A660-404C-A5E7-5FD64AA696F6}" destId="{8004F35C-CFBA-4D67-97F9-B024D3E559F1}" srcOrd="1" destOrd="0" presId="urn:microsoft.com/office/officeart/2005/8/layout/hierarchy2"/>
    <dgm:cxn modelId="{B305BD0F-C890-484C-84D7-D652CDC589A5}" type="presParOf" srcId="{8004F35C-CFBA-4D67-97F9-B024D3E559F1}" destId="{5856E2AC-DE3F-47B1-9EF1-5F6D745649D6}" srcOrd="0" destOrd="0" presId="urn:microsoft.com/office/officeart/2005/8/layout/hierarchy2"/>
    <dgm:cxn modelId="{55D42B23-E6F2-4337-A4F0-8385128F288F}" type="presParOf" srcId="{8004F35C-CFBA-4D67-97F9-B024D3E559F1}" destId="{ACAC75D9-D071-4620-95ED-F61FEE04D6DD}" srcOrd="1" destOrd="0" presId="urn:microsoft.com/office/officeart/2005/8/layout/hierarchy2"/>
    <dgm:cxn modelId="{1966BB07-C4C5-4487-ADDC-844470E76DC0}" type="presParOf" srcId="{1115F296-A660-404C-A5E7-5FD64AA696F6}" destId="{22A49B71-327F-48E5-AA1D-723EFBCA2980}" srcOrd="2" destOrd="0" presId="urn:microsoft.com/office/officeart/2005/8/layout/hierarchy2"/>
    <dgm:cxn modelId="{39B1EEAF-94F9-41EB-A8F5-025CBD9CD4A9}" type="presParOf" srcId="{22A49B71-327F-48E5-AA1D-723EFBCA2980}" destId="{E588B219-3028-4161-93E9-4FFD8A8D84AE}" srcOrd="0" destOrd="0" presId="urn:microsoft.com/office/officeart/2005/8/layout/hierarchy2"/>
    <dgm:cxn modelId="{A2D79041-A1DF-4071-8446-924FD79233E8}" type="presParOf" srcId="{1115F296-A660-404C-A5E7-5FD64AA696F6}" destId="{46EEAFD8-B0E6-46FB-B5D3-68B2B1A00C2C}" srcOrd="3" destOrd="0" presId="urn:microsoft.com/office/officeart/2005/8/layout/hierarchy2"/>
    <dgm:cxn modelId="{011D7463-98E3-4A33-B8B6-4794FC009D97}" type="presParOf" srcId="{46EEAFD8-B0E6-46FB-B5D3-68B2B1A00C2C}" destId="{AB6AC632-8766-46CA-8230-D740A989B95B}" srcOrd="0" destOrd="0" presId="urn:microsoft.com/office/officeart/2005/8/layout/hierarchy2"/>
    <dgm:cxn modelId="{DB7CE782-CDB1-494B-9D75-F4FBD30A4F22}" type="presParOf" srcId="{46EEAFD8-B0E6-46FB-B5D3-68B2B1A00C2C}" destId="{A43FEB26-6173-424B-9297-1BC63132293B}" srcOrd="1" destOrd="0" presId="urn:microsoft.com/office/officeart/2005/8/layout/hierarchy2"/>
    <dgm:cxn modelId="{6EB0F1D6-4998-49D6-BDD6-D522394AB5D9}" type="presParOf" srcId="{3B6F0C2A-F782-4620-97F2-0186F69640CC}" destId="{939B5FFD-1179-42E4-B80C-038C0484ED85}" srcOrd="2" destOrd="0" presId="urn:microsoft.com/office/officeart/2005/8/layout/hierarchy2"/>
    <dgm:cxn modelId="{1B9109C0-45FB-4DE9-B9FA-DF905441CEBA}" type="presParOf" srcId="{939B5FFD-1179-42E4-B80C-038C0484ED85}" destId="{AE4EC9DB-9B08-4A66-A0AD-7D6612CA985B}" srcOrd="0" destOrd="0" presId="urn:microsoft.com/office/officeart/2005/8/layout/hierarchy2"/>
    <dgm:cxn modelId="{ED74E81D-A0D0-45ED-A3A6-AD118E934EA5}" type="presParOf" srcId="{3B6F0C2A-F782-4620-97F2-0186F69640CC}" destId="{F330FF3A-3A53-4815-9BF1-D046E38C6990}" srcOrd="3" destOrd="0" presId="urn:microsoft.com/office/officeart/2005/8/layout/hierarchy2"/>
    <dgm:cxn modelId="{E46FFF74-DE92-47F7-9B3D-F663A56A49A2}" type="presParOf" srcId="{F330FF3A-3A53-4815-9BF1-D046E38C6990}" destId="{96E7849E-8A6D-42CB-AB6E-BAF9BA8719ED}" srcOrd="0" destOrd="0" presId="urn:microsoft.com/office/officeart/2005/8/layout/hierarchy2"/>
    <dgm:cxn modelId="{7699665D-13F7-4355-B2CC-8ABFA80CA752}" type="presParOf" srcId="{F330FF3A-3A53-4815-9BF1-D046E38C6990}" destId="{610301BB-39B2-4ED4-8417-450D7C3C953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4F4B605-9BE2-4FCB-B4BF-F440DBEECF29}" type="doc">
      <dgm:prSet loTypeId="urn:microsoft.com/office/officeart/2005/8/layout/list1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1247E5E-97A3-4C56-86D5-4ED070DFE56B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Реализация региональных, приоритетных проектов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EDA8CD-F93A-4774-860B-712008552175}" type="parTrans" cxnId="{3F7A1AED-A682-4E46-A809-0DA2DFC06913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F8C998-760B-411D-A036-C73F604D2B59}" type="sibTrans" cxnId="{3F7A1AED-A682-4E46-A809-0DA2DFC06913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B078CD-F949-4D2C-9C47-BA53B9E0E1AF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Разработка и реализация региональной программы снижения уровня бедности в 2 раза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8FA5BF-48DF-4D7D-B63A-24647C0E9364}" type="parTrans" cxnId="{DB420A55-6BAB-4F6F-92F4-F23556DF6FCA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12CF5F-72EC-44BB-B217-134E8D595332}" type="sibTrans" cxnId="{DB420A55-6BAB-4F6F-92F4-F23556DF6FCA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5D43CF-C05E-4EF7-97B9-87CDEA436B76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Проведение </a:t>
          </a:r>
          <a:r>
            <a:rPr lang="ru-RU" sz="20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проактивной</a:t>
          </a: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информационной политики для населения и организаций-партнеров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552F48-A697-4B41-B25D-3095D0E55443}" type="parTrans" cxnId="{98E7D3FE-BD96-49AE-B0B1-BC0B54E4CE44}">
      <dgm:prSet/>
      <dgm:spPr/>
      <dgm:t>
        <a:bodyPr/>
        <a:lstStyle/>
        <a:p>
          <a:endParaRPr lang="ru-RU" sz="2000"/>
        </a:p>
      </dgm:t>
    </dgm:pt>
    <dgm:pt modelId="{70495425-01E1-46AA-B12B-B4CA59E40FEB}" type="sibTrans" cxnId="{98E7D3FE-BD96-49AE-B0B1-BC0B54E4CE44}">
      <dgm:prSet/>
      <dgm:spPr/>
      <dgm:t>
        <a:bodyPr/>
        <a:lstStyle/>
        <a:p>
          <a:endParaRPr lang="ru-RU" sz="2000"/>
        </a:p>
      </dgm:t>
    </dgm:pt>
    <dgm:pt modelId="{8A4493B6-6841-49A7-BB8D-4833DA907F4B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Совершенствование механизмов общественно-государственного сотрудничества. Развитие рынка социальных услуг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B18B1D-6A78-4F8A-9571-AA1D8ECB7F5A}" type="parTrans" cxnId="{09C05270-2E89-464B-9C7B-6E3C9B6F93CB}">
      <dgm:prSet/>
      <dgm:spPr/>
      <dgm:t>
        <a:bodyPr/>
        <a:lstStyle/>
        <a:p>
          <a:endParaRPr lang="ru-RU" sz="2000"/>
        </a:p>
      </dgm:t>
    </dgm:pt>
    <dgm:pt modelId="{1DA6B84E-0A10-488D-A1E8-40F123C99AB5}" type="sibTrans" cxnId="{09C05270-2E89-464B-9C7B-6E3C9B6F93CB}">
      <dgm:prSet/>
      <dgm:spPr/>
      <dgm:t>
        <a:bodyPr/>
        <a:lstStyle/>
        <a:p>
          <a:endParaRPr lang="ru-RU" sz="2000"/>
        </a:p>
      </dgm:t>
    </dgm:pt>
    <dgm:pt modelId="{7CA3B8FF-407E-4C72-B680-99069252E0FE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бесперебойного функционирования деятельности системы в условиях повышенной готовности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810DB7-1821-4E56-BC87-AA4540C6CEE2}" type="parTrans" cxnId="{8BBB5CEC-9212-4411-A5E7-A36B02A1BB8E}">
      <dgm:prSet/>
      <dgm:spPr/>
      <dgm:t>
        <a:bodyPr/>
        <a:lstStyle/>
        <a:p>
          <a:endParaRPr lang="ru-RU"/>
        </a:p>
      </dgm:t>
    </dgm:pt>
    <dgm:pt modelId="{78722B54-B5E7-4046-B658-307945229DE4}" type="sibTrans" cxnId="{8BBB5CEC-9212-4411-A5E7-A36B02A1BB8E}">
      <dgm:prSet/>
      <dgm:spPr/>
      <dgm:t>
        <a:bodyPr/>
        <a:lstStyle/>
        <a:p>
          <a:endParaRPr lang="ru-RU"/>
        </a:p>
      </dgm:t>
    </dgm:pt>
    <dgm:pt modelId="{99A2835C-87CD-461F-90D0-5FA1B9AAB64C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Совершенствование системы предоставления мер социальной поддержки. Развитие механизма предоставления социального контракта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CCA41B-BFD7-4D07-ACC5-1B276D0F90FD}" type="parTrans" cxnId="{170FC092-4D4E-484D-A81C-00F5740FFE51}">
      <dgm:prSet/>
      <dgm:spPr/>
      <dgm:t>
        <a:bodyPr/>
        <a:lstStyle/>
        <a:p>
          <a:endParaRPr lang="ru-RU"/>
        </a:p>
      </dgm:t>
    </dgm:pt>
    <dgm:pt modelId="{DE34DC57-0C72-450D-9FDA-A9828A233255}" type="sibTrans" cxnId="{170FC092-4D4E-484D-A81C-00F5740FFE51}">
      <dgm:prSet/>
      <dgm:spPr/>
      <dgm:t>
        <a:bodyPr/>
        <a:lstStyle/>
        <a:p>
          <a:endParaRPr lang="ru-RU"/>
        </a:p>
      </dgm:t>
    </dgm:pt>
    <dgm:pt modelId="{D8CA0042-FD0A-4DE3-8A9C-862BBF61E216}" type="pres">
      <dgm:prSet presAssocID="{84F4B605-9BE2-4FCB-B4BF-F440DBEECF2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A0FFE0-02F4-4F2F-B51F-FF23AC323A82}" type="pres">
      <dgm:prSet presAssocID="{7CA3B8FF-407E-4C72-B680-99069252E0FE}" presName="parentLin" presStyleCnt="0"/>
      <dgm:spPr/>
    </dgm:pt>
    <dgm:pt modelId="{EE23D40A-B333-4D2B-8957-A90E5A075A07}" type="pres">
      <dgm:prSet presAssocID="{7CA3B8FF-407E-4C72-B680-99069252E0FE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6704B329-2A58-49A2-A22C-C6D62CD9A887}" type="pres">
      <dgm:prSet presAssocID="{7CA3B8FF-407E-4C72-B680-99069252E0FE}" presName="parentText" presStyleLbl="node1" presStyleIdx="0" presStyleCnt="6" custScaleX="13068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733D40-A3DC-4526-80D2-D46D4B987FF2}" type="pres">
      <dgm:prSet presAssocID="{7CA3B8FF-407E-4C72-B680-99069252E0FE}" presName="negativeSpace" presStyleCnt="0"/>
      <dgm:spPr/>
    </dgm:pt>
    <dgm:pt modelId="{E4AF6135-D774-49E4-A912-7A6832BFB920}" type="pres">
      <dgm:prSet presAssocID="{7CA3B8FF-407E-4C72-B680-99069252E0FE}" presName="childText" presStyleLbl="conFgAcc1" presStyleIdx="0" presStyleCnt="6">
        <dgm:presLayoutVars>
          <dgm:bulletEnabled val="1"/>
        </dgm:presLayoutVars>
      </dgm:prSet>
      <dgm:spPr/>
    </dgm:pt>
    <dgm:pt modelId="{0667C811-F972-4CB2-B9A0-1408816C73FA}" type="pres">
      <dgm:prSet presAssocID="{78722B54-B5E7-4046-B658-307945229DE4}" presName="spaceBetweenRectangles" presStyleCnt="0"/>
      <dgm:spPr/>
    </dgm:pt>
    <dgm:pt modelId="{3CB322F5-EA8D-403F-9FF1-B1CD3329677D}" type="pres">
      <dgm:prSet presAssocID="{21247E5E-97A3-4C56-86D5-4ED070DFE56B}" presName="parentLin" presStyleCnt="0"/>
      <dgm:spPr/>
    </dgm:pt>
    <dgm:pt modelId="{A18FC6DD-6855-476F-9A9E-D8310057A604}" type="pres">
      <dgm:prSet presAssocID="{21247E5E-97A3-4C56-86D5-4ED070DFE56B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E368CE9E-90CC-4303-B925-AE8A38CFB2DE}" type="pres">
      <dgm:prSet presAssocID="{21247E5E-97A3-4C56-86D5-4ED070DFE56B}" presName="parentText" presStyleLbl="node1" presStyleIdx="1" presStyleCnt="6" custScaleX="1299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BCF62C-A571-4998-A5D7-39FF3EA4304D}" type="pres">
      <dgm:prSet presAssocID="{21247E5E-97A3-4C56-86D5-4ED070DFE56B}" presName="negativeSpace" presStyleCnt="0"/>
      <dgm:spPr/>
    </dgm:pt>
    <dgm:pt modelId="{B30B849A-8E2D-4BEE-9EC2-876A624AAC0C}" type="pres">
      <dgm:prSet presAssocID="{21247E5E-97A3-4C56-86D5-4ED070DFE56B}" presName="childText" presStyleLbl="conFgAcc1" presStyleIdx="1" presStyleCnt="6">
        <dgm:presLayoutVars>
          <dgm:bulletEnabled val="1"/>
        </dgm:presLayoutVars>
      </dgm:prSet>
      <dgm:spPr/>
    </dgm:pt>
    <dgm:pt modelId="{13C80B40-F1EB-4EDE-82F2-FFFA3FF9BA3D}" type="pres">
      <dgm:prSet presAssocID="{06F8C998-760B-411D-A036-C73F604D2B59}" presName="spaceBetweenRectangles" presStyleCnt="0"/>
      <dgm:spPr/>
    </dgm:pt>
    <dgm:pt modelId="{889CF29A-73AD-4A5F-93EF-86D5DD37AD2B}" type="pres">
      <dgm:prSet presAssocID="{62B078CD-F949-4D2C-9C47-BA53B9E0E1AF}" presName="parentLin" presStyleCnt="0"/>
      <dgm:spPr/>
    </dgm:pt>
    <dgm:pt modelId="{CC82D85D-7059-46D8-8915-7100B88DFCC3}" type="pres">
      <dgm:prSet presAssocID="{62B078CD-F949-4D2C-9C47-BA53B9E0E1AF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8A58D482-BD91-4D7E-AC4E-69DF1A0E22EB}" type="pres">
      <dgm:prSet presAssocID="{62B078CD-F949-4D2C-9C47-BA53B9E0E1AF}" presName="parentText" presStyleLbl="node1" presStyleIdx="2" presStyleCnt="6" custScaleX="131014" custScaleY="1166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376425-5B3B-41C8-849B-A3C46BFAFEA4}" type="pres">
      <dgm:prSet presAssocID="{62B078CD-F949-4D2C-9C47-BA53B9E0E1AF}" presName="negativeSpace" presStyleCnt="0"/>
      <dgm:spPr/>
    </dgm:pt>
    <dgm:pt modelId="{C3BF3246-2882-447F-9F90-FC89C8728730}" type="pres">
      <dgm:prSet presAssocID="{62B078CD-F949-4D2C-9C47-BA53B9E0E1AF}" presName="childText" presStyleLbl="conFgAcc1" presStyleIdx="2" presStyleCnt="6">
        <dgm:presLayoutVars>
          <dgm:bulletEnabled val="1"/>
        </dgm:presLayoutVars>
      </dgm:prSet>
      <dgm:spPr/>
    </dgm:pt>
    <dgm:pt modelId="{787CCF98-EF23-4114-88EB-9853ADA5770D}" type="pres">
      <dgm:prSet presAssocID="{9712CF5F-72EC-44BB-B217-134E8D595332}" presName="spaceBetweenRectangles" presStyleCnt="0"/>
      <dgm:spPr/>
    </dgm:pt>
    <dgm:pt modelId="{D46B8CC3-42B4-4338-8338-A967BFD2D79E}" type="pres">
      <dgm:prSet presAssocID="{99A2835C-87CD-461F-90D0-5FA1B9AAB64C}" presName="parentLin" presStyleCnt="0"/>
      <dgm:spPr/>
    </dgm:pt>
    <dgm:pt modelId="{9C334381-A812-4633-A6D8-2D7732540A0B}" type="pres">
      <dgm:prSet presAssocID="{99A2835C-87CD-461F-90D0-5FA1B9AAB64C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04CD63E3-8098-4D64-B5B5-BC366F66AC8D}" type="pres">
      <dgm:prSet presAssocID="{99A2835C-87CD-461F-90D0-5FA1B9AAB64C}" presName="parentText" presStyleLbl="node1" presStyleIdx="3" presStyleCnt="6" custScaleX="130681" custScaleY="12788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8EB45B-4774-48DA-BFDD-89E26AC15F61}" type="pres">
      <dgm:prSet presAssocID="{99A2835C-87CD-461F-90D0-5FA1B9AAB64C}" presName="negativeSpace" presStyleCnt="0"/>
      <dgm:spPr/>
    </dgm:pt>
    <dgm:pt modelId="{AAE67AAE-B0F3-4ADD-B4A6-6CD8CAD11262}" type="pres">
      <dgm:prSet presAssocID="{99A2835C-87CD-461F-90D0-5FA1B9AAB64C}" presName="childText" presStyleLbl="conFgAcc1" presStyleIdx="3" presStyleCnt="6">
        <dgm:presLayoutVars>
          <dgm:bulletEnabled val="1"/>
        </dgm:presLayoutVars>
      </dgm:prSet>
      <dgm:spPr/>
    </dgm:pt>
    <dgm:pt modelId="{6858E52D-5BCE-4D21-989B-C3AC19691CEE}" type="pres">
      <dgm:prSet presAssocID="{DE34DC57-0C72-450D-9FDA-A9828A233255}" presName="spaceBetweenRectangles" presStyleCnt="0"/>
      <dgm:spPr/>
    </dgm:pt>
    <dgm:pt modelId="{EAA9C1EB-9811-4F76-A1EF-CD798F5D7A37}" type="pres">
      <dgm:prSet presAssocID="{8A4493B6-6841-49A7-BB8D-4833DA907F4B}" presName="parentLin" presStyleCnt="0"/>
      <dgm:spPr/>
    </dgm:pt>
    <dgm:pt modelId="{A81DD5C7-2579-4ECF-8044-96B713F62C16}" type="pres">
      <dgm:prSet presAssocID="{8A4493B6-6841-49A7-BB8D-4833DA907F4B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152AC572-134F-401B-AD5B-FF7A8200DB07}" type="pres">
      <dgm:prSet presAssocID="{8A4493B6-6841-49A7-BB8D-4833DA907F4B}" presName="parentText" presStyleLbl="node1" presStyleIdx="4" presStyleCnt="6" custScaleX="131361" custLinFactNeighborX="1709" custLinFactNeighborY="-455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840106-DF7B-40BC-84E9-33D21F91A37D}" type="pres">
      <dgm:prSet presAssocID="{8A4493B6-6841-49A7-BB8D-4833DA907F4B}" presName="negativeSpace" presStyleCnt="0"/>
      <dgm:spPr/>
    </dgm:pt>
    <dgm:pt modelId="{10AB19DC-3924-406D-ACA4-DEDFB6C96373}" type="pres">
      <dgm:prSet presAssocID="{8A4493B6-6841-49A7-BB8D-4833DA907F4B}" presName="childText" presStyleLbl="conFgAcc1" presStyleIdx="4" presStyleCnt="6">
        <dgm:presLayoutVars>
          <dgm:bulletEnabled val="1"/>
        </dgm:presLayoutVars>
      </dgm:prSet>
      <dgm:spPr/>
    </dgm:pt>
    <dgm:pt modelId="{071F9703-BA79-4A24-BD80-70DE63B5B56D}" type="pres">
      <dgm:prSet presAssocID="{1DA6B84E-0A10-488D-A1E8-40F123C99AB5}" presName="spaceBetweenRectangles" presStyleCnt="0"/>
      <dgm:spPr/>
    </dgm:pt>
    <dgm:pt modelId="{530C1F16-A7F2-46CE-9292-E4EC46C4CCF5}" type="pres">
      <dgm:prSet presAssocID="{7B5D43CF-C05E-4EF7-97B9-87CDEA436B76}" presName="parentLin" presStyleCnt="0"/>
      <dgm:spPr/>
    </dgm:pt>
    <dgm:pt modelId="{375FB8D5-E7F3-4716-AF79-D0333BB0D9BB}" type="pres">
      <dgm:prSet presAssocID="{7B5D43CF-C05E-4EF7-97B9-87CDEA436B76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EDC30A92-F00C-421F-942F-C99F30B16637}" type="pres">
      <dgm:prSet presAssocID="{7B5D43CF-C05E-4EF7-97B9-87CDEA436B76}" presName="parentText" presStyleLbl="node1" presStyleIdx="5" presStyleCnt="6" custScaleX="1314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03112B-BFAD-47EC-8209-9BAE7B0FEC6C}" type="pres">
      <dgm:prSet presAssocID="{7B5D43CF-C05E-4EF7-97B9-87CDEA436B76}" presName="negativeSpace" presStyleCnt="0"/>
      <dgm:spPr/>
    </dgm:pt>
    <dgm:pt modelId="{83E4BAEA-5F20-4C9B-967B-97A81012A669}" type="pres">
      <dgm:prSet presAssocID="{7B5D43CF-C05E-4EF7-97B9-87CDEA436B76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16E5C1F9-D085-472C-A36A-6268BA90AA62}" type="presOf" srcId="{8A4493B6-6841-49A7-BB8D-4833DA907F4B}" destId="{A81DD5C7-2579-4ECF-8044-96B713F62C16}" srcOrd="0" destOrd="0" presId="urn:microsoft.com/office/officeart/2005/8/layout/list1"/>
    <dgm:cxn modelId="{BBBBE7F7-76BA-4517-A071-957FD571999E}" type="presOf" srcId="{21247E5E-97A3-4C56-86D5-4ED070DFE56B}" destId="{E368CE9E-90CC-4303-B925-AE8A38CFB2DE}" srcOrd="1" destOrd="0" presId="urn:microsoft.com/office/officeart/2005/8/layout/list1"/>
    <dgm:cxn modelId="{ABE8DEDF-D21C-42BB-9B31-DF72AAED6BFE}" type="presOf" srcId="{21247E5E-97A3-4C56-86D5-4ED070DFE56B}" destId="{A18FC6DD-6855-476F-9A9E-D8310057A604}" srcOrd="0" destOrd="0" presId="urn:microsoft.com/office/officeart/2005/8/layout/list1"/>
    <dgm:cxn modelId="{A76B9855-7152-4288-A40B-5A81428E457B}" type="presOf" srcId="{7B5D43CF-C05E-4EF7-97B9-87CDEA436B76}" destId="{375FB8D5-E7F3-4716-AF79-D0333BB0D9BB}" srcOrd="0" destOrd="0" presId="urn:microsoft.com/office/officeart/2005/8/layout/list1"/>
    <dgm:cxn modelId="{4FA5BCCA-56DB-4FBC-9B67-DA6FC5431F05}" type="presOf" srcId="{7CA3B8FF-407E-4C72-B680-99069252E0FE}" destId="{EE23D40A-B333-4D2B-8957-A90E5A075A07}" srcOrd="0" destOrd="0" presId="urn:microsoft.com/office/officeart/2005/8/layout/list1"/>
    <dgm:cxn modelId="{98E7D3FE-BD96-49AE-B0B1-BC0B54E4CE44}" srcId="{84F4B605-9BE2-4FCB-B4BF-F440DBEECF29}" destId="{7B5D43CF-C05E-4EF7-97B9-87CDEA436B76}" srcOrd="5" destOrd="0" parTransId="{F3552F48-A697-4B41-B25D-3095D0E55443}" sibTransId="{70495425-01E1-46AA-B12B-B4CA59E40FEB}"/>
    <dgm:cxn modelId="{27C58B01-1D5A-4E5F-A620-53D3AC70EBB1}" type="presOf" srcId="{7B5D43CF-C05E-4EF7-97B9-87CDEA436B76}" destId="{EDC30A92-F00C-421F-942F-C99F30B16637}" srcOrd="1" destOrd="0" presId="urn:microsoft.com/office/officeart/2005/8/layout/list1"/>
    <dgm:cxn modelId="{8BBB5CEC-9212-4411-A5E7-A36B02A1BB8E}" srcId="{84F4B605-9BE2-4FCB-B4BF-F440DBEECF29}" destId="{7CA3B8FF-407E-4C72-B680-99069252E0FE}" srcOrd="0" destOrd="0" parTransId="{87810DB7-1821-4E56-BC87-AA4540C6CEE2}" sibTransId="{78722B54-B5E7-4046-B658-307945229DE4}"/>
    <dgm:cxn modelId="{65FFE197-7478-4E3F-BA3B-325909EA04B7}" type="presOf" srcId="{99A2835C-87CD-461F-90D0-5FA1B9AAB64C}" destId="{9C334381-A812-4633-A6D8-2D7732540A0B}" srcOrd="0" destOrd="0" presId="urn:microsoft.com/office/officeart/2005/8/layout/list1"/>
    <dgm:cxn modelId="{244EE1C2-5D58-4774-9733-515D9C59545A}" type="presOf" srcId="{62B078CD-F949-4D2C-9C47-BA53B9E0E1AF}" destId="{CC82D85D-7059-46D8-8915-7100B88DFCC3}" srcOrd="0" destOrd="0" presId="urn:microsoft.com/office/officeart/2005/8/layout/list1"/>
    <dgm:cxn modelId="{09C05270-2E89-464B-9C7B-6E3C9B6F93CB}" srcId="{84F4B605-9BE2-4FCB-B4BF-F440DBEECF29}" destId="{8A4493B6-6841-49A7-BB8D-4833DA907F4B}" srcOrd="4" destOrd="0" parTransId="{21B18B1D-6A78-4F8A-9571-AA1D8ECB7F5A}" sibTransId="{1DA6B84E-0A10-488D-A1E8-40F123C99AB5}"/>
    <dgm:cxn modelId="{3F7A1AED-A682-4E46-A809-0DA2DFC06913}" srcId="{84F4B605-9BE2-4FCB-B4BF-F440DBEECF29}" destId="{21247E5E-97A3-4C56-86D5-4ED070DFE56B}" srcOrd="1" destOrd="0" parTransId="{9FEDA8CD-F93A-4774-860B-712008552175}" sibTransId="{06F8C998-760B-411D-A036-C73F604D2B59}"/>
    <dgm:cxn modelId="{AD26BD17-9582-4D57-8410-B8574CDA4C7E}" type="presOf" srcId="{8A4493B6-6841-49A7-BB8D-4833DA907F4B}" destId="{152AC572-134F-401B-AD5B-FF7A8200DB07}" srcOrd="1" destOrd="0" presId="urn:microsoft.com/office/officeart/2005/8/layout/list1"/>
    <dgm:cxn modelId="{170FC092-4D4E-484D-A81C-00F5740FFE51}" srcId="{84F4B605-9BE2-4FCB-B4BF-F440DBEECF29}" destId="{99A2835C-87CD-461F-90D0-5FA1B9AAB64C}" srcOrd="3" destOrd="0" parTransId="{14CCA41B-BFD7-4D07-ACC5-1B276D0F90FD}" sibTransId="{DE34DC57-0C72-450D-9FDA-A9828A233255}"/>
    <dgm:cxn modelId="{F755D79D-1B2C-45B8-A9FF-83CC79086AC5}" type="presOf" srcId="{7CA3B8FF-407E-4C72-B680-99069252E0FE}" destId="{6704B329-2A58-49A2-A22C-C6D62CD9A887}" srcOrd="1" destOrd="0" presId="urn:microsoft.com/office/officeart/2005/8/layout/list1"/>
    <dgm:cxn modelId="{4FD8C393-069B-4F27-B53A-ED4B97C7A64E}" type="presOf" srcId="{84F4B605-9BE2-4FCB-B4BF-F440DBEECF29}" destId="{D8CA0042-FD0A-4DE3-8A9C-862BBF61E216}" srcOrd="0" destOrd="0" presId="urn:microsoft.com/office/officeart/2005/8/layout/list1"/>
    <dgm:cxn modelId="{7FED1A60-70F0-4A8C-BF0F-DF537F914A04}" type="presOf" srcId="{99A2835C-87CD-461F-90D0-5FA1B9AAB64C}" destId="{04CD63E3-8098-4D64-B5B5-BC366F66AC8D}" srcOrd="1" destOrd="0" presId="urn:microsoft.com/office/officeart/2005/8/layout/list1"/>
    <dgm:cxn modelId="{C5F721B4-0821-4120-A3D6-AB32076B0E8F}" type="presOf" srcId="{62B078CD-F949-4D2C-9C47-BA53B9E0E1AF}" destId="{8A58D482-BD91-4D7E-AC4E-69DF1A0E22EB}" srcOrd="1" destOrd="0" presId="urn:microsoft.com/office/officeart/2005/8/layout/list1"/>
    <dgm:cxn modelId="{DB420A55-6BAB-4F6F-92F4-F23556DF6FCA}" srcId="{84F4B605-9BE2-4FCB-B4BF-F440DBEECF29}" destId="{62B078CD-F949-4D2C-9C47-BA53B9E0E1AF}" srcOrd="2" destOrd="0" parTransId="{1F8FA5BF-48DF-4D7D-B63A-24647C0E9364}" sibTransId="{9712CF5F-72EC-44BB-B217-134E8D595332}"/>
    <dgm:cxn modelId="{7BCBD386-0284-4B6A-8904-F0EAF5ED0F9F}" type="presParOf" srcId="{D8CA0042-FD0A-4DE3-8A9C-862BBF61E216}" destId="{60A0FFE0-02F4-4F2F-B51F-FF23AC323A82}" srcOrd="0" destOrd="0" presId="urn:microsoft.com/office/officeart/2005/8/layout/list1"/>
    <dgm:cxn modelId="{F050D0E0-9FD2-426D-8A67-C907BC8F8596}" type="presParOf" srcId="{60A0FFE0-02F4-4F2F-B51F-FF23AC323A82}" destId="{EE23D40A-B333-4D2B-8957-A90E5A075A07}" srcOrd="0" destOrd="0" presId="urn:microsoft.com/office/officeart/2005/8/layout/list1"/>
    <dgm:cxn modelId="{0C6F2F76-17E2-4C19-A23F-FA3FABCB2225}" type="presParOf" srcId="{60A0FFE0-02F4-4F2F-B51F-FF23AC323A82}" destId="{6704B329-2A58-49A2-A22C-C6D62CD9A887}" srcOrd="1" destOrd="0" presId="urn:microsoft.com/office/officeart/2005/8/layout/list1"/>
    <dgm:cxn modelId="{7ECCD186-BF94-46BA-9E20-419EFFAA10CE}" type="presParOf" srcId="{D8CA0042-FD0A-4DE3-8A9C-862BBF61E216}" destId="{59733D40-A3DC-4526-80D2-D46D4B987FF2}" srcOrd="1" destOrd="0" presId="urn:microsoft.com/office/officeart/2005/8/layout/list1"/>
    <dgm:cxn modelId="{DB21A8FA-4F5F-4F6A-957D-164C70EF80DE}" type="presParOf" srcId="{D8CA0042-FD0A-4DE3-8A9C-862BBF61E216}" destId="{E4AF6135-D774-49E4-A912-7A6832BFB920}" srcOrd="2" destOrd="0" presId="urn:microsoft.com/office/officeart/2005/8/layout/list1"/>
    <dgm:cxn modelId="{46822D40-54ED-426C-A17D-D3FD8D1A7478}" type="presParOf" srcId="{D8CA0042-FD0A-4DE3-8A9C-862BBF61E216}" destId="{0667C811-F972-4CB2-B9A0-1408816C73FA}" srcOrd="3" destOrd="0" presId="urn:microsoft.com/office/officeart/2005/8/layout/list1"/>
    <dgm:cxn modelId="{E0E1E8D4-9256-49BA-BC2D-7FD2154F1D58}" type="presParOf" srcId="{D8CA0042-FD0A-4DE3-8A9C-862BBF61E216}" destId="{3CB322F5-EA8D-403F-9FF1-B1CD3329677D}" srcOrd="4" destOrd="0" presId="urn:microsoft.com/office/officeart/2005/8/layout/list1"/>
    <dgm:cxn modelId="{F434A7A5-2FB0-4C6F-8F0B-12971294FD5B}" type="presParOf" srcId="{3CB322F5-EA8D-403F-9FF1-B1CD3329677D}" destId="{A18FC6DD-6855-476F-9A9E-D8310057A604}" srcOrd="0" destOrd="0" presId="urn:microsoft.com/office/officeart/2005/8/layout/list1"/>
    <dgm:cxn modelId="{91BB593E-02B6-43F3-ACC0-1AF726738F44}" type="presParOf" srcId="{3CB322F5-EA8D-403F-9FF1-B1CD3329677D}" destId="{E368CE9E-90CC-4303-B925-AE8A38CFB2DE}" srcOrd="1" destOrd="0" presId="urn:microsoft.com/office/officeart/2005/8/layout/list1"/>
    <dgm:cxn modelId="{487121BF-79BD-4372-8501-E5C183EAED58}" type="presParOf" srcId="{D8CA0042-FD0A-4DE3-8A9C-862BBF61E216}" destId="{9BBCF62C-A571-4998-A5D7-39FF3EA4304D}" srcOrd="5" destOrd="0" presId="urn:microsoft.com/office/officeart/2005/8/layout/list1"/>
    <dgm:cxn modelId="{C6DCC13B-7FD1-4FAA-9561-1B6FC0FE6836}" type="presParOf" srcId="{D8CA0042-FD0A-4DE3-8A9C-862BBF61E216}" destId="{B30B849A-8E2D-4BEE-9EC2-876A624AAC0C}" srcOrd="6" destOrd="0" presId="urn:microsoft.com/office/officeart/2005/8/layout/list1"/>
    <dgm:cxn modelId="{8D96F9F5-A531-4CAE-8BA3-F2A873578F17}" type="presParOf" srcId="{D8CA0042-FD0A-4DE3-8A9C-862BBF61E216}" destId="{13C80B40-F1EB-4EDE-82F2-FFFA3FF9BA3D}" srcOrd="7" destOrd="0" presId="urn:microsoft.com/office/officeart/2005/8/layout/list1"/>
    <dgm:cxn modelId="{CC983903-486C-4A6D-AFC6-299B8B4EA35F}" type="presParOf" srcId="{D8CA0042-FD0A-4DE3-8A9C-862BBF61E216}" destId="{889CF29A-73AD-4A5F-93EF-86D5DD37AD2B}" srcOrd="8" destOrd="0" presId="urn:microsoft.com/office/officeart/2005/8/layout/list1"/>
    <dgm:cxn modelId="{EC0AA4B4-BA7E-4EC1-85A4-D02E5278CB5C}" type="presParOf" srcId="{889CF29A-73AD-4A5F-93EF-86D5DD37AD2B}" destId="{CC82D85D-7059-46D8-8915-7100B88DFCC3}" srcOrd="0" destOrd="0" presId="urn:microsoft.com/office/officeart/2005/8/layout/list1"/>
    <dgm:cxn modelId="{87E34F04-3301-4AF1-B3A6-DFC46089CDFE}" type="presParOf" srcId="{889CF29A-73AD-4A5F-93EF-86D5DD37AD2B}" destId="{8A58D482-BD91-4D7E-AC4E-69DF1A0E22EB}" srcOrd="1" destOrd="0" presId="urn:microsoft.com/office/officeart/2005/8/layout/list1"/>
    <dgm:cxn modelId="{2774BB1F-1227-4029-8A41-F00776220CA9}" type="presParOf" srcId="{D8CA0042-FD0A-4DE3-8A9C-862BBF61E216}" destId="{5D376425-5B3B-41C8-849B-A3C46BFAFEA4}" srcOrd="9" destOrd="0" presId="urn:microsoft.com/office/officeart/2005/8/layout/list1"/>
    <dgm:cxn modelId="{7D2400BF-3D68-438D-A4AB-9458AE8C23F1}" type="presParOf" srcId="{D8CA0042-FD0A-4DE3-8A9C-862BBF61E216}" destId="{C3BF3246-2882-447F-9F90-FC89C8728730}" srcOrd="10" destOrd="0" presId="urn:microsoft.com/office/officeart/2005/8/layout/list1"/>
    <dgm:cxn modelId="{3781C026-B847-4F48-8E72-25D0CBC6997E}" type="presParOf" srcId="{D8CA0042-FD0A-4DE3-8A9C-862BBF61E216}" destId="{787CCF98-EF23-4114-88EB-9853ADA5770D}" srcOrd="11" destOrd="0" presId="urn:microsoft.com/office/officeart/2005/8/layout/list1"/>
    <dgm:cxn modelId="{2E911B85-EBE8-4F7C-ABB0-0B61B53DE30C}" type="presParOf" srcId="{D8CA0042-FD0A-4DE3-8A9C-862BBF61E216}" destId="{D46B8CC3-42B4-4338-8338-A967BFD2D79E}" srcOrd="12" destOrd="0" presId="urn:microsoft.com/office/officeart/2005/8/layout/list1"/>
    <dgm:cxn modelId="{29279FB6-F40C-4D9A-9C3C-875293D2CD76}" type="presParOf" srcId="{D46B8CC3-42B4-4338-8338-A967BFD2D79E}" destId="{9C334381-A812-4633-A6D8-2D7732540A0B}" srcOrd="0" destOrd="0" presId="urn:microsoft.com/office/officeart/2005/8/layout/list1"/>
    <dgm:cxn modelId="{F7247CBE-37E6-4955-B7DC-10B1BA71FF6F}" type="presParOf" srcId="{D46B8CC3-42B4-4338-8338-A967BFD2D79E}" destId="{04CD63E3-8098-4D64-B5B5-BC366F66AC8D}" srcOrd="1" destOrd="0" presId="urn:microsoft.com/office/officeart/2005/8/layout/list1"/>
    <dgm:cxn modelId="{962DB6E7-4AFC-409D-8BCF-82BEC0930A25}" type="presParOf" srcId="{D8CA0042-FD0A-4DE3-8A9C-862BBF61E216}" destId="{0D8EB45B-4774-48DA-BFDD-89E26AC15F61}" srcOrd="13" destOrd="0" presId="urn:microsoft.com/office/officeart/2005/8/layout/list1"/>
    <dgm:cxn modelId="{EF8B9FBF-4B59-42E0-96A8-AD812AA86394}" type="presParOf" srcId="{D8CA0042-FD0A-4DE3-8A9C-862BBF61E216}" destId="{AAE67AAE-B0F3-4ADD-B4A6-6CD8CAD11262}" srcOrd="14" destOrd="0" presId="urn:microsoft.com/office/officeart/2005/8/layout/list1"/>
    <dgm:cxn modelId="{C867B564-5F0A-4CAD-AEB3-5A80C8DB50DC}" type="presParOf" srcId="{D8CA0042-FD0A-4DE3-8A9C-862BBF61E216}" destId="{6858E52D-5BCE-4D21-989B-C3AC19691CEE}" srcOrd="15" destOrd="0" presId="urn:microsoft.com/office/officeart/2005/8/layout/list1"/>
    <dgm:cxn modelId="{DB0BA57A-5896-43F9-9EDA-85F69E2F16CD}" type="presParOf" srcId="{D8CA0042-FD0A-4DE3-8A9C-862BBF61E216}" destId="{EAA9C1EB-9811-4F76-A1EF-CD798F5D7A37}" srcOrd="16" destOrd="0" presId="urn:microsoft.com/office/officeart/2005/8/layout/list1"/>
    <dgm:cxn modelId="{739656C9-3276-4D08-A604-365460DEEA69}" type="presParOf" srcId="{EAA9C1EB-9811-4F76-A1EF-CD798F5D7A37}" destId="{A81DD5C7-2579-4ECF-8044-96B713F62C16}" srcOrd="0" destOrd="0" presId="urn:microsoft.com/office/officeart/2005/8/layout/list1"/>
    <dgm:cxn modelId="{308D6D6D-F4D2-425D-9281-D1921E6EE0BB}" type="presParOf" srcId="{EAA9C1EB-9811-4F76-A1EF-CD798F5D7A37}" destId="{152AC572-134F-401B-AD5B-FF7A8200DB07}" srcOrd="1" destOrd="0" presId="urn:microsoft.com/office/officeart/2005/8/layout/list1"/>
    <dgm:cxn modelId="{C9D1AA7A-F58B-4DAE-8F91-B00E79FF079D}" type="presParOf" srcId="{D8CA0042-FD0A-4DE3-8A9C-862BBF61E216}" destId="{D4840106-DF7B-40BC-84E9-33D21F91A37D}" srcOrd="17" destOrd="0" presId="urn:microsoft.com/office/officeart/2005/8/layout/list1"/>
    <dgm:cxn modelId="{78B7E9EA-8987-4FD9-8012-570EB5D3BD89}" type="presParOf" srcId="{D8CA0042-FD0A-4DE3-8A9C-862BBF61E216}" destId="{10AB19DC-3924-406D-ACA4-DEDFB6C96373}" srcOrd="18" destOrd="0" presId="urn:microsoft.com/office/officeart/2005/8/layout/list1"/>
    <dgm:cxn modelId="{7B1DA65B-7178-4FB5-879B-B8121408741A}" type="presParOf" srcId="{D8CA0042-FD0A-4DE3-8A9C-862BBF61E216}" destId="{071F9703-BA79-4A24-BD80-70DE63B5B56D}" srcOrd="19" destOrd="0" presId="urn:microsoft.com/office/officeart/2005/8/layout/list1"/>
    <dgm:cxn modelId="{24753E56-C952-4C08-B367-033A7BEA0B7A}" type="presParOf" srcId="{D8CA0042-FD0A-4DE3-8A9C-862BBF61E216}" destId="{530C1F16-A7F2-46CE-9292-E4EC46C4CCF5}" srcOrd="20" destOrd="0" presId="urn:microsoft.com/office/officeart/2005/8/layout/list1"/>
    <dgm:cxn modelId="{D6A156B4-7359-455A-8AA5-CB2002AAE82F}" type="presParOf" srcId="{530C1F16-A7F2-46CE-9292-E4EC46C4CCF5}" destId="{375FB8D5-E7F3-4716-AF79-D0333BB0D9BB}" srcOrd="0" destOrd="0" presId="urn:microsoft.com/office/officeart/2005/8/layout/list1"/>
    <dgm:cxn modelId="{DD25450F-8A65-42FD-9403-FEBE9925B897}" type="presParOf" srcId="{530C1F16-A7F2-46CE-9292-E4EC46C4CCF5}" destId="{EDC30A92-F00C-421F-942F-C99F30B16637}" srcOrd="1" destOrd="0" presId="urn:microsoft.com/office/officeart/2005/8/layout/list1"/>
    <dgm:cxn modelId="{0E47FF4E-B2DC-4529-B3D4-EA54689A3AB2}" type="presParOf" srcId="{D8CA0042-FD0A-4DE3-8A9C-862BBF61E216}" destId="{F603112B-BFAD-47EC-8209-9BAE7B0FEC6C}" srcOrd="21" destOrd="0" presId="urn:microsoft.com/office/officeart/2005/8/layout/list1"/>
    <dgm:cxn modelId="{2FAC50A9-302F-44AA-818E-9E398F318121}" type="presParOf" srcId="{D8CA0042-FD0A-4DE3-8A9C-862BBF61E216}" destId="{83E4BAEA-5F20-4C9B-967B-97A81012A669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CC5C6D-1FED-4081-BFBF-0A6749DDD3F1}">
      <dsp:nvSpPr>
        <dsp:cNvPr id="0" name=""/>
        <dsp:cNvSpPr/>
      </dsp:nvSpPr>
      <dsp:spPr>
        <a:xfrm rot="5400000">
          <a:off x="-121355" y="127339"/>
          <a:ext cx="809035" cy="566324"/>
        </a:xfrm>
        <a:prstGeom prst="chevron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89145"/>
        <a:ext cx="566324" cy="242711"/>
      </dsp:txXfrm>
    </dsp:sp>
    <dsp:sp modelId="{C0C7D762-0E78-4477-BB80-87BE0D47549D}">
      <dsp:nvSpPr>
        <dsp:cNvPr id="0" name=""/>
        <dsp:cNvSpPr/>
      </dsp:nvSpPr>
      <dsp:spPr>
        <a:xfrm rot="5400000">
          <a:off x="5254402" y="-4682092"/>
          <a:ext cx="525873" cy="9902028"/>
        </a:xfrm>
        <a:prstGeom prst="round2Same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Повышение суммарного коэффициента рождаемости</a:t>
          </a:r>
          <a:r>
            <a:rPr lang="en-US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до 1,798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6325" y="31656"/>
        <a:ext cx="9876357" cy="474531"/>
      </dsp:txXfrm>
    </dsp:sp>
    <dsp:sp modelId="{692AFC4D-5CE6-4464-BB6E-84D153C2ACDC}">
      <dsp:nvSpPr>
        <dsp:cNvPr id="0" name=""/>
        <dsp:cNvSpPr/>
      </dsp:nvSpPr>
      <dsp:spPr>
        <a:xfrm rot="5400000">
          <a:off x="-121355" y="863862"/>
          <a:ext cx="809035" cy="566324"/>
        </a:xfrm>
        <a:prstGeom prst="chevron">
          <a:avLst/>
        </a:prstGeom>
        <a:solidFill>
          <a:schemeClr val="accent6">
            <a:alpha val="90000"/>
            <a:hueOff val="0"/>
            <a:satOff val="0"/>
            <a:lumOff val="0"/>
            <a:alphaOff val="-5714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5714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025668"/>
        <a:ext cx="566324" cy="242711"/>
      </dsp:txXfrm>
    </dsp:sp>
    <dsp:sp modelId="{E53292D1-35F6-47DB-8F9E-902A95718831}">
      <dsp:nvSpPr>
        <dsp:cNvPr id="0" name=""/>
        <dsp:cNvSpPr/>
      </dsp:nvSpPr>
      <dsp:spPr>
        <a:xfrm rot="5400000">
          <a:off x="5254402" y="-3945570"/>
          <a:ext cx="525873" cy="9902028"/>
        </a:xfrm>
        <a:prstGeom prst="round2Same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5714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Снижение уровня бедности до 8,1%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6325" y="768178"/>
        <a:ext cx="9876357" cy="474531"/>
      </dsp:txXfrm>
    </dsp:sp>
    <dsp:sp modelId="{17A2009D-5FA3-473E-9360-1434CCBF0E4A}">
      <dsp:nvSpPr>
        <dsp:cNvPr id="0" name=""/>
        <dsp:cNvSpPr/>
      </dsp:nvSpPr>
      <dsp:spPr>
        <a:xfrm rot="5400000">
          <a:off x="-121355" y="1600385"/>
          <a:ext cx="809035" cy="566324"/>
        </a:xfrm>
        <a:prstGeom prst="chevron">
          <a:avLst/>
        </a:prstGeom>
        <a:solidFill>
          <a:schemeClr val="accent6">
            <a:alpha val="90000"/>
            <a:hueOff val="0"/>
            <a:satOff val="0"/>
            <a:lumOff val="0"/>
            <a:alphaOff val="-11429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1429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762191"/>
        <a:ext cx="566324" cy="242711"/>
      </dsp:txXfrm>
    </dsp:sp>
    <dsp:sp modelId="{FBC34E35-FF34-4694-9496-8A22C4D1429F}">
      <dsp:nvSpPr>
        <dsp:cNvPr id="0" name=""/>
        <dsp:cNvSpPr/>
      </dsp:nvSpPr>
      <dsp:spPr>
        <a:xfrm rot="5400000">
          <a:off x="5254402" y="-3209047"/>
          <a:ext cx="525873" cy="9902028"/>
        </a:xfrm>
        <a:prstGeom prst="round2Same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1429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Ожидаемая продолжительность здоровой жизни при рождении 61,6 года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6325" y="1504701"/>
        <a:ext cx="9876357" cy="474531"/>
      </dsp:txXfrm>
    </dsp:sp>
    <dsp:sp modelId="{4D4AB1CD-5AAF-412C-AD7B-B619C9D17AFE}">
      <dsp:nvSpPr>
        <dsp:cNvPr id="0" name=""/>
        <dsp:cNvSpPr/>
      </dsp:nvSpPr>
      <dsp:spPr>
        <a:xfrm rot="5400000">
          <a:off x="-121355" y="2336908"/>
          <a:ext cx="809035" cy="566324"/>
        </a:xfrm>
        <a:prstGeom prst="chevron">
          <a:avLst/>
        </a:prstGeom>
        <a:solidFill>
          <a:schemeClr val="accent6">
            <a:alpha val="90000"/>
            <a:hueOff val="0"/>
            <a:satOff val="0"/>
            <a:lumOff val="0"/>
            <a:alphaOff val="-17143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714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498714"/>
        <a:ext cx="566324" cy="242711"/>
      </dsp:txXfrm>
    </dsp:sp>
    <dsp:sp modelId="{02BE9D16-57CA-4B13-ADB6-86409C89390D}">
      <dsp:nvSpPr>
        <dsp:cNvPr id="0" name=""/>
        <dsp:cNvSpPr/>
      </dsp:nvSpPr>
      <dsp:spPr>
        <a:xfrm rot="5400000">
          <a:off x="5254402" y="-2472524"/>
          <a:ext cx="525873" cy="9902028"/>
        </a:xfrm>
        <a:prstGeom prst="round2SameRect">
          <a:avLst/>
        </a:prstGeom>
        <a:solidFill>
          <a:srgbClr val="97FFC6">
            <a:alpha val="89804"/>
          </a:srgb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714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детей-сирот и детей, оставшихся без попечения родителей, переданных на семейные формы воспитания, до 91,4%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6325" y="2241224"/>
        <a:ext cx="9876357" cy="474531"/>
      </dsp:txXfrm>
    </dsp:sp>
    <dsp:sp modelId="{1876FB30-6B3D-43E2-A707-5D303529A715}">
      <dsp:nvSpPr>
        <dsp:cNvPr id="0" name=""/>
        <dsp:cNvSpPr/>
      </dsp:nvSpPr>
      <dsp:spPr>
        <a:xfrm rot="5400000">
          <a:off x="-121355" y="3073430"/>
          <a:ext cx="809035" cy="566324"/>
        </a:xfrm>
        <a:prstGeom prst="chevron">
          <a:avLst/>
        </a:prstGeom>
        <a:solidFill>
          <a:schemeClr val="accent6">
            <a:alpha val="90000"/>
            <a:hueOff val="0"/>
            <a:satOff val="0"/>
            <a:lumOff val="0"/>
            <a:alphaOff val="-22857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285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235236"/>
        <a:ext cx="566324" cy="242711"/>
      </dsp:txXfrm>
    </dsp:sp>
    <dsp:sp modelId="{B3DFF2FD-3397-4E94-8904-A9BE0E4EB56C}">
      <dsp:nvSpPr>
        <dsp:cNvPr id="0" name=""/>
        <dsp:cNvSpPr/>
      </dsp:nvSpPr>
      <dsp:spPr>
        <a:xfrm rot="5400000">
          <a:off x="5254402" y="-1736001"/>
          <a:ext cx="525873" cy="9902028"/>
        </a:xfrm>
        <a:prstGeom prst="round2SameRect">
          <a:avLst/>
        </a:prstGeom>
        <a:solidFill>
          <a:srgbClr val="97FFC6">
            <a:alpha val="90000"/>
          </a:srgb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285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инвалидов, в отношении которых осуществлялись мероприятия по реабилитации/</a:t>
          </a:r>
          <a:r>
            <a:rPr lang="ru-RU" sz="2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до 61,2%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6325" y="2977747"/>
        <a:ext cx="9876357" cy="474531"/>
      </dsp:txXfrm>
    </dsp:sp>
    <dsp:sp modelId="{BC74353A-F2B9-42B9-8077-E493FD04D267}">
      <dsp:nvSpPr>
        <dsp:cNvPr id="0" name=""/>
        <dsp:cNvSpPr/>
      </dsp:nvSpPr>
      <dsp:spPr>
        <a:xfrm rot="5400000">
          <a:off x="-121355" y="3809953"/>
          <a:ext cx="809035" cy="566324"/>
        </a:xfrm>
        <a:prstGeom prst="chevron">
          <a:avLst/>
        </a:prstGeom>
        <a:solidFill>
          <a:schemeClr val="accent6">
            <a:alpha val="90000"/>
            <a:hueOff val="0"/>
            <a:satOff val="0"/>
            <a:lumOff val="0"/>
            <a:alphaOff val="-28571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8571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971759"/>
        <a:ext cx="566324" cy="242711"/>
      </dsp:txXfrm>
    </dsp:sp>
    <dsp:sp modelId="{54A5418D-36E9-4CE3-9C6C-4038294DF592}">
      <dsp:nvSpPr>
        <dsp:cNvPr id="0" name=""/>
        <dsp:cNvSpPr/>
      </dsp:nvSpPr>
      <dsp:spPr>
        <a:xfrm rot="5400000">
          <a:off x="5254402" y="-999479"/>
          <a:ext cx="525873" cy="9902028"/>
        </a:xfrm>
        <a:prstGeom prst="round2SameRect">
          <a:avLst/>
        </a:prstGeom>
        <a:solidFill>
          <a:srgbClr val="97FFC6">
            <a:alpha val="90000"/>
          </a:srgb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8571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Увеличение доли негосударственных поставщиков социальных услуг </a:t>
          </a:r>
          <a:b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до 17%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6325" y="3714269"/>
        <a:ext cx="9876357" cy="474531"/>
      </dsp:txXfrm>
    </dsp:sp>
    <dsp:sp modelId="{9A7D170C-E564-48AD-97F0-A41C80EC8D6E}">
      <dsp:nvSpPr>
        <dsp:cNvPr id="0" name=""/>
        <dsp:cNvSpPr/>
      </dsp:nvSpPr>
      <dsp:spPr>
        <a:xfrm rot="5400000">
          <a:off x="-121355" y="4546476"/>
          <a:ext cx="809035" cy="566324"/>
        </a:xfrm>
        <a:prstGeom prst="chevron">
          <a:avLst/>
        </a:prstGeom>
        <a:solidFill>
          <a:schemeClr val="accent6">
            <a:alpha val="90000"/>
            <a:hueOff val="0"/>
            <a:satOff val="0"/>
            <a:lumOff val="0"/>
            <a:alphaOff val="-34286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4286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708282"/>
        <a:ext cx="566324" cy="242711"/>
      </dsp:txXfrm>
    </dsp:sp>
    <dsp:sp modelId="{78275D75-9EDC-40EC-B860-DB6A8F3102C5}">
      <dsp:nvSpPr>
        <dsp:cNvPr id="0" name=""/>
        <dsp:cNvSpPr/>
      </dsp:nvSpPr>
      <dsp:spPr>
        <a:xfrm rot="5400000">
          <a:off x="5254402" y="-262956"/>
          <a:ext cx="525873" cy="9902028"/>
        </a:xfrm>
        <a:prstGeom prst="round2SameRect">
          <a:avLst/>
        </a:prstGeom>
        <a:solidFill>
          <a:srgbClr val="97FFC6">
            <a:alpha val="90000"/>
          </a:srgb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4286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Реализация комплекса мероприятий в рамках празднования 75-летия Победы в Великой Отечественной войне</a:t>
          </a:r>
          <a:endParaRPr lang="ru-RU" sz="2000" kern="1200" dirty="0"/>
        </a:p>
      </dsp:txBody>
      <dsp:txXfrm rot="-5400000">
        <a:off x="566325" y="4450792"/>
        <a:ext cx="9876357" cy="474531"/>
      </dsp:txXfrm>
    </dsp:sp>
    <dsp:sp modelId="{F4A79EE4-7A13-4A9C-82E6-23E6BF09961C}">
      <dsp:nvSpPr>
        <dsp:cNvPr id="0" name=""/>
        <dsp:cNvSpPr/>
      </dsp:nvSpPr>
      <dsp:spPr>
        <a:xfrm rot="5400000">
          <a:off x="-121355" y="5282999"/>
          <a:ext cx="809035" cy="566324"/>
        </a:xfrm>
        <a:prstGeom prst="chevron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-5400000">
        <a:off x="1" y="5444805"/>
        <a:ext cx="566324" cy="242711"/>
      </dsp:txXfrm>
    </dsp:sp>
    <dsp:sp modelId="{3732B14A-1ADF-44D9-B6E4-D042D5AA0521}">
      <dsp:nvSpPr>
        <dsp:cNvPr id="0" name=""/>
        <dsp:cNvSpPr/>
      </dsp:nvSpPr>
      <dsp:spPr>
        <a:xfrm rot="5400000">
          <a:off x="5254402" y="473566"/>
          <a:ext cx="525873" cy="9902028"/>
        </a:xfrm>
        <a:prstGeom prst="round2SameRect">
          <a:avLst/>
        </a:prstGeom>
        <a:solidFill>
          <a:srgbClr val="97FFC6">
            <a:alpha val="90000"/>
          </a:srgb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Внедрение Единой социальной карты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6325" y="5187315"/>
        <a:ext cx="9876357" cy="4745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4409C-D167-463D-8EB5-683EB49CD46E}">
      <dsp:nvSpPr>
        <dsp:cNvPr id="0" name=""/>
        <dsp:cNvSpPr/>
      </dsp:nvSpPr>
      <dsp:spPr>
        <a:xfrm>
          <a:off x="0" y="377"/>
          <a:ext cx="10636358" cy="530344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94 тыс. семей с детьми от 3 до 7 лет выплачивается ежемесячная денежная выплата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25889" y="26266"/>
        <a:ext cx="10584580" cy="478566"/>
      </dsp:txXfrm>
    </dsp:sp>
    <dsp:sp modelId="{FC8D753D-8481-443E-AFE8-74DB4E607DA5}">
      <dsp:nvSpPr>
        <dsp:cNvPr id="0" name=""/>
        <dsp:cNvSpPr/>
      </dsp:nvSpPr>
      <dsp:spPr>
        <a:xfrm>
          <a:off x="0" y="541578"/>
          <a:ext cx="10636358" cy="530344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79 тыс. семей получили единовременную денежную выплату в размере 5 000 рублей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889" y="567467"/>
        <a:ext cx="10584580" cy="478566"/>
      </dsp:txXfrm>
    </dsp:sp>
    <dsp:sp modelId="{CA70B0B0-F4F3-4B32-91CF-487D9E530C17}">
      <dsp:nvSpPr>
        <dsp:cNvPr id="0" name=""/>
        <dsp:cNvSpPr/>
      </dsp:nvSpPr>
      <dsp:spPr>
        <a:xfrm>
          <a:off x="0" y="1082779"/>
          <a:ext cx="10636358" cy="530344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16 тыс. семей минимальное пособие по уходу за ребенком выплачивается в повышенном размере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25889" y="1108668"/>
        <a:ext cx="10584580" cy="478566"/>
      </dsp:txXfrm>
    </dsp:sp>
    <dsp:sp modelId="{722F4D5E-F057-4348-9023-C4ABD03E522C}">
      <dsp:nvSpPr>
        <dsp:cNvPr id="0" name=""/>
        <dsp:cNvSpPr/>
      </dsp:nvSpPr>
      <dsp:spPr>
        <a:xfrm>
          <a:off x="0" y="1623980"/>
          <a:ext cx="10636358" cy="530344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Обеспечено продление социальных выплат в беззаявительном порядке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889" y="1649869"/>
        <a:ext cx="10584580" cy="4785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46E58B-03D8-4930-8B12-90027E418DDE}">
      <dsp:nvSpPr>
        <dsp:cNvPr id="0" name=""/>
        <dsp:cNvSpPr/>
      </dsp:nvSpPr>
      <dsp:spPr>
        <a:xfrm>
          <a:off x="0" y="0"/>
          <a:ext cx="10636358" cy="63685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Доходы безработных граждан не учитываются при установлении среднедушевого дохода семьи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088" y="31088"/>
        <a:ext cx="10574182" cy="57467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56BCF9-8F48-4330-A1E8-A8C609B8E687}">
      <dsp:nvSpPr>
        <dsp:cNvPr id="0" name=""/>
        <dsp:cNvSpPr/>
      </dsp:nvSpPr>
      <dsp:spPr>
        <a:xfrm>
          <a:off x="0" y="249"/>
          <a:ext cx="10636358" cy="657045"/>
        </a:xfrm>
        <a:prstGeom prst="round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108 учреждениями социального обслуживания обеспечен сменный характер работы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074" y="32323"/>
        <a:ext cx="10572210" cy="592897"/>
      </dsp:txXfrm>
    </dsp:sp>
    <dsp:sp modelId="{B31D4066-D51E-4DCF-BF7C-84B8872B00BD}">
      <dsp:nvSpPr>
        <dsp:cNvPr id="0" name=""/>
        <dsp:cNvSpPr/>
      </dsp:nvSpPr>
      <dsp:spPr>
        <a:xfrm>
          <a:off x="0" y="671366"/>
          <a:ext cx="10636358" cy="657045"/>
        </a:xfrm>
        <a:prstGeom prst="round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5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10 тыс. сотрудников учреждений социального обслуживания получили выплаты стимулирующего характера за особые условия труда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074" y="703440"/>
        <a:ext cx="10572210" cy="59289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31DDA0-2EAD-42D9-B857-B3DE9FB533D3}">
      <dsp:nvSpPr>
        <dsp:cNvPr id="0" name=""/>
        <dsp:cNvSpPr/>
      </dsp:nvSpPr>
      <dsp:spPr>
        <a:xfrm>
          <a:off x="0" y="4240"/>
          <a:ext cx="10657183" cy="417689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Обработаны 51 тыс. обращений граждан, поступивших на горячие телефонные линии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390" y="24630"/>
        <a:ext cx="10616403" cy="376909"/>
      </dsp:txXfrm>
    </dsp:sp>
    <dsp:sp modelId="{115AC978-4D4B-4656-91DF-F43E677927E3}">
      <dsp:nvSpPr>
        <dsp:cNvPr id="0" name=""/>
        <dsp:cNvSpPr/>
      </dsp:nvSpPr>
      <dsp:spPr>
        <a:xfrm>
          <a:off x="0" y="462250"/>
          <a:ext cx="10657183" cy="417689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-13333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Отработано 18 тыс. заявок на доставку гражданам продуктов и лекарственных средств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390" y="482640"/>
        <a:ext cx="10616403" cy="376909"/>
      </dsp:txXfrm>
    </dsp:sp>
    <dsp:sp modelId="{3C556F33-6215-47E3-B2A5-7187AE0ABA37}">
      <dsp:nvSpPr>
        <dsp:cNvPr id="0" name=""/>
        <dsp:cNvSpPr/>
      </dsp:nvSpPr>
      <dsp:spPr>
        <a:xfrm>
          <a:off x="0" y="920260"/>
          <a:ext cx="10657183" cy="417689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-26667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32 тыс. продуктовых наборов предоставлено гражданам, нуждающимся в поддержке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390" y="940650"/>
        <a:ext cx="10616403" cy="376909"/>
      </dsp:txXfrm>
    </dsp:sp>
    <dsp:sp modelId="{54CE6654-4CD0-4BDF-AB6B-6354DFE8F8C9}">
      <dsp:nvSpPr>
        <dsp:cNvPr id="0" name=""/>
        <dsp:cNvSpPr/>
      </dsp:nvSpPr>
      <dsp:spPr>
        <a:xfrm>
          <a:off x="0" y="1378270"/>
          <a:ext cx="10657183" cy="417689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27 тыс. волонтеров обеспечены горячим питанием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390" y="1398660"/>
        <a:ext cx="10616403" cy="37690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C56D58-3971-4500-9DC6-DE44718F79B7}">
      <dsp:nvSpPr>
        <dsp:cNvPr id="0" name=""/>
        <dsp:cNvSpPr/>
      </dsp:nvSpPr>
      <dsp:spPr>
        <a:xfrm>
          <a:off x="7285" y="0"/>
          <a:ext cx="2479812" cy="2278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rPr>
            <a:t>Обращение к гражданам Российской Федерации Президента Российской Федерации В.В. Путина 25.03.2020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007" y="66722"/>
        <a:ext cx="2346368" cy="2144627"/>
      </dsp:txXfrm>
    </dsp:sp>
    <dsp:sp modelId="{84F69BEF-535B-4403-9445-6A5E5D9DEA3D}">
      <dsp:nvSpPr>
        <dsp:cNvPr id="0" name=""/>
        <dsp:cNvSpPr/>
      </dsp:nvSpPr>
      <dsp:spPr>
        <a:xfrm>
          <a:off x="2707259" y="866035"/>
          <a:ext cx="466742" cy="5460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07259" y="975235"/>
        <a:ext cx="326719" cy="327600"/>
      </dsp:txXfrm>
    </dsp:sp>
    <dsp:sp modelId="{C956F151-238E-48AF-BC01-D6437DAC7337}">
      <dsp:nvSpPr>
        <dsp:cNvPr id="0" name=""/>
        <dsp:cNvSpPr/>
      </dsp:nvSpPr>
      <dsp:spPr>
        <a:xfrm>
          <a:off x="3367744" y="0"/>
          <a:ext cx="2962406" cy="2278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25 марта 2020 года № 24-ОЗ «О внесении изменений </a:t>
          </a:r>
          <a:b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 Областной закон «О защите прав ребенка»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34466" y="66722"/>
        <a:ext cx="2828962" cy="2144627"/>
      </dsp:txXfrm>
    </dsp:sp>
    <dsp:sp modelId="{A9D82085-1113-4579-A7C5-A53C5B5959C9}">
      <dsp:nvSpPr>
        <dsp:cNvPr id="0" name=""/>
        <dsp:cNvSpPr/>
      </dsp:nvSpPr>
      <dsp:spPr>
        <a:xfrm>
          <a:off x="6550312" y="866035"/>
          <a:ext cx="466742" cy="5460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550312" y="975235"/>
        <a:ext cx="326719" cy="327600"/>
      </dsp:txXfrm>
    </dsp:sp>
    <dsp:sp modelId="{EF5DFE05-F790-4D6E-B9C6-F636C8C85B4D}">
      <dsp:nvSpPr>
        <dsp:cNvPr id="0" name=""/>
        <dsp:cNvSpPr/>
      </dsp:nvSpPr>
      <dsp:spPr>
        <a:xfrm>
          <a:off x="7210797" y="0"/>
          <a:ext cx="3439100" cy="2278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</a:t>
          </a:r>
          <a:b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от 23.04.2020 № 272-ПП </a:t>
          </a:r>
          <a:b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«О внесении изменений </a:t>
          </a:r>
          <a:b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 постановление Правительства Свердловской области </a:t>
          </a:r>
          <a:b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от 07.12.2000 № 1004-ПП»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77519" y="66722"/>
        <a:ext cx="3305656" cy="21446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294D4F-9410-4905-A6FB-38574F9CDF15}">
      <dsp:nvSpPr>
        <dsp:cNvPr id="0" name=""/>
        <dsp:cNvSpPr/>
      </dsp:nvSpPr>
      <dsp:spPr>
        <a:xfrm>
          <a:off x="0" y="1907"/>
          <a:ext cx="54006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03942-7F1A-4F14-8A9C-4121E836DAAB}">
      <dsp:nvSpPr>
        <dsp:cNvPr id="0" name=""/>
        <dsp:cNvSpPr/>
      </dsp:nvSpPr>
      <dsp:spPr>
        <a:xfrm>
          <a:off x="0" y="1907"/>
          <a:ext cx="65314" cy="39030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907"/>
        <a:ext cx="65314" cy="3903057"/>
      </dsp:txXfrm>
    </dsp:sp>
    <dsp:sp modelId="{E739018E-1072-45DD-85D0-3CC25291D5BF}">
      <dsp:nvSpPr>
        <dsp:cNvPr id="0" name=""/>
        <dsp:cNvSpPr/>
      </dsp:nvSpPr>
      <dsp:spPr>
        <a:xfrm>
          <a:off x="146323" y="16129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16129"/>
        <a:ext cx="4239471" cy="284439"/>
      </dsp:txXfrm>
    </dsp:sp>
    <dsp:sp modelId="{3D68E712-A79E-4CAD-976E-82DA19E14DD9}">
      <dsp:nvSpPr>
        <dsp:cNvPr id="0" name=""/>
        <dsp:cNvSpPr/>
      </dsp:nvSpPr>
      <dsp:spPr>
        <a:xfrm>
          <a:off x="65314" y="300568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5294A2-6470-4718-9900-39E337997043}">
      <dsp:nvSpPr>
        <dsp:cNvPr id="0" name=""/>
        <dsp:cNvSpPr/>
      </dsp:nvSpPr>
      <dsp:spPr>
        <a:xfrm>
          <a:off x="146323" y="314790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8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314790"/>
        <a:ext cx="4239471" cy="284439"/>
      </dsp:txXfrm>
    </dsp:sp>
    <dsp:sp modelId="{2EAD5DAF-0460-4DD8-9463-24165FDD0AC9}">
      <dsp:nvSpPr>
        <dsp:cNvPr id="0" name=""/>
        <dsp:cNvSpPr/>
      </dsp:nvSpPr>
      <dsp:spPr>
        <a:xfrm>
          <a:off x="65314" y="599229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67C6D4-FF5D-4D03-95B5-D39435C05463}">
      <dsp:nvSpPr>
        <dsp:cNvPr id="0" name=""/>
        <dsp:cNvSpPr/>
      </dsp:nvSpPr>
      <dsp:spPr>
        <a:xfrm>
          <a:off x="146323" y="613451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9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613451"/>
        <a:ext cx="4239471" cy="284439"/>
      </dsp:txXfrm>
    </dsp:sp>
    <dsp:sp modelId="{1E881705-4537-496F-B415-1A5BA8631DEF}">
      <dsp:nvSpPr>
        <dsp:cNvPr id="0" name=""/>
        <dsp:cNvSpPr/>
      </dsp:nvSpPr>
      <dsp:spPr>
        <a:xfrm>
          <a:off x="65314" y="897890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7D487D-9F80-4086-8AC4-6A149316D646}">
      <dsp:nvSpPr>
        <dsp:cNvPr id="0" name=""/>
        <dsp:cNvSpPr/>
      </dsp:nvSpPr>
      <dsp:spPr>
        <a:xfrm>
          <a:off x="146323" y="912112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13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912112"/>
        <a:ext cx="4239471" cy="284439"/>
      </dsp:txXfrm>
    </dsp:sp>
    <dsp:sp modelId="{0C149BA0-1799-471B-B4F5-847B4A99DB1D}">
      <dsp:nvSpPr>
        <dsp:cNvPr id="0" name=""/>
        <dsp:cNvSpPr/>
      </dsp:nvSpPr>
      <dsp:spPr>
        <a:xfrm>
          <a:off x="65314" y="1196552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4ACDF8-07DB-4A01-847E-95D9FDD430B0}">
      <dsp:nvSpPr>
        <dsp:cNvPr id="0" name=""/>
        <dsp:cNvSpPr/>
      </dsp:nvSpPr>
      <dsp:spPr>
        <a:xfrm>
          <a:off x="146323" y="1210774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14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1210774"/>
        <a:ext cx="4239471" cy="284439"/>
      </dsp:txXfrm>
    </dsp:sp>
    <dsp:sp modelId="{D1BD7FCE-F12B-4DFE-8EA2-B6C4D976E655}">
      <dsp:nvSpPr>
        <dsp:cNvPr id="0" name=""/>
        <dsp:cNvSpPr/>
      </dsp:nvSpPr>
      <dsp:spPr>
        <a:xfrm>
          <a:off x="65314" y="1495213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BCF05B-FD65-405C-98AB-83882AA547E2}">
      <dsp:nvSpPr>
        <dsp:cNvPr id="0" name=""/>
        <dsp:cNvSpPr/>
      </dsp:nvSpPr>
      <dsp:spPr>
        <a:xfrm>
          <a:off x="146323" y="1509435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15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1509435"/>
        <a:ext cx="4239471" cy="284439"/>
      </dsp:txXfrm>
    </dsp:sp>
    <dsp:sp modelId="{E6444D31-C994-42B2-B632-673CBBAD9A3A}">
      <dsp:nvSpPr>
        <dsp:cNvPr id="0" name=""/>
        <dsp:cNvSpPr/>
      </dsp:nvSpPr>
      <dsp:spPr>
        <a:xfrm>
          <a:off x="65314" y="1793874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E39423-31DC-47C2-B9F9-015487A28D9D}">
      <dsp:nvSpPr>
        <dsp:cNvPr id="0" name=""/>
        <dsp:cNvSpPr/>
      </dsp:nvSpPr>
      <dsp:spPr>
        <a:xfrm>
          <a:off x="146323" y="1808096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16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1808096"/>
        <a:ext cx="4239471" cy="284439"/>
      </dsp:txXfrm>
    </dsp:sp>
    <dsp:sp modelId="{E64773A5-A9C9-4F4E-A114-65C0288B1763}">
      <dsp:nvSpPr>
        <dsp:cNvPr id="0" name=""/>
        <dsp:cNvSpPr/>
      </dsp:nvSpPr>
      <dsp:spPr>
        <a:xfrm>
          <a:off x="65314" y="2092535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2B53D-8789-42CE-8489-698C873C9F80}">
      <dsp:nvSpPr>
        <dsp:cNvPr id="0" name=""/>
        <dsp:cNvSpPr/>
      </dsp:nvSpPr>
      <dsp:spPr>
        <a:xfrm>
          <a:off x="146323" y="2106757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17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2106757"/>
        <a:ext cx="4239471" cy="284439"/>
      </dsp:txXfrm>
    </dsp:sp>
    <dsp:sp modelId="{30BFE883-24F4-4648-9A08-E62F05F9AE4F}">
      <dsp:nvSpPr>
        <dsp:cNvPr id="0" name=""/>
        <dsp:cNvSpPr/>
      </dsp:nvSpPr>
      <dsp:spPr>
        <a:xfrm>
          <a:off x="65314" y="2391196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FDA885-8504-4557-B2D3-160B770E061D}">
      <dsp:nvSpPr>
        <dsp:cNvPr id="0" name=""/>
        <dsp:cNvSpPr/>
      </dsp:nvSpPr>
      <dsp:spPr>
        <a:xfrm>
          <a:off x="146323" y="2405418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18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2405418"/>
        <a:ext cx="4239471" cy="284439"/>
      </dsp:txXfrm>
    </dsp:sp>
    <dsp:sp modelId="{214539D1-4DC8-457B-AEDA-423D78DC6BF1}">
      <dsp:nvSpPr>
        <dsp:cNvPr id="0" name=""/>
        <dsp:cNvSpPr/>
      </dsp:nvSpPr>
      <dsp:spPr>
        <a:xfrm>
          <a:off x="65314" y="2689857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78F024-6E4E-437C-B91B-64762EF07B44}">
      <dsp:nvSpPr>
        <dsp:cNvPr id="0" name=""/>
        <dsp:cNvSpPr/>
      </dsp:nvSpPr>
      <dsp:spPr>
        <a:xfrm>
          <a:off x="146323" y="2704079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19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2704079"/>
        <a:ext cx="4239471" cy="284439"/>
      </dsp:txXfrm>
    </dsp:sp>
    <dsp:sp modelId="{7E553007-5A6B-46EA-A0E8-EF553A667E33}">
      <dsp:nvSpPr>
        <dsp:cNvPr id="0" name=""/>
        <dsp:cNvSpPr/>
      </dsp:nvSpPr>
      <dsp:spPr>
        <a:xfrm>
          <a:off x="65314" y="2988518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FA1242-4BD0-4542-8AAA-B1C196B98807}">
      <dsp:nvSpPr>
        <dsp:cNvPr id="0" name=""/>
        <dsp:cNvSpPr/>
      </dsp:nvSpPr>
      <dsp:spPr>
        <a:xfrm>
          <a:off x="146323" y="3002740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20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3002740"/>
        <a:ext cx="4239471" cy="284439"/>
      </dsp:txXfrm>
    </dsp:sp>
    <dsp:sp modelId="{7980EB32-C65A-4240-A351-E547F6C986B6}">
      <dsp:nvSpPr>
        <dsp:cNvPr id="0" name=""/>
        <dsp:cNvSpPr/>
      </dsp:nvSpPr>
      <dsp:spPr>
        <a:xfrm>
          <a:off x="65314" y="3287179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2318ED-A39E-4D77-BA6C-5A9F60B4189C}">
      <dsp:nvSpPr>
        <dsp:cNvPr id="0" name=""/>
        <dsp:cNvSpPr/>
      </dsp:nvSpPr>
      <dsp:spPr>
        <a:xfrm>
          <a:off x="146323" y="3301401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21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3301401"/>
        <a:ext cx="4239471" cy="284439"/>
      </dsp:txXfrm>
    </dsp:sp>
    <dsp:sp modelId="{015B56DF-9B63-4EED-852A-FDF504FA3C89}">
      <dsp:nvSpPr>
        <dsp:cNvPr id="0" name=""/>
        <dsp:cNvSpPr/>
      </dsp:nvSpPr>
      <dsp:spPr>
        <a:xfrm>
          <a:off x="65314" y="3585840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4BD822-0232-4516-BD56-E5597B10F835}">
      <dsp:nvSpPr>
        <dsp:cNvPr id="0" name=""/>
        <dsp:cNvSpPr/>
      </dsp:nvSpPr>
      <dsp:spPr>
        <a:xfrm>
          <a:off x="146323" y="3600062"/>
          <a:ext cx="4239471" cy="284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Управление социальной политики № 22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323" y="3600062"/>
        <a:ext cx="4239471" cy="284439"/>
      </dsp:txXfrm>
    </dsp:sp>
    <dsp:sp modelId="{42730DE3-9EED-4FEA-B62F-F2067E63BC8F}">
      <dsp:nvSpPr>
        <dsp:cNvPr id="0" name=""/>
        <dsp:cNvSpPr/>
      </dsp:nvSpPr>
      <dsp:spPr>
        <a:xfrm>
          <a:off x="65314" y="3884501"/>
          <a:ext cx="4320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44EB59-645E-4A71-8311-2BC5F0655098}">
      <dsp:nvSpPr>
        <dsp:cNvPr id="0" name=""/>
        <dsp:cNvSpPr/>
      </dsp:nvSpPr>
      <dsp:spPr>
        <a:xfrm>
          <a:off x="-7490277" y="-1144854"/>
          <a:ext cx="8914445" cy="8914445"/>
        </a:xfrm>
        <a:prstGeom prst="blockArc">
          <a:avLst>
            <a:gd name="adj1" fmla="val 18900000"/>
            <a:gd name="adj2" fmla="val 2700000"/>
            <a:gd name="adj3" fmla="val 242"/>
          </a:avLst>
        </a:pr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15A19D-1B47-40DE-868C-C2A6524231A1}">
      <dsp:nvSpPr>
        <dsp:cNvPr id="0" name=""/>
        <dsp:cNvSpPr/>
      </dsp:nvSpPr>
      <dsp:spPr>
        <a:xfrm>
          <a:off x="530310" y="348858"/>
          <a:ext cx="10196636" cy="697452"/>
        </a:xfrm>
        <a:prstGeom prst="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360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16,2% граждан старшего возраста, занимаются физической культурой и спортом</a:t>
          </a:r>
        </a:p>
      </dsp:txBody>
      <dsp:txXfrm>
        <a:off x="530310" y="348858"/>
        <a:ext cx="10196636" cy="697452"/>
      </dsp:txXfrm>
    </dsp:sp>
    <dsp:sp modelId="{B8B62CDF-2421-4044-B601-B285A3A96F4F}">
      <dsp:nvSpPr>
        <dsp:cNvPr id="0" name=""/>
        <dsp:cNvSpPr/>
      </dsp:nvSpPr>
      <dsp:spPr>
        <a:xfrm>
          <a:off x="94402" y="261677"/>
          <a:ext cx="871815" cy="8718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0264AD8-5F4C-49A6-A07D-D8BB3A4B4F21}">
      <dsp:nvSpPr>
        <dsp:cNvPr id="0" name=""/>
        <dsp:cNvSpPr/>
      </dsp:nvSpPr>
      <dsp:spPr>
        <a:xfrm>
          <a:off x="1104012" y="1329228"/>
          <a:ext cx="9622934" cy="828803"/>
        </a:xfrm>
        <a:prstGeom prst="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8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8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8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360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26,1% организаций социального обслуживания проведено укрепление материально-технической базы</a:t>
          </a:r>
        </a:p>
      </dsp:txBody>
      <dsp:txXfrm>
        <a:off x="1104012" y="1329228"/>
        <a:ext cx="9622934" cy="828803"/>
      </dsp:txXfrm>
    </dsp:sp>
    <dsp:sp modelId="{C1B49EFA-4545-4830-8CB0-3213D0871349}">
      <dsp:nvSpPr>
        <dsp:cNvPr id="0" name=""/>
        <dsp:cNvSpPr/>
      </dsp:nvSpPr>
      <dsp:spPr>
        <a:xfrm>
          <a:off x="668104" y="1307722"/>
          <a:ext cx="871815" cy="8718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8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329421C-4B38-466E-B340-0D2813E5267B}">
      <dsp:nvSpPr>
        <dsp:cNvPr id="0" name=""/>
        <dsp:cNvSpPr/>
      </dsp:nvSpPr>
      <dsp:spPr>
        <a:xfrm>
          <a:off x="1366351" y="2338989"/>
          <a:ext cx="9360594" cy="901373"/>
        </a:xfrm>
        <a:prstGeom prst="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6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6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6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360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1 804 гражданина пожилого возраста обучены навыкам пользования персональным компьютером или ресурсами сети «Интернет»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66351" y="2338989"/>
        <a:ext cx="9360594" cy="901373"/>
      </dsp:txXfrm>
    </dsp:sp>
    <dsp:sp modelId="{D0C8B7C5-7332-4243-ACC3-F9F317BF121E}">
      <dsp:nvSpPr>
        <dsp:cNvPr id="0" name=""/>
        <dsp:cNvSpPr/>
      </dsp:nvSpPr>
      <dsp:spPr>
        <a:xfrm>
          <a:off x="930444" y="2353768"/>
          <a:ext cx="871815" cy="8718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6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F6E7B39-CB16-4883-B5AE-F2FE76067943}">
      <dsp:nvSpPr>
        <dsp:cNvPr id="0" name=""/>
        <dsp:cNvSpPr/>
      </dsp:nvSpPr>
      <dsp:spPr>
        <a:xfrm>
          <a:off x="1366351" y="3486333"/>
          <a:ext cx="9360594" cy="697452"/>
        </a:xfrm>
        <a:prstGeom prst="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4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4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4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360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53 174 пожилых гражданина охвачены мероприятиями Школ пожилого возраста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66351" y="3486333"/>
        <a:ext cx="9360594" cy="697452"/>
      </dsp:txXfrm>
    </dsp:sp>
    <dsp:sp modelId="{63C0A5CC-E617-4A55-A211-FBB080D9158D}">
      <dsp:nvSpPr>
        <dsp:cNvPr id="0" name=""/>
        <dsp:cNvSpPr/>
      </dsp:nvSpPr>
      <dsp:spPr>
        <a:xfrm>
          <a:off x="930444" y="3399152"/>
          <a:ext cx="871815" cy="8718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4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938C265-BBAB-4F21-BEC7-622AE9367414}">
      <dsp:nvSpPr>
        <dsp:cNvPr id="0" name=""/>
        <dsp:cNvSpPr/>
      </dsp:nvSpPr>
      <dsp:spPr>
        <a:xfrm>
          <a:off x="1104012" y="4532379"/>
          <a:ext cx="9622934" cy="697452"/>
        </a:xfrm>
        <a:prstGeom prst="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2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2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2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360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57,1% граждан старшего поколения, у которых выявлены заболевания, охвачены диспансерным наблюдением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04012" y="4532379"/>
        <a:ext cx="9622934" cy="697452"/>
      </dsp:txXfrm>
    </dsp:sp>
    <dsp:sp modelId="{487783B1-7ECB-4032-A938-56C50DB350D0}">
      <dsp:nvSpPr>
        <dsp:cNvPr id="0" name=""/>
        <dsp:cNvSpPr/>
      </dsp:nvSpPr>
      <dsp:spPr>
        <a:xfrm>
          <a:off x="668104" y="4445197"/>
          <a:ext cx="871815" cy="8718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2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0B24BF2-A3B8-4173-9958-7761C2E0ABE1}">
      <dsp:nvSpPr>
        <dsp:cNvPr id="0" name=""/>
        <dsp:cNvSpPr/>
      </dsp:nvSpPr>
      <dsp:spPr>
        <a:xfrm>
          <a:off x="530310" y="5517596"/>
          <a:ext cx="10196636" cy="819108"/>
        </a:xfrm>
        <a:prstGeom prst="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3603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97,6% лиц старше трудоспособного возраста, проживающих в организациях социального обслуживания, прошли вакцинацию против пневмококковой инфекции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0310" y="5517596"/>
        <a:ext cx="10196636" cy="819108"/>
      </dsp:txXfrm>
    </dsp:sp>
    <dsp:sp modelId="{7EAA8597-1C5B-4FB5-85E8-4DA398025A0F}">
      <dsp:nvSpPr>
        <dsp:cNvPr id="0" name=""/>
        <dsp:cNvSpPr/>
      </dsp:nvSpPr>
      <dsp:spPr>
        <a:xfrm>
          <a:off x="94402" y="5491243"/>
          <a:ext cx="871815" cy="87181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547BAF-FAA6-4CEB-87CB-A1ED006A05BA}">
      <dsp:nvSpPr>
        <dsp:cNvPr id="0" name=""/>
        <dsp:cNvSpPr/>
      </dsp:nvSpPr>
      <dsp:spPr>
        <a:xfrm rot="5400000">
          <a:off x="-120476" y="123376"/>
          <a:ext cx="803178" cy="562224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84011"/>
        <a:ext cx="562224" cy="240954"/>
      </dsp:txXfrm>
    </dsp:sp>
    <dsp:sp modelId="{97F3BA0D-FCEF-475F-87B6-570D79A3D263}">
      <dsp:nvSpPr>
        <dsp:cNvPr id="0" name=""/>
        <dsp:cNvSpPr/>
      </dsp:nvSpPr>
      <dsp:spPr>
        <a:xfrm rot="5400000">
          <a:off x="5363140" y="-4798015"/>
          <a:ext cx="522065" cy="101238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25 554 семьи получили ежемесячную выплату в связи с рождением первого ребенка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2225" y="28385"/>
        <a:ext cx="10098412" cy="471095"/>
      </dsp:txXfrm>
    </dsp:sp>
    <dsp:sp modelId="{E5B6698E-44F3-4489-9CDA-6007F31AAD0C}">
      <dsp:nvSpPr>
        <dsp:cNvPr id="0" name=""/>
        <dsp:cNvSpPr/>
      </dsp:nvSpPr>
      <dsp:spPr>
        <a:xfrm rot="5400000">
          <a:off x="-120476" y="853911"/>
          <a:ext cx="803178" cy="562224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-5714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5714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014546"/>
        <a:ext cx="562224" cy="240954"/>
      </dsp:txXfrm>
    </dsp:sp>
    <dsp:sp modelId="{8FF0BD3A-97AB-4E82-8BB3-5F7EC60F4DBD}">
      <dsp:nvSpPr>
        <dsp:cNvPr id="0" name=""/>
        <dsp:cNvSpPr/>
      </dsp:nvSpPr>
      <dsp:spPr>
        <a:xfrm rot="5400000">
          <a:off x="5363140" y="-4067480"/>
          <a:ext cx="522065" cy="101238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5714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проведено 1 374 процедуры ЭКО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2225" y="758920"/>
        <a:ext cx="10098412" cy="471095"/>
      </dsp:txXfrm>
    </dsp:sp>
    <dsp:sp modelId="{59F22A86-0EAE-4958-B16A-2E086964EBFC}">
      <dsp:nvSpPr>
        <dsp:cNvPr id="0" name=""/>
        <dsp:cNvSpPr/>
      </dsp:nvSpPr>
      <dsp:spPr>
        <a:xfrm rot="5400000">
          <a:off x="-120476" y="1584446"/>
          <a:ext cx="803178" cy="562224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-11429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11429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745081"/>
        <a:ext cx="562224" cy="240954"/>
      </dsp:txXfrm>
    </dsp:sp>
    <dsp:sp modelId="{B4D8F91F-4626-4C0C-ABD4-7A6187C59CC4}">
      <dsp:nvSpPr>
        <dsp:cNvPr id="0" name=""/>
        <dsp:cNvSpPr/>
      </dsp:nvSpPr>
      <dsp:spPr>
        <a:xfrm rot="5400000">
          <a:off x="5363140" y="-3336945"/>
          <a:ext cx="522065" cy="101238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11429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выдано 6 563 сертификата на областной материнский (семейный) капитал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2225" y="1489455"/>
        <a:ext cx="10098412" cy="471095"/>
      </dsp:txXfrm>
    </dsp:sp>
    <dsp:sp modelId="{AB9C447E-FA95-4F46-8A7F-BA35DFDA7FAB}">
      <dsp:nvSpPr>
        <dsp:cNvPr id="0" name=""/>
        <dsp:cNvSpPr/>
      </dsp:nvSpPr>
      <dsp:spPr>
        <a:xfrm rot="5400000">
          <a:off x="-120476" y="2314981"/>
          <a:ext cx="803178" cy="562224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-17143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1714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475616"/>
        <a:ext cx="562224" cy="240954"/>
      </dsp:txXfrm>
    </dsp:sp>
    <dsp:sp modelId="{E9EC991D-416C-4AB8-9C80-16524AEDAD2F}">
      <dsp:nvSpPr>
        <dsp:cNvPr id="0" name=""/>
        <dsp:cNvSpPr/>
      </dsp:nvSpPr>
      <dsp:spPr>
        <a:xfrm rot="5400000">
          <a:off x="5363140" y="-2606410"/>
          <a:ext cx="522065" cy="101238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1714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38 тыс. человек получают детское питание 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2225" y="2219990"/>
        <a:ext cx="10098412" cy="471095"/>
      </dsp:txXfrm>
    </dsp:sp>
    <dsp:sp modelId="{29601B0C-873B-4448-B456-DCDBF21BEEBA}">
      <dsp:nvSpPr>
        <dsp:cNvPr id="0" name=""/>
        <dsp:cNvSpPr/>
      </dsp:nvSpPr>
      <dsp:spPr>
        <a:xfrm rot="5400000">
          <a:off x="-120476" y="3045516"/>
          <a:ext cx="803178" cy="562224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-22857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2285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206151"/>
        <a:ext cx="562224" cy="240954"/>
      </dsp:txXfrm>
    </dsp:sp>
    <dsp:sp modelId="{D418439B-5D96-447E-A92A-E29146813F9A}">
      <dsp:nvSpPr>
        <dsp:cNvPr id="0" name=""/>
        <dsp:cNvSpPr/>
      </dsp:nvSpPr>
      <dsp:spPr>
        <a:xfrm rot="5400000">
          <a:off x="5363140" y="-1875875"/>
          <a:ext cx="522065" cy="101238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2285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561 женщина, награжденная знаком отличия Свердловской области «Материнская доблесть», получила единовременные пособия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2225" y="2950525"/>
        <a:ext cx="10098412" cy="471095"/>
      </dsp:txXfrm>
    </dsp:sp>
    <dsp:sp modelId="{1B25A850-8FD1-4753-B36B-0944023B066C}">
      <dsp:nvSpPr>
        <dsp:cNvPr id="0" name=""/>
        <dsp:cNvSpPr/>
      </dsp:nvSpPr>
      <dsp:spPr>
        <a:xfrm rot="5400000">
          <a:off x="-120476" y="3776051"/>
          <a:ext cx="803178" cy="562224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-28571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28571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936686"/>
        <a:ext cx="562224" cy="240954"/>
      </dsp:txXfrm>
    </dsp:sp>
    <dsp:sp modelId="{8E6D4D16-B933-4AAF-AF3F-7599E7AB2565}">
      <dsp:nvSpPr>
        <dsp:cNvPr id="0" name=""/>
        <dsp:cNvSpPr/>
      </dsp:nvSpPr>
      <dsp:spPr>
        <a:xfrm rot="5400000">
          <a:off x="5363140" y="-1145340"/>
          <a:ext cx="522065" cy="101238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28571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198 440 человек получили компенсацию родительской платы за посещение детского сада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2225" y="3681060"/>
        <a:ext cx="10098412" cy="471095"/>
      </dsp:txXfrm>
    </dsp:sp>
    <dsp:sp modelId="{AA0119A7-06F7-4DB7-9738-305E6D4533FA}">
      <dsp:nvSpPr>
        <dsp:cNvPr id="0" name=""/>
        <dsp:cNvSpPr/>
      </dsp:nvSpPr>
      <dsp:spPr>
        <a:xfrm rot="5400000">
          <a:off x="-120476" y="4506586"/>
          <a:ext cx="803178" cy="562224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-34286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34286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667221"/>
        <a:ext cx="562224" cy="240954"/>
      </dsp:txXfrm>
    </dsp:sp>
    <dsp:sp modelId="{4CB573E6-CB19-42ED-8B39-0340CE6F9023}">
      <dsp:nvSpPr>
        <dsp:cNvPr id="0" name=""/>
        <dsp:cNvSpPr/>
      </dsp:nvSpPr>
      <dsp:spPr>
        <a:xfrm rot="5400000">
          <a:off x="5363140" y="-414806"/>
          <a:ext cx="522065" cy="101238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34286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25 975 семей получили ежемесячную денежную выплату семьям, имеющим среднедушевой доход, не превышающий 2-х прожиточных минимумов 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2225" y="4411594"/>
        <a:ext cx="10098412" cy="471095"/>
      </dsp:txXfrm>
    </dsp:sp>
    <dsp:sp modelId="{FE9CF2F3-B305-4F98-AE30-282FC5FB4842}">
      <dsp:nvSpPr>
        <dsp:cNvPr id="0" name=""/>
        <dsp:cNvSpPr/>
      </dsp:nvSpPr>
      <dsp:spPr>
        <a:xfrm rot="5400000">
          <a:off x="-120476" y="5237121"/>
          <a:ext cx="803178" cy="562224"/>
        </a:xfrm>
        <a:prstGeom prst="chevron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397756"/>
        <a:ext cx="562224" cy="240954"/>
      </dsp:txXfrm>
    </dsp:sp>
    <dsp:sp modelId="{0ED34DB4-1BB8-46D3-AF5B-6DA1EBBC011D}">
      <dsp:nvSpPr>
        <dsp:cNvPr id="0" name=""/>
        <dsp:cNvSpPr/>
      </dsp:nvSpPr>
      <dsp:spPr>
        <a:xfrm rot="5400000">
          <a:off x="5363140" y="315728"/>
          <a:ext cx="522065" cy="101238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102 369 человек получили ежемесячное пособие на ребенка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62225" y="5142129"/>
        <a:ext cx="10098412" cy="47109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A73532-A4EC-41CF-8643-DA2394EC01EE}">
      <dsp:nvSpPr>
        <dsp:cNvPr id="0" name=""/>
        <dsp:cNvSpPr/>
      </dsp:nvSpPr>
      <dsp:spPr>
        <a:xfrm rot="5400000">
          <a:off x="-128569" y="130402"/>
          <a:ext cx="857129" cy="599990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01827"/>
        <a:ext cx="599990" cy="257139"/>
      </dsp:txXfrm>
    </dsp:sp>
    <dsp:sp modelId="{D435113E-3F33-4C7E-AF80-795AA60AA2DF}">
      <dsp:nvSpPr>
        <dsp:cNvPr id="0" name=""/>
        <dsp:cNvSpPr/>
      </dsp:nvSpPr>
      <dsp:spPr>
        <a:xfrm rot="5400000">
          <a:off x="5303130" y="-4701306"/>
          <a:ext cx="557134" cy="9963414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Среднемесячный денежный доход на 1 жителя снизился на 4,3% по сравнению с 2019 годом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99991" y="29030"/>
        <a:ext cx="9936217" cy="502740"/>
      </dsp:txXfrm>
    </dsp:sp>
    <dsp:sp modelId="{2113A0A4-5A73-4E84-9C8C-A8915A62BD2D}">
      <dsp:nvSpPr>
        <dsp:cNvPr id="0" name=""/>
        <dsp:cNvSpPr/>
      </dsp:nvSpPr>
      <dsp:spPr>
        <a:xfrm rot="5400000">
          <a:off x="-128569" y="832838"/>
          <a:ext cx="857129" cy="599990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004263"/>
        <a:ext cx="599990" cy="257139"/>
      </dsp:txXfrm>
    </dsp:sp>
    <dsp:sp modelId="{16ECC0D6-347C-4DC2-9151-04B8FBCB70CC}">
      <dsp:nvSpPr>
        <dsp:cNvPr id="0" name=""/>
        <dsp:cNvSpPr/>
      </dsp:nvSpPr>
      <dsp:spPr>
        <a:xfrm rot="5400000">
          <a:off x="5303130" y="-3998870"/>
          <a:ext cx="557134" cy="9963414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Численность безработных граждан с начала 2020 года выросла в 5,4 раза 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99991" y="731466"/>
        <a:ext cx="9936217" cy="502740"/>
      </dsp:txXfrm>
    </dsp:sp>
    <dsp:sp modelId="{AA0350CA-EE83-443D-9AB6-8119E12D506B}">
      <dsp:nvSpPr>
        <dsp:cNvPr id="0" name=""/>
        <dsp:cNvSpPr/>
      </dsp:nvSpPr>
      <dsp:spPr>
        <a:xfrm rot="5400000">
          <a:off x="-128569" y="1535274"/>
          <a:ext cx="857129" cy="599990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706699"/>
        <a:ext cx="599990" cy="257139"/>
      </dsp:txXfrm>
    </dsp:sp>
    <dsp:sp modelId="{55397817-7DA5-431E-84FB-C88B7F789C61}">
      <dsp:nvSpPr>
        <dsp:cNvPr id="0" name=""/>
        <dsp:cNvSpPr/>
      </dsp:nvSpPr>
      <dsp:spPr>
        <a:xfrm rot="5400000">
          <a:off x="5303130" y="-3296434"/>
          <a:ext cx="557134" cy="9963414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Уровень регистрируемой безработицы вырос с начала 2020 года в 5 раз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99991" y="1433902"/>
        <a:ext cx="9936217" cy="502740"/>
      </dsp:txXfrm>
    </dsp:sp>
    <dsp:sp modelId="{E04AC68B-7FE6-4305-8BDA-BA176715B854}">
      <dsp:nvSpPr>
        <dsp:cNvPr id="0" name=""/>
        <dsp:cNvSpPr/>
      </dsp:nvSpPr>
      <dsp:spPr>
        <a:xfrm rot="5400000">
          <a:off x="-128569" y="2237710"/>
          <a:ext cx="857129" cy="599990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409135"/>
        <a:ext cx="599990" cy="257139"/>
      </dsp:txXfrm>
    </dsp:sp>
    <dsp:sp modelId="{BBF38A5D-CA76-4AB7-ADF0-C758FFE59428}">
      <dsp:nvSpPr>
        <dsp:cNvPr id="0" name=""/>
        <dsp:cNvSpPr/>
      </dsp:nvSpPr>
      <dsp:spPr>
        <a:xfrm rot="5400000">
          <a:off x="5303130" y="-2593998"/>
          <a:ext cx="557134" cy="9963414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В 2020 году численность экономически активного населения снизилась </a:t>
          </a:r>
          <a:b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на 24,4 тыс. человек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99991" y="2136338"/>
        <a:ext cx="9936217" cy="50274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D24F0B-1978-423E-ADF2-E2DE70D23A49}">
      <dsp:nvSpPr>
        <dsp:cNvPr id="0" name=""/>
        <dsp:cNvSpPr/>
      </dsp:nvSpPr>
      <dsp:spPr>
        <a:xfrm>
          <a:off x="0" y="480034"/>
          <a:ext cx="10513167" cy="121680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Индексация социальных выплат</a:t>
          </a:r>
          <a:endParaRPr lang="ru-RU" sz="2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539433"/>
        <a:ext cx="10394369" cy="1098002"/>
      </dsp:txXfrm>
    </dsp:sp>
    <dsp:sp modelId="{2C9DD668-26C9-43AE-920B-31ABC5041D34}">
      <dsp:nvSpPr>
        <dsp:cNvPr id="0" name=""/>
        <dsp:cNvSpPr/>
      </dsp:nvSpPr>
      <dsp:spPr>
        <a:xfrm>
          <a:off x="0" y="1884035"/>
          <a:ext cx="10513167" cy="1216800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Изменение подходов к оказанию государственной социальной помощи малообеспеченным гражданам на основании социального контракта</a:t>
          </a:r>
          <a:endParaRPr lang="ru-RU" sz="2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1943434"/>
        <a:ext cx="10394369" cy="1098002"/>
      </dsp:txXfrm>
    </dsp:sp>
    <dsp:sp modelId="{C8D019A1-74EF-4FC5-A06C-E8C11BCCF338}">
      <dsp:nvSpPr>
        <dsp:cNvPr id="0" name=""/>
        <dsp:cNvSpPr/>
      </dsp:nvSpPr>
      <dsp:spPr>
        <a:xfrm>
          <a:off x="0" y="3100835"/>
          <a:ext cx="10513167" cy="2152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793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rPr>
            <a:t>установлен дифференцированный размер социального контракта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rPr>
            <a:t>утвержден перечень мероприятий, включаемых в программу социальной адаптации получателя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rPr>
            <a:t>внесены изменения в форму социального контракта в части установления прав и обязанностей гражданина и управлений социальной политики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100835"/>
        <a:ext cx="10513167" cy="215280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6E447-B023-4A3F-AE04-5F3A7299C60C}">
      <dsp:nvSpPr>
        <dsp:cNvPr id="0" name=""/>
        <dsp:cNvSpPr/>
      </dsp:nvSpPr>
      <dsp:spPr>
        <a:xfrm>
          <a:off x="0" y="22557"/>
          <a:ext cx="10752856" cy="9341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27117"/>
        <a:ext cx="10743736" cy="84297"/>
      </dsp:txXfrm>
    </dsp:sp>
    <dsp:sp modelId="{8BB2A161-A380-42EA-A594-B9E37C058722}">
      <dsp:nvSpPr>
        <dsp:cNvPr id="0" name=""/>
        <dsp:cNvSpPr/>
      </dsp:nvSpPr>
      <dsp:spPr>
        <a:xfrm>
          <a:off x="0" y="115974"/>
          <a:ext cx="10752856" cy="495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403" tIns="21590" rIns="120904" bIns="2159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на 7,8% числа впервые выявленных детей, оставшихся без попечения родителей</a:t>
          </a:r>
          <a:endParaRPr lang="ru-RU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15974"/>
        <a:ext cx="10752856" cy="495830"/>
      </dsp:txXfrm>
    </dsp:sp>
    <dsp:sp modelId="{14ABD20A-BA9D-4B3E-999B-3B395C0C0892}">
      <dsp:nvSpPr>
        <dsp:cNvPr id="0" name=""/>
        <dsp:cNvSpPr/>
      </dsp:nvSpPr>
      <dsp:spPr>
        <a:xfrm>
          <a:off x="0" y="611804"/>
          <a:ext cx="10752856" cy="93417"/>
        </a:xfrm>
        <a:prstGeom prst="roundRect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616364"/>
        <a:ext cx="10743736" cy="84297"/>
      </dsp:txXfrm>
    </dsp:sp>
    <dsp:sp modelId="{5DD414D4-4005-4A76-B8E4-8D9A0C7F9C27}">
      <dsp:nvSpPr>
        <dsp:cNvPr id="0" name=""/>
        <dsp:cNvSpPr/>
      </dsp:nvSpPr>
      <dsp:spPr>
        <a:xfrm>
          <a:off x="0" y="705221"/>
          <a:ext cx="10752856" cy="268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403" tIns="21590" rIns="120904" bIns="2159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на 20,4 % числа детей, оставленных матерями при рождении</a:t>
          </a:r>
          <a:endParaRPr lang="ru-RU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705221"/>
        <a:ext cx="10752856" cy="268574"/>
      </dsp:txXfrm>
    </dsp:sp>
    <dsp:sp modelId="{83177881-4632-4C79-8E33-E53302436718}">
      <dsp:nvSpPr>
        <dsp:cNvPr id="0" name=""/>
        <dsp:cNvSpPr/>
      </dsp:nvSpPr>
      <dsp:spPr>
        <a:xfrm>
          <a:off x="0" y="973796"/>
          <a:ext cx="10752856" cy="93417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978356"/>
        <a:ext cx="10743736" cy="84297"/>
      </dsp:txXfrm>
    </dsp:sp>
    <dsp:sp modelId="{A5D2AA9B-381C-401C-AAD4-70296A23284E}">
      <dsp:nvSpPr>
        <dsp:cNvPr id="0" name=""/>
        <dsp:cNvSpPr/>
      </dsp:nvSpPr>
      <dsp:spPr>
        <a:xfrm>
          <a:off x="0" y="1067213"/>
          <a:ext cx="10752856" cy="268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403" tIns="21590" rIns="120904" bIns="2159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Сокращение на 9,6% численности родителей, лишенных родительских прав </a:t>
          </a:r>
          <a:endParaRPr lang="ru-RU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067213"/>
        <a:ext cx="10752856" cy="268574"/>
      </dsp:txXfrm>
    </dsp:sp>
    <dsp:sp modelId="{2F099A2F-075D-4614-BE76-80F0261E7061}">
      <dsp:nvSpPr>
        <dsp:cNvPr id="0" name=""/>
        <dsp:cNvSpPr/>
      </dsp:nvSpPr>
      <dsp:spPr>
        <a:xfrm>
          <a:off x="0" y="1335788"/>
          <a:ext cx="10752856" cy="93417"/>
        </a:xfrm>
        <a:prstGeom prst="roundRect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1340348"/>
        <a:ext cx="10743736" cy="84297"/>
      </dsp:txXfrm>
    </dsp:sp>
    <dsp:sp modelId="{793BF71A-137E-43E5-855B-3978548848E6}">
      <dsp:nvSpPr>
        <dsp:cNvPr id="0" name=""/>
        <dsp:cNvSpPr/>
      </dsp:nvSpPr>
      <dsp:spPr>
        <a:xfrm>
          <a:off x="0" y="1429205"/>
          <a:ext cx="10752856" cy="268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403" tIns="21590" rIns="120904" bIns="2159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Осуществлялось социальное сопровождение 89,2% замещающих семей</a:t>
          </a:r>
          <a:endParaRPr lang="ru-RU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429205"/>
        <a:ext cx="10752856" cy="268574"/>
      </dsp:txXfrm>
    </dsp:sp>
    <dsp:sp modelId="{126F2F1C-A9CD-4063-9D8E-633B675BF73E}">
      <dsp:nvSpPr>
        <dsp:cNvPr id="0" name=""/>
        <dsp:cNvSpPr/>
      </dsp:nvSpPr>
      <dsp:spPr>
        <a:xfrm>
          <a:off x="0" y="1697780"/>
          <a:ext cx="10752856" cy="93417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0" y="1702340"/>
        <a:ext cx="10743736" cy="84297"/>
      </dsp:txXfrm>
    </dsp:sp>
    <dsp:sp modelId="{55C510E6-84AF-470A-8515-65F3B032F717}">
      <dsp:nvSpPr>
        <dsp:cNvPr id="0" name=""/>
        <dsp:cNvSpPr/>
      </dsp:nvSpPr>
      <dsp:spPr>
        <a:xfrm>
          <a:off x="0" y="1791197"/>
          <a:ext cx="10752856" cy="495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403" tIns="21590" rIns="120904" bIns="2159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7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91,02% детей-сирот и детей, оставшихся без попечения родителей, находятся на семейных формах воспитания</a:t>
          </a:r>
          <a:endParaRPr lang="ru-RU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791197"/>
        <a:ext cx="10752856" cy="49583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805B74-8946-4AD4-9BF2-8879F4D55E3D}">
      <dsp:nvSpPr>
        <dsp:cNvPr id="0" name=""/>
        <dsp:cNvSpPr/>
      </dsp:nvSpPr>
      <dsp:spPr>
        <a:xfrm>
          <a:off x="1398581" y="2078"/>
          <a:ext cx="9995580" cy="908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b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16 организаций в сфере социальной защиты оснащены реабилитационным и </a:t>
          </a:r>
          <a:r>
            <a:rPr lang="ru-RU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абилитационным</a:t>
          </a: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оборудованием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98581" y="2078"/>
        <a:ext cx="9995580" cy="908689"/>
      </dsp:txXfrm>
    </dsp:sp>
    <dsp:sp modelId="{A9D595C5-0348-453E-9655-FE376CD91BC8}">
      <dsp:nvSpPr>
        <dsp:cNvPr id="0" name=""/>
        <dsp:cNvSpPr/>
      </dsp:nvSpPr>
      <dsp:spPr>
        <a:xfrm>
          <a:off x="1398581" y="910767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80F443-B637-4694-85D8-6D5AAF53DA6E}">
      <dsp:nvSpPr>
        <dsp:cNvPr id="0" name=""/>
        <dsp:cNvSpPr/>
      </dsp:nvSpPr>
      <dsp:spPr>
        <a:xfrm>
          <a:off x="2809069" y="910767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176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176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038E50-BD80-4159-9229-D52C50DB702C}">
      <dsp:nvSpPr>
        <dsp:cNvPr id="0" name=""/>
        <dsp:cNvSpPr/>
      </dsp:nvSpPr>
      <dsp:spPr>
        <a:xfrm>
          <a:off x="4219556" y="910767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353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35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B44B4E-DC55-4997-AC03-911D6681413B}">
      <dsp:nvSpPr>
        <dsp:cNvPr id="0" name=""/>
        <dsp:cNvSpPr/>
      </dsp:nvSpPr>
      <dsp:spPr>
        <a:xfrm>
          <a:off x="5630044" y="910767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529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529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22CEDB-F05C-41AA-B78A-CBCBB75BC979}">
      <dsp:nvSpPr>
        <dsp:cNvPr id="0" name=""/>
        <dsp:cNvSpPr/>
      </dsp:nvSpPr>
      <dsp:spPr>
        <a:xfrm>
          <a:off x="7040531" y="910767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4706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4706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E7204F-77A5-4363-808A-005D16BF5382}">
      <dsp:nvSpPr>
        <dsp:cNvPr id="0" name=""/>
        <dsp:cNvSpPr/>
      </dsp:nvSpPr>
      <dsp:spPr>
        <a:xfrm>
          <a:off x="8451019" y="910767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5882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5882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A4F14B-E428-43CC-9D53-BD2C192CE72F}">
      <dsp:nvSpPr>
        <dsp:cNvPr id="0" name=""/>
        <dsp:cNvSpPr/>
      </dsp:nvSpPr>
      <dsp:spPr>
        <a:xfrm>
          <a:off x="9861506" y="910767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7059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7059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DE50BB-ED6C-45EF-890C-C88B8C95A9B7}">
      <dsp:nvSpPr>
        <dsp:cNvPr id="0" name=""/>
        <dsp:cNvSpPr/>
      </dsp:nvSpPr>
      <dsp:spPr>
        <a:xfrm>
          <a:off x="1398581" y="1238469"/>
          <a:ext cx="9995580" cy="908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b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Проведены курсы повышения квалификации по обучению русскому жестовому языку 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98581" y="1238469"/>
        <a:ext cx="9995580" cy="908689"/>
      </dsp:txXfrm>
    </dsp:sp>
    <dsp:sp modelId="{5839CEBD-98FD-4FCD-B6E5-840FF6337A19}">
      <dsp:nvSpPr>
        <dsp:cNvPr id="0" name=""/>
        <dsp:cNvSpPr/>
      </dsp:nvSpPr>
      <dsp:spPr>
        <a:xfrm>
          <a:off x="1398581" y="2147158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8235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8235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3603E2-3775-4914-9134-9015BE967871}">
      <dsp:nvSpPr>
        <dsp:cNvPr id="0" name=""/>
        <dsp:cNvSpPr/>
      </dsp:nvSpPr>
      <dsp:spPr>
        <a:xfrm>
          <a:off x="2809069" y="2147158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9412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9412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3E715F-95CF-4A71-B13A-B709913EE3E8}">
      <dsp:nvSpPr>
        <dsp:cNvPr id="0" name=""/>
        <dsp:cNvSpPr/>
      </dsp:nvSpPr>
      <dsp:spPr>
        <a:xfrm>
          <a:off x="4219556" y="2147158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0588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0588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5C01A3-098E-4D02-B6BE-FB83F4BBD7BA}">
      <dsp:nvSpPr>
        <dsp:cNvPr id="0" name=""/>
        <dsp:cNvSpPr/>
      </dsp:nvSpPr>
      <dsp:spPr>
        <a:xfrm>
          <a:off x="5630044" y="2147158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1765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1765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C51F35-2ADC-41C9-AF1B-15FB217176FB}">
      <dsp:nvSpPr>
        <dsp:cNvPr id="0" name=""/>
        <dsp:cNvSpPr/>
      </dsp:nvSpPr>
      <dsp:spPr>
        <a:xfrm>
          <a:off x="7040531" y="2147158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2941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2941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294DFF-DAA5-422D-ADF6-2FD076E206EC}">
      <dsp:nvSpPr>
        <dsp:cNvPr id="0" name=""/>
        <dsp:cNvSpPr/>
      </dsp:nvSpPr>
      <dsp:spPr>
        <a:xfrm>
          <a:off x="8451019" y="2147158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4118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4118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C153DB-6A6B-405C-9848-DCC49D377155}">
      <dsp:nvSpPr>
        <dsp:cNvPr id="0" name=""/>
        <dsp:cNvSpPr/>
      </dsp:nvSpPr>
      <dsp:spPr>
        <a:xfrm>
          <a:off x="9861506" y="2147158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5294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5294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F8B8A7-1176-448C-9BA8-0F2C8A8965CD}">
      <dsp:nvSpPr>
        <dsp:cNvPr id="0" name=""/>
        <dsp:cNvSpPr/>
      </dsp:nvSpPr>
      <dsp:spPr>
        <a:xfrm>
          <a:off x="1398581" y="2474860"/>
          <a:ext cx="9995580" cy="908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b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18 млн. рублей выделено организациям, учредителем которых являются общественные организации инвалидов, на частичное возмещение затрат, связанных с техническим перевооружением производства 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98581" y="2474860"/>
        <a:ext cx="9995580" cy="908689"/>
      </dsp:txXfrm>
    </dsp:sp>
    <dsp:sp modelId="{DDE5CDBB-2ECB-43A5-AED5-330F204E2F1E}">
      <dsp:nvSpPr>
        <dsp:cNvPr id="0" name=""/>
        <dsp:cNvSpPr/>
      </dsp:nvSpPr>
      <dsp:spPr>
        <a:xfrm>
          <a:off x="1398581" y="3383550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6471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6471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195C32-1761-431C-92B6-32B2805E258E}">
      <dsp:nvSpPr>
        <dsp:cNvPr id="0" name=""/>
        <dsp:cNvSpPr/>
      </dsp:nvSpPr>
      <dsp:spPr>
        <a:xfrm>
          <a:off x="2809069" y="3383550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7647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764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44E252-7959-485D-862A-6D30B98C45B8}">
      <dsp:nvSpPr>
        <dsp:cNvPr id="0" name=""/>
        <dsp:cNvSpPr/>
      </dsp:nvSpPr>
      <dsp:spPr>
        <a:xfrm>
          <a:off x="4219556" y="3383550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8824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8824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02A246-B047-4009-8208-AE2927D09906}">
      <dsp:nvSpPr>
        <dsp:cNvPr id="0" name=""/>
        <dsp:cNvSpPr/>
      </dsp:nvSpPr>
      <dsp:spPr>
        <a:xfrm>
          <a:off x="5630044" y="3383550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050A18-3FFD-4D7D-8E86-BCD2F599577B}">
      <dsp:nvSpPr>
        <dsp:cNvPr id="0" name=""/>
        <dsp:cNvSpPr/>
      </dsp:nvSpPr>
      <dsp:spPr>
        <a:xfrm>
          <a:off x="7040531" y="3383550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1176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1176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C05DF4-F254-4E17-A42E-6729C793D76C}">
      <dsp:nvSpPr>
        <dsp:cNvPr id="0" name=""/>
        <dsp:cNvSpPr/>
      </dsp:nvSpPr>
      <dsp:spPr>
        <a:xfrm>
          <a:off x="8451019" y="3383550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2353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235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B78954-3803-4A67-8B72-9CC194CF7926}">
      <dsp:nvSpPr>
        <dsp:cNvPr id="0" name=""/>
        <dsp:cNvSpPr/>
      </dsp:nvSpPr>
      <dsp:spPr>
        <a:xfrm>
          <a:off x="9861506" y="3383550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3529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3529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1D9C67-FD9C-459D-91D7-B4B1E3980CB4}">
      <dsp:nvSpPr>
        <dsp:cNvPr id="0" name=""/>
        <dsp:cNvSpPr/>
      </dsp:nvSpPr>
      <dsp:spPr>
        <a:xfrm>
          <a:off x="1398581" y="3711252"/>
          <a:ext cx="9995580" cy="908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b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Проект СОНКО «Благое дело» «</a:t>
          </a:r>
          <a:r>
            <a:rPr lang="ru-RU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Социополис</a:t>
          </a: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» по сопровождению инвалидов и выпускников учреждений социального обслуживания вошел в топ-100 лучших социальных идей России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98581" y="3711252"/>
        <a:ext cx="9995580" cy="908689"/>
      </dsp:txXfrm>
    </dsp:sp>
    <dsp:sp modelId="{7E440AB9-53BB-4C09-8355-4964442D3697}">
      <dsp:nvSpPr>
        <dsp:cNvPr id="0" name=""/>
        <dsp:cNvSpPr/>
      </dsp:nvSpPr>
      <dsp:spPr>
        <a:xfrm>
          <a:off x="1398581" y="4619941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4706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4706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89144D-0B2F-4A30-B578-50C447E25FCF}">
      <dsp:nvSpPr>
        <dsp:cNvPr id="0" name=""/>
        <dsp:cNvSpPr/>
      </dsp:nvSpPr>
      <dsp:spPr>
        <a:xfrm>
          <a:off x="2809069" y="4619941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5882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5882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AE2BE8-5264-4D60-A998-DA966D380E36}">
      <dsp:nvSpPr>
        <dsp:cNvPr id="0" name=""/>
        <dsp:cNvSpPr/>
      </dsp:nvSpPr>
      <dsp:spPr>
        <a:xfrm>
          <a:off x="4219556" y="4619941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7059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7059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50E61D-74D2-4B04-B674-2AF2B283ED6E}">
      <dsp:nvSpPr>
        <dsp:cNvPr id="0" name=""/>
        <dsp:cNvSpPr/>
      </dsp:nvSpPr>
      <dsp:spPr>
        <a:xfrm>
          <a:off x="5630044" y="4619941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8235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8235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D95189-95FC-4C3F-9A84-340CD6086522}">
      <dsp:nvSpPr>
        <dsp:cNvPr id="0" name=""/>
        <dsp:cNvSpPr/>
      </dsp:nvSpPr>
      <dsp:spPr>
        <a:xfrm>
          <a:off x="7040531" y="4619941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9412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9412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9576C2-827D-4E6C-A7D3-066ABA676E5C}">
      <dsp:nvSpPr>
        <dsp:cNvPr id="0" name=""/>
        <dsp:cNvSpPr/>
      </dsp:nvSpPr>
      <dsp:spPr>
        <a:xfrm>
          <a:off x="8451019" y="4619941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0588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0588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88C801-B537-4FFA-8078-9C98B262307B}">
      <dsp:nvSpPr>
        <dsp:cNvPr id="0" name=""/>
        <dsp:cNvSpPr/>
      </dsp:nvSpPr>
      <dsp:spPr>
        <a:xfrm>
          <a:off x="9861506" y="4619941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1765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1765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375D87-D38A-4770-8675-D987A31B3A54}">
      <dsp:nvSpPr>
        <dsp:cNvPr id="0" name=""/>
        <dsp:cNvSpPr/>
      </dsp:nvSpPr>
      <dsp:spPr>
        <a:xfrm>
          <a:off x="1398581" y="4947643"/>
          <a:ext cx="9995580" cy="908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b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5 муниципальных образованиях работают Диспетчерские центры связи для граждан с нарушением слуха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98581" y="4947643"/>
        <a:ext cx="9995580" cy="908689"/>
      </dsp:txXfrm>
    </dsp:sp>
    <dsp:sp modelId="{411824D5-CABB-49AD-B551-629ADA89E11F}">
      <dsp:nvSpPr>
        <dsp:cNvPr id="0" name=""/>
        <dsp:cNvSpPr/>
      </dsp:nvSpPr>
      <dsp:spPr>
        <a:xfrm>
          <a:off x="1398581" y="5856332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2941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2941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F59E3A-730F-4E71-BE02-7C690D7A05F0}">
      <dsp:nvSpPr>
        <dsp:cNvPr id="0" name=""/>
        <dsp:cNvSpPr/>
      </dsp:nvSpPr>
      <dsp:spPr>
        <a:xfrm>
          <a:off x="2809069" y="5856332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4118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4118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8A508C-9392-422F-AACF-6E9BA23DDAAD}">
      <dsp:nvSpPr>
        <dsp:cNvPr id="0" name=""/>
        <dsp:cNvSpPr/>
      </dsp:nvSpPr>
      <dsp:spPr>
        <a:xfrm>
          <a:off x="4219556" y="5856332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5294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5294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607283-6BC7-4147-BE15-8346AE9C692A}">
      <dsp:nvSpPr>
        <dsp:cNvPr id="0" name=""/>
        <dsp:cNvSpPr/>
      </dsp:nvSpPr>
      <dsp:spPr>
        <a:xfrm>
          <a:off x="5630044" y="5856332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6471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6471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3F6549-C635-4ABB-B55A-7478B61055C4}">
      <dsp:nvSpPr>
        <dsp:cNvPr id="0" name=""/>
        <dsp:cNvSpPr/>
      </dsp:nvSpPr>
      <dsp:spPr>
        <a:xfrm>
          <a:off x="7040531" y="5856332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7647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764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C364E3-01FF-4706-9FD0-876489F7A5F1}">
      <dsp:nvSpPr>
        <dsp:cNvPr id="0" name=""/>
        <dsp:cNvSpPr/>
      </dsp:nvSpPr>
      <dsp:spPr>
        <a:xfrm>
          <a:off x="8451019" y="5856332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8824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8824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53B402-620B-4E82-9EA2-AFF0936ECDF1}">
      <dsp:nvSpPr>
        <dsp:cNvPr id="0" name=""/>
        <dsp:cNvSpPr/>
      </dsp:nvSpPr>
      <dsp:spPr>
        <a:xfrm>
          <a:off x="9861506" y="5856332"/>
          <a:ext cx="1332744" cy="222124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2957B3-F77B-4DC6-B337-1809D430FC7F}">
      <dsp:nvSpPr>
        <dsp:cNvPr id="0" name=""/>
        <dsp:cNvSpPr/>
      </dsp:nvSpPr>
      <dsp:spPr>
        <a:xfrm>
          <a:off x="0" y="1958"/>
          <a:ext cx="10441160" cy="196386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Единая социальная карта</a:t>
          </a:r>
          <a:endParaRPr lang="ru-RU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868" y="97826"/>
        <a:ext cx="10249424" cy="1772132"/>
      </dsp:txXfrm>
    </dsp:sp>
    <dsp:sp modelId="{A48FD4C6-FC0A-4B1F-A392-A17ABCF59B00}">
      <dsp:nvSpPr>
        <dsp:cNvPr id="0" name=""/>
        <dsp:cNvSpPr/>
      </dsp:nvSpPr>
      <dsp:spPr>
        <a:xfrm>
          <a:off x="0" y="1965827"/>
          <a:ext cx="10441160" cy="76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1507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965827"/>
        <a:ext cx="10441160" cy="76573"/>
      </dsp:txXfrm>
    </dsp:sp>
    <dsp:sp modelId="{A79DB65B-D713-4DC1-AACC-423EC7AF522C}">
      <dsp:nvSpPr>
        <dsp:cNvPr id="0" name=""/>
        <dsp:cNvSpPr/>
      </dsp:nvSpPr>
      <dsp:spPr>
        <a:xfrm>
          <a:off x="0" y="2042401"/>
          <a:ext cx="10441160" cy="1963868"/>
        </a:xfrm>
        <a:prstGeom prst="roundRect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tint val="50000"/>
                <a:satMod val="300000"/>
              </a:schemeClr>
            </a:gs>
            <a:gs pos="35000">
              <a:schemeClr val="accent4">
                <a:hueOff val="-2232385"/>
                <a:satOff val="13449"/>
                <a:lumOff val="1078"/>
                <a:alphaOff val="0"/>
                <a:tint val="37000"/>
                <a:satMod val="30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Платформа обратной связи – </a:t>
          </a:r>
          <a:r>
            <a:rPr lang="ru-RU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подсистема ЕПГУ, обеспечивающая интерактивное взаимодействие государства с гражданами и организациями для решения актуальных задач и проблем путем направления сообщений в ИОГВ и ОМС, проведения общественных обсуждений, опросов и голосований по вопросам местного значения, реагирования на сообщения пользователей в социальных сетях</a:t>
          </a:r>
          <a:endParaRPr lang="ru-RU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868" y="2138269"/>
        <a:ext cx="10249424" cy="1772132"/>
      </dsp:txXfrm>
    </dsp:sp>
    <dsp:sp modelId="{61F77F39-157B-4738-9E4A-0BF6D8C304A4}">
      <dsp:nvSpPr>
        <dsp:cNvPr id="0" name=""/>
        <dsp:cNvSpPr/>
      </dsp:nvSpPr>
      <dsp:spPr>
        <a:xfrm>
          <a:off x="0" y="4006270"/>
          <a:ext cx="10441160" cy="76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1507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006270"/>
        <a:ext cx="10441160" cy="76573"/>
      </dsp:txXfrm>
    </dsp:sp>
    <dsp:sp modelId="{53DC2CBD-F3C6-46AA-B810-DD007E09E9F1}">
      <dsp:nvSpPr>
        <dsp:cNvPr id="0" name=""/>
        <dsp:cNvSpPr/>
      </dsp:nvSpPr>
      <dsp:spPr>
        <a:xfrm>
          <a:off x="0" y="4082844"/>
          <a:ext cx="10441160" cy="1963868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smtClean="0">
              <a:latin typeface="Arial" panose="020B0604020202020204" pitchFamily="34" charset="0"/>
              <a:cs typeface="Arial" panose="020B0604020202020204" pitchFamily="34" charset="0"/>
            </a:rPr>
            <a:t>ЕГИССО – ЕПГУ </a:t>
          </a:r>
          <a:r>
            <a:rPr lang="ru-RU" sz="2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ru-RU" sz="22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проактивное</a:t>
          </a:r>
          <a:r>
            <a:rPr lang="ru-RU" sz="2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информирование граждан о мерах социальной поддержки</a:t>
          </a:r>
          <a:endParaRPr lang="ru-RU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868" y="4178712"/>
        <a:ext cx="10249424" cy="177213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7B7E81-79F7-4357-9C8D-6752F5B43A9F}">
      <dsp:nvSpPr>
        <dsp:cNvPr id="0" name=""/>
        <dsp:cNvSpPr/>
      </dsp:nvSpPr>
      <dsp:spPr>
        <a:xfrm>
          <a:off x="6064" y="283392"/>
          <a:ext cx="3267397" cy="8168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2019 год</a:t>
          </a:r>
          <a:endParaRPr lang="ru-RU" sz="24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989" y="307317"/>
        <a:ext cx="3219547" cy="768999"/>
      </dsp:txXfrm>
    </dsp:sp>
    <dsp:sp modelId="{0DBE0CE6-94BA-44E4-8528-2D6066B94B2B}">
      <dsp:nvSpPr>
        <dsp:cNvPr id="0" name=""/>
        <dsp:cNvSpPr/>
      </dsp:nvSpPr>
      <dsp:spPr>
        <a:xfrm rot="5400000">
          <a:off x="1568288" y="1171716"/>
          <a:ext cx="142948" cy="14294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8D4F18-5C7E-4C6E-9E47-B7FCE2A96915}">
      <dsp:nvSpPr>
        <dsp:cNvPr id="0" name=""/>
        <dsp:cNvSpPr/>
      </dsp:nvSpPr>
      <dsp:spPr>
        <a:xfrm>
          <a:off x="6064" y="1386139"/>
          <a:ext cx="3267397" cy="81684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54 территориальных управления </a:t>
          </a:r>
          <a:r>
            <a:rPr lang="ru-RU" sz="2000" b="1" kern="1200" smtClean="0">
              <a:latin typeface="Arial" panose="020B0604020202020204" pitchFamily="34" charset="0"/>
              <a:cs typeface="Arial" panose="020B0604020202020204" pitchFamily="34" charset="0"/>
            </a:rPr>
            <a:t>социальной политики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989" y="1410064"/>
        <a:ext cx="3219547" cy="768999"/>
      </dsp:txXfrm>
    </dsp:sp>
    <dsp:sp modelId="{29CA4F5C-62FF-4E85-9E47-01043255A5BB}">
      <dsp:nvSpPr>
        <dsp:cNvPr id="0" name=""/>
        <dsp:cNvSpPr/>
      </dsp:nvSpPr>
      <dsp:spPr>
        <a:xfrm rot="5400000">
          <a:off x="1568288" y="2274463"/>
          <a:ext cx="142948" cy="14294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1241735"/>
                <a:satOff val="4976"/>
                <a:lumOff val="1078"/>
                <a:alphaOff val="0"/>
                <a:tint val="50000"/>
                <a:satMod val="300000"/>
              </a:schemeClr>
            </a:gs>
            <a:gs pos="35000">
              <a:schemeClr val="accent5">
                <a:hueOff val="-1241735"/>
                <a:satOff val="4976"/>
                <a:lumOff val="1078"/>
                <a:alphaOff val="0"/>
                <a:tint val="37000"/>
                <a:satMod val="300000"/>
              </a:schemeClr>
            </a:gs>
            <a:gs pos="100000">
              <a:schemeClr val="accent5">
                <a:hueOff val="-1241735"/>
                <a:satOff val="4976"/>
                <a:lumOff val="107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0CAB31C-DD63-497A-9BA8-CFB68DD12C25}">
      <dsp:nvSpPr>
        <dsp:cNvPr id="0" name=""/>
        <dsp:cNvSpPr/>
      </dsp:nvSpPr>
      <dsp:spPr>
        <a:xfrm>
          <a:off x="6064" y="2488886"/>
          <a:ext cx="3267397" cy="1081737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1342560"/>
            <a:satOff val="6032"/>
            <a:lumOff val="415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342560"/>
              <a:satOff val="6032"/>
              <a:lumOff val="41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153 государственные организации социального обслуживания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747" y="2520569"/>
        <a:ext cx="3204031" cy="1018371"/>
      </dsp:txXfrm>
    </dsp:sp>
    <dsp:sp modelId="{CEB62EDD-91EA-4218-936C-A0641A233D79}">
      <dsp:nvSpPr>
        <dsp:cNvPr id="0" name=""/>
        <dsp:cNvSpPr/>
      </dsp:nvSpPr>
      <dsp:spPr>
        <a:xfrm rot="5400000">
          <a:off x="1568288" y="3642097"/>
          <a:ext cx="142948" cy="14294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tint val="50000"/>
                <a:satMod val="300000"/>
              </a:schemeClr>
            </a:gs>
            <a:gs pos="35000">
              <a:schemeClr val="accent5">
                <a:hueOff val="-2483469"/>
                <a:satOff val="9953"/>
                <a:lumOff val="2157"/>
                <a:alphaOff val="0"/>
                <a:tint val="37000"/>
                <a:satMod val="30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793D24F-51C3-4813-A261-D3549B0EE689}">
      <dsp:nvSpPr>
        <dsp:cNvPr id="0" name=""/>
        <dsp:cNvSpPr/>
      </dsp:nvSpPr>
      <dsp:spPr>
        <a:xfrm>
          <a:off x="6064" y="3856520"/>
          <a:ext cx="3267397" cy="81684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2685120"/>
            <a:satOff val="12063"/>
            <a:lumOff val="829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2685120"/>
              <a:satOff val="12063"/>
              <a:lumOff val="82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29 негосударственных поставщиков социальных услуг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989" y="3880445"/>
        <a:ext cx="3219547" cy="768999"/>
      </dsp:txXfrm>
    </dsp:sp>
    <dsp:sp modelId="{B2EA52D6-FE63-4325-8CC0-1B3D428C17C9}">
      <dsp:nvSpPr>
        <dsp:cNvPr id="0" name=""/>
        <dsp:cNvSpPr/>
      </dsp:nvSpPr>
      <dsp:spPr>
        <a:xfrm>
          <a:off x="3730897" y="283392"/>
          <a:ext cx="3267397" cy="8168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2020 год</a:t>
          </a:r>
          <a:endParaRPr lang="ru-RU" sz="24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54822" y="307317"/>
        <a:ext cx="3219547" cy="768999"/>
      </dsp:txXfrm>
    </dsp:sp>
    <dsp:sp modelId="{21EEA1D6-6645-482B-B697-396F9ABB29B1}">
      <dsp:nvSpPr>
        <dsp:cNvPr id="0" name=""/>
        <dsp:cNvSpPr/>
      </dsp:nvSpPr>
      <dsp:spPr>
        <a:xfrm rot="5400000">
          <a:off x="5293121" y="1171716"/>
          <a:ext cx="142948" cy="14294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3725204"/>
                <a:satOff val="14929"/>
                <a:lumOff val="3235"/>
                <a:alphaOff val="0"/>
                <a:tint val="50000"/>
                <a:satMod val="300000"/>
              </a:schemeClr>
            </a:gs>
            <a:gs pos="35000">
              <a:schemeClr val="accent5">
                <a:hueOff val="-3725204"/>
                <a:satOff val="14929"/>
                <a:lumOff val="3235"/>
                <a:alphaOff val="0"/>
                <a:tint val="37000"/>
                <a:satMod val="300000"/>
              </a:schemeClr>
            </a:gs>
            <a:gs pos="100000">
              <a:schemeClr val="accent5">
                <a:hueOff val="-3725204"/>
                <a:satOff val="14929"/>
                <a:lumOff val="323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8B24E8E-9D5E-426C-BB78-91C8A3CFEFA0}">
      <dsp:nvSpPr>
        <dsp:cNvPr id="0" name=""/>
        <dsp:cNvSpPr/>
      </dsp:nvSpPr>
      <dsp:spPr>
        <a:xfrm>
          <a:off x="3730897" y="1386139"/>
          <a:ext cx="3267397" cy="81684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4027680"/>
            <a:satOff val="18095"/>
            <a:lumOff val="1244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4027680"/>
              <a:satOff val="18095"/>
              <a:lumOff val="124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27 территориальных управлений социальной политики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54822" y="1410064"/>
        <a:ext cx="3219547" cy="768999"/>
      </dsp:txXfrm>
    </dsp:sp>
    <dsp:sp modelId="{E770C964-E44D-49E4-9D7B-B2D61BF57F4D}">
      <dsp:nvSpPr>
        <dsp:cNvPr id="0" name=""/>
        <dsp:cNvSpPr/>
      </dsp:nvSpPr>
      <dsp:spPr>
        <a:xfrm rot="5400000">
          <a:off x="5293121" y="2274463"/>
          <a:ext cx="142948" cy="14294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A66D3E3-578D-425E-AD76-715BDF9AC5EA}">
      <dsp:nvSpPr>
        <dsp:cNvPr id="0" name=""/>
        <dsp:cNvSpPr/>
      </dsp:nvSpPr>
      <dsp:spPr>
        <a:xfrm>
          <a:off x="3730897" y="2488886"/>
          <a:ext cx="3267397" cy="1058604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152 государственные организации социального обслуживания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61902" y="2519891"/>
        <a:ext cx="3205387" cy="996594"/>
      </dsp:txXfrm>
    </dsp:sp>
    <dsp:sp modelId="{0DE2D561-082F-4871-9C14-4B9C2C322854}">
      <dsp:nvSpPr>
        <dsp:cNvPr id="0" name=""/>
        <dsp:cNvSpPr/>
      </dsp:nvSpPr>
      <dsp:spPr>
        <a:xfrm rot="5400000">
          <a:off x="5293121" y="3618964"/>
          <a:ext cx="142948" cy="14294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6208672"/>
                <a:satOff val="24882"/>
                <a:lumOff val="5392"/>
                <a:alphaOff val="0"/>
                <a:tint val="50000"/>
                <a:satMod val="300000"/>
              </a:schemeClr>
            </a:gs>
            <a:gs pos="35000">
              <a:schemeClr val="accent5">
                <a:hueOff val="-6208672"/>
                <a:satOff val="24882"/>
                <a:lumOff val="5392"/>
                <a:alphaOff val="0"/>
                <a:tint val="37000"/>
                <a:satMod val="300000"/>
              </a:schemeClr>
            </a:gs>
            <a:gs pos="100000">
              <a:schemeClr val="accent5">
                <a:hueOff val="-6208672"/>
                <a:satOff val="24882"/>
                <a:lumOff val="539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9C95682-55CB-4AF5-80F7-AA617318B984}">
      <dsp:nvSpPr>
        <dsp:cNvPr id="0" name=""/>
        <dsp:cNvSpPr/>
      </dsp:nvSpPr>
      <dsp:spPr>
        <a:xfrm>
          <a:off x="3730897" y="3833387"/>
          <a:ext cx="3267397" cy="81684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6712801"/>
            <a:satOff val="30158"/>
            <a:lumOff val="2073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6712801"/>
              <a:satOff val="30158"/>
              <a:lumOff val="20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42 негосударственных поставщика социальных услуг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54822" y="3857312"/>
        <a:ext cx="3219547" cy="768999"/>
      </dsp:txXfrm>
    </dsp:sp>
    <dsp:sp modelId="{5E8A1D0A-E959-48D4-9740-77242306D915}">
      <dsp:nvSpPr>
        <dsp:cNvPr id="0" name=""/>
        <dsp:cNvSpPr/>
      </dsp:nvSpPr>
      <dsp:spPr>
        <a:xfrm>
          <a:off x="7455730" y="283392"/>
          <a:ext cx="3267397" cy="8168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2021 год</a:t>
          </a:r>
          <a:endParaRPr lang="ru-RU" sz="24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79655" y="307317"/>
        <a:ext cx="3219547" cy="768999"/>
      </dsp:txXfrm>
    </dsp:sp>
    <dsp:sp modelId="{5B07FBC8-1715-4C22-9635-E25897608F0E}">
      <dsp:nvSpPr>
        <dsp:cNvPr id="0" name=""/>
        <dsp:cNvSpPr/>
      </dsp:nvSpPr>
      <dsp:spPr>
        <a:xfrm rot="5400000">
          <a:off x="9017954" y="1171716"/>
          <a:ext cx="142948" cy="14294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7450407"/>
                <a:satOff val="29858"/>
                <a:lumOff val="6471"/>
                <a:alphaOff val="0"/>
                <a:tint val="50000"/>
                <a:satMod val="300000"/>
              </a:schemeClr>
            </a:gs>
            <a:gs pos="35000">
              <a:schemeClr val="accent5">
                <a:hueOff val="-7450407"/>
                <a:satOff val="29858"/>
                <a:lumOff val="6471"/>
                <a:alphaOff val="0"/>
                <a:tint val="37000"/>
                <a:satMod val="30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FC94EC0-9868-4908-A236-3B3CEFB4EF26}">
      <dsp:nvSpPr>
        <dsp:cNvPr id="0" name=""/>
        <dsp:cNvSpPr/>
      </dsp:nvSpPr>
      <dsp:spPr>
        <a:xfrm>
          <a:off x="7455730" y="1386139"/>
          <a:ext cx="3267397" cy="81684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8055361"/>
            <a:satOff val="36190"/>
            <a:lumOff val="248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8055361"/>
              <a:satOff val="36190"/>
              <a:lumOff val="248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27 территориальных управлений социальной политики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79655" y="1410064"/>
        <a:ext cx="3219547" cy="768999"/>
      </dsp:txXfrm>
    </dsp:sp>
    <dsp:sp modelId="{294B1E62-C299-4BC7-87B8-70FFC4C4C4F7}">
      <dsp:nvSpPr>
        <dsp:cNvPr id="0" name=""/>
        <dsp:cNvSpPr/>
      </dsp:nvSpPr>
      <dsp:spPr>
        <a:xfrm rot="5400000">
          <a:off x="9017954" y="2274463"/>
          <a:ext cx="142948" cy="14294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8692142"/>
                <a:satOff val="34835"/>
                <a:lumOff val="7549"/>
                <a:alphaOff val="0"/>
                <a:tint val="50000"/>
                <a:satMod val="300000"/>
              </a:schemeClr>
            </a:gs>
            <a:gs pos="35000">
              <a:schemeClr val="accent5">
                <a:hueOff val="-8692142"/>
                <a:satOff val="34835"/>
                <a:lumOff val="7549"/>
                <a:alphaOff val="0"/>
                <a:tint val="37000"/>
                <a:satMod val="300000"/>
              </a:schemeClr>
            </a:gs>
            <a:gs pos="100000">
              <a:schemeClr val="accent5">
                <a:hueOff val="-8692142"/>
                <a:satOff val="34835"/>
                <a:lumOff val="754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A123968-96A0-4AB2-BDD7-08721B827D84}">
      <dsp:nvSpPr>
        <dsp:cNvPr id="0" name=""/>
        <dsp:cNvSpPr/>
      </dsp:nvSpPr>
      <dsp:spPr>
        <a:xfrm>
          <a:off x="7455730" y="2488886"/>
          <a:ext cx="3267397" cy="1058604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9397921"/>
            <a:satOff val="42221"/>
            <a:lumOff val="2902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9397921"/>
              <a:satOff val="42221"/>
              <a:lumOff val="290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141 государственная организация социального обслуживания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86735" y="2519891"/>
        <a:ext cx="3205387" cy="996594"/>
      </dsp:txXfrm>
    </dsp:sp>
    <dsp:sp modelId="{3B5A3931-F082-4A11-B218-61883C8696B5}">
      <dsp:nvSpPr>
        <dsp:cNvPr id="0" name=""/>
        <dsp:cNvSpPr/>
      </dsp:nvSpPr>
      <dsp:spPr>
        <a:xfrm rot="5400000">
          <a:off x="9017954" y="3618964"/>
          <a:ext cx="142948" cy="14294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C9FDFDD-FC7B-4C9D-81ED-6F10431D8EE0}">
      <dsp:nvSpPr>
        <dsp:cNvPr id="0" name=""/>
        <dsp:cNvSpPr/>
      </dsp:nvSpPr>
      <dsp:spPr>
        <a:xfrm>
          <a:off x="7455730" y="3833387"/>
          <a:ext cx="3267397" cy="816849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45 негосударственных поставщиков социальных услуг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79655" y="3857312"/>
        <a:ext cx="3219547" cy="76899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2C70F7-0C81-4173-AAAD-7C1940F204CF}">
      <dsp:nvSpPr>
        <dsp:cNvPr id="0" name=""/>
        <dsp:cNvSpPr/>
      </dsp:nvSpPr>
      <dsp:spPr>
        <a:xfrm>
          <a:off x="0" y="0"/>
          <a:ext cx="10441160" cy="1468690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152 государственные организации социального обслуживания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10441160" cy="793092"/>
      </dsp:txXfrm>
    </dsp:sp>
    <dsp:sp modelId="{9CBFF644-E96C-4C8C-BBA1-E1EAEC78E27D}">
      <dsp:nvSpPr>
        <dsp:cNvPr id="0" name=""/>
        <dsp:cNvSpPr/>
      </dsp:nvSpPr>
      <dsp:spPr>
        <a:xfrm>
          <a:off x="5098" y="763718"/>
          <a:ext cx="3476987" cy="675597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118 автономных организаций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98" y="763718"/>
        <a:ext cx="3476987" cy="675597"/>
      </dsp:txXfrm>
    </dsp:sp>
    <dsp:sp modelId="{18BE0598-EEA5-4E59-B3C2-2F4B0C652710}">
      <dsp:nvSpPr>
        <dsp:cNvPr id="0" name=""/>
        <dsp:cNvSpPr/>
      </dsp:nvSpPr>
      <dsp:spPr>
        <a:xfrm>
          <a:off x="3482086" y="763718"/>
          <a:ext cx="3476987" cy="675597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31 казенная организация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82086" y="763718"/>
        <a:ext cx="3476987" cy="675597"/>
      </dsp:txXfrm>
    </dsp:sp>
    <dsp:sp modelId="{252C883E-5B27-41F6-BE31-97309E680E9A}">
      <dsp:nvSpPr>
        <dsp:cNvPr id="0" name=""/>
        <dsp:cNvSpPr/>
      </dsp:nvSpPr>
      <dsp:spPr>
        <a:xfrm>
          <a:off x="6959073" y="763718"/>
          <a:ext cx="3476987" cy="675597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 бюджетных организации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59073" y="763718"/>
        <a:ext cx="3476987" cy="675597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B25D22-16D0-4532-BCE9-A4C3ECA83DD1}">
      <dsp:nvSpPr>
        <dsp:cNvPr id="0" name=""/>
        <dsp:cNvSpPr/>
      </dsp:nvSpPr>
      <dsp:spPr>
        <a:xfrm>
          <a:off x="2162" y="2446734"/>
          <a:ext cx="2386495" cy="119324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194 </a:t>
          </a:r>
          <a:b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поставщика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111" y="2481683"/>
        <a:ext cx="2316597" cy="1123349"/>
      </dsp:txXfrm>
    </dsp:sp>
    <dsp:sp modelId="{4A0285E7-2FA7-4068-8E98-10590BDF5EB0}">
      <dsp:nvSpPr>
        <dsp:cNvPr id="0" name=""/>
        <dsp:cNvSpPr/>
      </dsp:nvSpPr>
      <dsp:spPr>
        <a:xfrm rot="19457599">
          <a:off x="2278161" y="2680414"/>
          <a:ext cx="1175591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1175591" y="198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36567" y="2670910"/>
        <a:ext cx="58779" cy="58779"/>
      </dsp:txXfrm>
    </dsp:sp>
    <dsp:sp modelId="{AC6509B2-2018-4299-9C39-DD562F3E9EB8}">
      <dsp:nvSpPr>
        <dsp:cNvPr id="0" name=""/>
        <dsp:cNvSpPr/>
      </dsp:nvSpPr>
      <dsp:spPr>
        <a:xfrm>
          <a:off x="3343256" y="1760617"/>
          <a:ext cx="2386495" cy="119324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42 негосударственных поставщика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78205" y="1795566"/>
        <a:ext cx="2316597" cy="1123349"/>
      </dsp:txXfrm>
    </dsp:sp>
    <dsp:sp modelId="{C6542E3B-DEFE-44D0-878B-2447A128F1F3}">
      <dsp:nvSpPr>
        <dsp:cNvPr id="0" name=""/>
        <dsp:cNvSpPr/>
      </dsp:nvSpPr>
      <dsp:spPr>
        <a:xfrm rot="19457599">
          <a:off x="5619255" y="1994297"/>
          <a:ext cx="1175591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1175591" y="1988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77661" y="1984792"/>
        <a:ext cx="58779" cy="58779"/>
      </dsp:txXfrm>
    </dsp:sp>
    <dsp:sp modelId="{5856E2AC-DE3F-47B1-9EF1-5F6D745649D6}">
      <dsp:nvSpPr>
        <dsp:cNvPr id="0" name=""/>
        <dsp:cNvSpPr/>
      </dsp:nvSpPr>
      <dsp:spPr>
        <a:xfrm>
          <a:off x="6684350" y="1074499"/>
          <a:ext cx="2386495" cy="119324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36 СОНКО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19299" y="1109448"/>
        <a:ext cx="2316597" cy="1123349"/>
      </dsp:txXfrm>
    </dsp:sp>
    <dsp:sp modelId="{22A49B71-327F-48E5-AA1D-723EFBCA2980}">
      <dsp:nvSpPr>
        <dsp:cNvPr id="0" name=""/>
        <dsp:cNvSpPr/>
      </dsp:nvSpPr>
      <dsp:spPr>
        <a:xfrm rot="2142401">
          <a:off x="5619255" y="2680414"/>
          <a:ext cx="1175591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1175591" y="1988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77661" y="2670910"/>
        <a:ext cx="58779" cy="58779"/>
      </dsp:txXfrm>
    </dsp:sp>
    <dsp:sp modelId="{AB6AC632-8766-46CA-8230-D740A989B95B}">
      <dsp:nvSpPr>
        <dsp:cNvPr id="0" name=""/>
        <dsp:cNvSpPr/>
      </dsp:nvSpPr>
      <dsp:spPr>
        <a:xfrm>
          <a:off x="6684350" y="2446734"/>
          <a:ext cx="2386495" cy="119324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6 коммерческих структур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19299" y="2481683"/>
        <a:ext cx="2316597" cy="1123349"/>
      </dsp:txXfrm>
    </dsp:sp>
    <dsp:sp modelId="{939B5FFD-1179-42E4-B80C-038C0484ED85}">
      <dsp:nvSpPr>
        <dsp:cNvPr id="0" name=""/>
        <dsp:cNvSpPr/>
      </dsp:nvSpPr>
      <dsp:spPr>
        <a:xfrm rot="2142401">
          <a:off x="2278161" y="3366532"/>
          <a:ext cx="1175591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1175591" y="198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36567" y="3357027"/>
        <a:ext cx="58779" cy="58779"/>
      </dsp:txXfrm>
    </dsp:sp>
    <dsp:sp modelId="{96E7849E-8A6D-42CB-AB6E-BAF9BA8719ED}">
      <dsp:nvSpPr>
        <dsp:cNvPr id="0" name=""/>
        <dsp:cNvSpPr/>
      </dsp:nvSpPr>
      <dsp:spPr>
        <a:xfrm>
          <a:off x="3343256" y="3132852"/>
          <a:ext cx="2386495" cy="119324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152 государственных поставщика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78205" y="3167801"/>
        <a:ext cx="2316597" cy="112334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AF6135-D774-49E4-A912-7A6832BFB920}">
      <dsp:nvSpPr>
        <dsp:cNvPr id="0" name=""/>
        <dsp:cNvSpPr/>
      </dsp:nvSpPr>
      <dsp:spPr>
        <a:xfrm>
          <a:off x="0" y="388807"/>
          <a:ext cx="1072919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04B329-2A58-49A2-A22C-C6D62CD9A887}">
      <dsp:nvSpPr>
        <dsp:cNvPr id="0" name=""/>
        <dsp:cNvSpPr/>
      </dsp:nvSpPr>
      <dsp:spPr>
        <a:xfrm>
          <a:off x="536459" y="64087"/>
          <a:ext cx="9814710" cy="6494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бесперебойного функционирования деятельности системы в условиях повышенной готовности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8162" y="95790"/>
        <a:ext cx="9751304" cy="586034"/>
      </dsp:txXfrm>
    </dsp:sp>
    <dsp:sp modelId="{B30B849A-8E2D-4BEE-9EC2-876A624AAC0C}">
      <dsp:nvSpPr>
        <dsp:cNvPr id="0" name=""/>
        <dsp:cNvSpPr/>
      </dsp:nvSpPr>
      <dsp:spPr>
        <a:xfrm>
          <a:off x="0" y="1386727"/>
          <a:ext cx="1072919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986775"/>
              <a:satOff val="7962"/>
              <a:lumOff val="172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68CE9E-90CC-4303-B925-AE8A38CFB2DE}">
      <dsp:nvSpPr>
        <dsp:cNvPr id="0" name=""/>
        <dsp:cNvSpPr/>
      </dsp:nvSpPr>
      <dsp:spPr>
        <a:xfrm>
          <a:off x="536459" y="1062007"/>
          <a:ext cx="9761311" cy="649440"/>
        </a:xfrm>
        <a:prstGeom prst="roundRect">
          <a:avLst/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Реализация региональных, приоритетных проектов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8162" y="1093710"/>
        <a:ext cx="9697905" cy="586034"/>
      </dsp:txXfrm>
    </dsp:sp>
    <dsp:sp modelId="{C3BF3246-2882-447F-9F90-FC89C8728730}">
      <dsp:nvSpPr>
        <dsp:cNvPr id="0" name=""/>
        <dsp:cNvSpPr/>
      </dsp:nvSpPr>
      <dsp:spPr>
        <a:xfrm>
          <a:off x="0" y="2493077"/>
          <a:ext cx="1072919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973551"/>
              <a:satOff val="15924"/>
              <a:lumOff val="3451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58D482-BD91-4D7E-AC4E-69DF1A0E22EB}">
      <dsp:nvSpPr>
        <dsp:cNvPr id="0" name=""/>
        <dsp:cNvSpPr/>
      </dsp:nvSpPr>
      <dsp:spPr>
        <a:xfrm>
          <a:off x="536459" y="2059927"/>
          <a:ext cx="9839720" cy="757870"/>
        </a:xfrm>
        <a:prstGeom prst="roundRect">
          <a:avLst/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Разработка и реализация региональной программы снижения уровня бедности в 2 раза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3455" y="2096923"/>
        <a:ext cx="9765728" cy="683878"/>
      </dsp:txXfrm>
    </dsp:sp>
    <dsp:sp modelId="{AAE67AAE-B0F3-4ADD-B4A6-6CD8CAD11262}">
      <dsp:nvSpPr>
        <dsp:cNvPr id="0" name=""/>
        <dsp:cNvSpPr/>
      </dsp:nvSpPr>
      <dsp:spPr>
        <a:xfrm>
          <a:off x="0" y="3672061"/>
          <a:ext cx="1072919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5960326"/>
              <a:satOff val="23887"/>
              <a:lumOff val="517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CD63E3-8098-4D64-B5B5-BC366F66AC8D}">
      <dsp:nvSpPr>
        <dsp:cNvPr id="0" name=""/>
        <dsp:cNvSpPr/>
      </dsp:nvSpPr>
      <dsp:spPr>
        <a:xfrm>
          <a:off x="536459" y="3166277"/>
          <a:ext cx="9814710" cy="830503"/>
        </a:xfrm>
        <a:prstGeom prst="roundRect">
          <a:avLst/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Совершенствование системы предоставления мер социальной поддержки. Развитие механизма предоставления социального контракта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7001" y="3206819"/>
        <a:ext cx="9733626" cy="749419"/>
      </dsp:txXfrm>
    </dsp:sp>
    <dsp:sp modelId="{10AB19DC-3924-406D-ACA4-DEDFB6C96373}">
      <dsp:nvSpPr>
        <dsp:cNvPr id="0" name=""/>
        <dsp:cNvSpPr/>
      </dsp:nvSpPr>
      <dsp:spPr>
        <a:xfrm>
          <a:off x="0" y="4669981"/>
          <a:ext cx="1072919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947101"/>
              <a:satOff val="31849"/>
              <a:lumOff val="6902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2AC572-134F-401B-AD5B-FF7A8200DB07}">
      <dsp:nvSpPr>
        <dsp:cNvPr id="0" name=""/>
        <dsp:cNvSpPr/>
      </dsp:nvSpPr>
      <dsp:spPr>
        <a:xfrm>
          <a:off x="545627" y="4315705"/>
          <a:ext cx="9865781" cy="649440"/>
        </a:xfrm>
        <a:prstGeom prst="roundRect">
          <a:avLst/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Совершенствование механизмов общественно-государственного сотрудничества. Развитие рынка социальных услуг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7330" y="4347408"/>
        <a:ext cx="9802375" cy="586034"/>
      </dsp:txXfrm>
    </dsp:sp>
    <dsp:sp modelId="{83E4BAEA-5F20-4C9B-967B-97A81012A669}">
      <dsp:nvSpPr>
        <dsp:cNvPr id="0" name=""/>
        <dsp:cNvSpPr/>
      </dsp:nvSpPr>
      <dsp:spPr>
        <a:xfrm>
          <a:off x="0" y="5667901"/>
          <a:ext cx="1072919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C30A92-F00C-421F-942F-C99F30B16637}">
      <dsp:nvSpPr>
        <dsp:cNvPr id="0" name=""/>
        <dsp:cNvSpPr/>
      </dsp:nvSpPr>
      <dsp:spPr>
        <a:xfrm>
          <a:off x="536459" y="5343181"/>
          <a:ext cx="9873893" cy="64944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Проведение </a:t>
          </a:r>
          <a:r>
            <a:rPr lang="ru-RU" sz="20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проактивной</a:t>
          </a: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информационной политики для населения и организаций-партнеров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8162" y="5374884"/>
        <a:ext cx="9810487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CD100-4ADB-4337-A044-0F8BE8530D84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99D19-2511-4E93-A282-E6D624236C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04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1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1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4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8pPr>
            <a:lvl9pPr marL="2743131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4" y="1535114"/>
            <a:ext cx="5389033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7" y="273050"/>
            <a:ext cx="4011084" cy="1162051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7" y="1435104"/>
            <a:ext cx="4011084" cy="46910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1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1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4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8pPr>
            <a:lvl9pPr marL="2743131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4" y="1535114"/>
            <a:ext cx="5389033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7" y="273050"/>
            <a:ext cx="4011084" cy="1162051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7" y="1435104"/>
            <a:ext cx="4011084" cy="46910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2417" y="1988843"/>
            <a:ext cx="10363200" cy="1780108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6817" y="3861048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2"/>
            <a:ext cx="12192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7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509585" y="-51100"/>
            <a:ext cx="9601067" cy="481671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751"/>
              </a:spcAft>
            </a:pPr>
            <a:r>
              <a:rPr lang="ru-RU" sz="825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825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8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2761" y="1772822"/>
            <a:ext cx="9877777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391477" y="764704"/>
            <a:ext cx="10204715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80728"/>
            <a:ext cx="109728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3" name="Group 15"/>
          <p:cNvGrpSpPr>
            <a:grpSpLocks noChangeAspect="1"/>
          </p:cNvGrpSpPr>
          <p:nvPr userDrawn="1"/>
        </p:nvGrpSpPr>
        <p:grpSpPr bwMode="hidden">
          <a:xfrm>
            <a:off x="-483" y="173961"/>
            <a:ext cx="12188699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" y="-5694"/>
            <a:ext cx="71940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1340768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8"/>
            <a:ext cx="5096256" cy="639763"/>
          </a:xfrm>
        </p:spPr>
        <p:txBody>
          <a:bodyPr anchor="ctr"/>
          <a:lstStyle>
            <a:lvl1pPr marL="0" indent="0" algn="ctr">
              <a:buNone/>
              <a:defRPr sz="1800" b="0">
                <a:solidFill>
                  <a:schemeClr val="tx2"/>
                </a:solidFill>
                <a:latin typeface="+mj-lt"/>
              </a:defRPr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6" y="3429005"/>
            <a:ext cx="5093407" cy="2697163"/>
          </a:xfrm>
        </p:spPr>
        <p:txBody>
          <a:bodyPr/>
          <a:lstStyle>
            <a:lvl1pPr>
              <a:defRPr sz="1500"/>
            </a:lvl1pPr>
            <a:lvl2pPr>
              <a:defRPr sz="1351"/>
            </a:lvl2pPr>
            <a:lvl3pPr>
              <a:defRPr sz="1200"/>
            </a:lvl3pPr>
            <a:lvl4pPr>
              <a:defRPr sz="1051"/>
            </a:lvl4pPr>
            <a:lvl5pPr>
              <a:defRPr sz="1051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8"/>
            <a:ext cx="5096256" cy="639763"/>
          </a:xfrm>
        </p:spPr>
        <p:txBody>
          <a:bodyPr anchor="ctr"/>
          <a:lstStyle>
            <a:lvl1pPr marL="0" indent="0" algn="ctr">
              <a:buNone/>
              <a:defRPr sz="1800" b="0" i="0">
                <a:solidFill>
                  <a:schemeClr val="tx2"/>
                </a:solidFill>
                <a:latin typeface="+mj-lt"/>
              </a:defRPr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5"/>
            <a:ext cx="5096256" cy="2697163"/>
          </a:xfrm>
        </p:spPr>
        <p:txBody>
          <a:bodyPr/>
          <a:lstStyle>
            <a:lvl1pPr>
              <a:defRPr sz="1500"/>
            </a:lvl1pPr>
            <a:lvl2pPr>
              <a:defRPr sz="1351"/>
            </a:lvl2pPr>
            <a:lvl3pPr>
              <a:defRPr sz="1200"/>
            </a:lvl3pPr>
            <a:lvl4pPr>
              <a:defRPr sz="1051"/>
            </a:lvl4pPr>
            <a:lvl5pPr>
              <a:defRPr sz="1051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84896" y="6250169"/>
            <a:ext cx="504892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194" y="6250169"/>
            <a:ext cx="5048921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321452" y="6250169"/>
            <a:ext cx="1549101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2564904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1" y="1340775"/>
            <a:ext cx="5486400" cy="1427833"/>
          </a:xfrm>
        </p:spPr>
        <p:txBody>
          <a:bodyPr anchor="b">
            <a:normAutofit/>
          </a:bodyPr>
          <a:lstStyle>
            <a:lvl1pPr algn="l"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1" y="2785538"/>
            <a:ext cx="5486400" cy="3379771"/>
          </a:xfrm>
        </p:spPr>
        <p:txBody>
          <a:bodyPr>
            <a:normAutofit/>
          </a:bodyPr>
          <a:lstStyle>
            <a:lvl1pPr marL="0" indent="0">
              <a:buNone/>
              <a:defRPr sz="1351">
                <a:solidFill>
                  <a:srgbClr val="FFFFFF"/>
                </a:solidFill>
              </a:defRPr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7381" y="1371600"/>
            <a:ext cx="5472608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7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509585" y="-51100"/>
            <a:ext cx="9601067" cy="481671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751"/>
              </a:spcAft>
            </a:pPr>
            <a:r>
              <a:rPr lang="ru-RU" sz="825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825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8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16"/>
          <p:cNvGrpSpPr/>
          <p:nvPr userDrawn="1"/>
        </p:nvGrpSpPr>
        <p:grpSpPr>
          <a:xfrm>
            <a:off x="0" y="6678362"/>
            <a:ext cx="12192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08720"/>
            <a:ext cx="109728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62761" y="1988848"/>
            <a:ext cx="9877777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907001" y="6172208"/>
            <a:ext cx="1600617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11200" y="6172205"/>
            <a:ext cx="7748965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365909" y="5578481"/>
            <a:ext cx="1142543" cy="669925"/>
          </a:xfrm>
          <a:prstGeom prst="rect">
            <a:avLst/>
          </a:prstGeom>
        </p:spPr>
        <p:txBody>
          <a:bodyPr/>
          <a:lstStyle/>
          <a:p>
            <a:fld id="{882A2416-E2B6-4A27-A9F7-366FB0CE345F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0611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6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/>
              <a:pPr/>
              <a:t>28.12.2020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68" indent="-257168" algn="l" defTabSz="6857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defTabSz="68578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9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1" indent="-171446" algn="l" defTabSz="68578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4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68" indent="-257168" algn="l" defTabSz="6857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defTabSz="68578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9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1" indent="-171446" algn="l" defTabSz="68578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4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61" y="1700816"/>
            <a:ext cx="9877777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>
              <a:solidFill>
                <a:prstClr val="white"/>
              </a:solidFill>
            </a:endParaRPr>
          </a:p>
        </p:txBody>
      </p:sp>
      <p:grpSp>
        <p:nvGrpSpPr>
          <p:cNvPr id="4" name="Group 15"/>
          <p:cNvGrpSpPr>
            <a:grpSpLocks noChangeAspect="1"/>
          </p:cNvGrpSpPr>
          <p:nvPr/>
        </p:nvGrpSpPr>
        <p:grpSpPr bwMode="hidden">
          <a:xfrm>
            <a:off x="-483" y="189734"/>
            <a:ext cx="12188699" cy="718987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509585" y="-51100"/>
            <a:ext cx="9601067" cy="481671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751"/>
              </a:spcAft>
            </a:pPr>
            <a:r>
              <a:rPr lang="ru-RU" sz="825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825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8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0457" y="686945"/>
            <a:ext cx="10863980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5" name="Группа 15"/>
          <p:cNvGrpSpPr/>
          <p:nvPr/>
        </p:nvGrpSpPr>
        <p:grpSpPr>
          <a:xfrm>
            <a:off x="0" y="6678362"/>
            <a:ext cx="12192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735" indent="-205735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432187" indent="-205735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51" kern="1200">
          <a:solidFill>
            <a:schemeClr val="tx2"/>
          </a:solidFill>
          <a:latin typeface="+mn-lt"/>
          <a:ea typeface="+mn-ea"/>
          <a:cs typeface="+mn-cs"/>
        </a:defRPr>
      </a:lvl2pPr>
      <a:lvl3pPr marL="641731" indent="-171446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29" indent="-171446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351" kern="1200">
          <a:solidFill>
            <a:schemeClr val="tx2"/>
          </a:solidFill>
          <a:latin typeface="+mn-lt"/>
          <a:ea typeface="+mn-ea"/>
          <a:cs typeface="+mn-cs"/>
        </a:defRPr>
      </a:lvl4pPr>
      <a:lvl5pPr marL="1097253" indent="-171446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277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6pPr>
      <a:lvl7pPr marL="1577301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7pPr>
      <a:lvl8pPr marL="1817325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8pPr>
      <a:lvl9pPr marL="2057349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18" Type="http://schemas.openxmlformats.org/officeDocument/2006/relationships/diagramData" Target="../diagrams/data5.xml"/><Relationship Id="rId3" Type="http://schemas.openxmlformats.org/officeDocument/2006/relationships/diagramData" Target="../diagrams/data2.xml"/><Relationship Id="rId21" Type="http://schemas.openxmlformats.org/officeDocument/2006/relationships/diagramColors" Target="../diagrams/colors5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" Type="http://schemas.openxmlformats.org/officeDocument/2006/relationships/image" Target="../media/image6.jpeg"/><Relationship Id="rId16" Type="http://schemas.openxmlformats.org/officeDocument/2006/relationships/diagramColors" Target="../diagrams/colors4.xml"/><Relationship Id="rId20" Type="http://schemas.openxmlformats.org/officeDocument/2006/relationships/diagramQuickStyle" Target="../diagrams/quickStyle5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3.xml"/><Relationship Id="rId19" Type="http://schemas.openxmlformats.org/officeDocument/2006/relationships/diagramLayout" Target="../diagrams/layout5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Relationship Id="rId22" Type="http://schemas.microsoft.com/office/2007/relationships/diagramDrawing" Target="../diagrams/drawing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7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chart" Target="../charts/chart4.xml"/><Relationship Id="rId7" Type="http://schemas.openxmlformats.org/officeDocument/2006/relationships/diagramColors" Target="../diagrams/colors10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chart" Target="../charts/chart5.xml"/><Relationship Id="rId7" Type="http://schemas.openxmlformats.org/officeDocument/2006/relationships/diagramColors" Target="../diagrams/colors1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6.xml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12" Type="http://schemas.microsoft.com/office/2007/relationships/diagramDrawing" Target="../diagrams/drawing16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5.xml"/><Relationship Id="rId11" Type="http://schemas.openxmlformats.org/officeDocument/2006/relationships/diagramColors" Target="../diagrams/colors16.xml"/><Relationship Id="rId5" Type="http://schemas.openxmlformats.org/officeDocument/2006/relationships/diagramQuickStyle" Target="../diagrams/quickStyle15.xml"/><Relationship Id="rId10" Type="http://schemas.openxmlformats.org/officeDocument/2006/relationships/diagramQuickStyle" Target="../diagrams/quickStyle16.xml"/><Relationship Id="rId4" Type="http://schemas.openxmlformats.org/officeDocument/2006/relationships/diagramLayout" Target="../diagrams/layout15.xml"/><Relationship Id="rId9" Type="http://schemas.openxmlformats.org/officeDocument/2006/relationships/diagramLayout" Target="../diagrams/layout1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375266" y="1268760"/>
            <a:ext cx="6451988" cy="2725223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Об итогах работы системы социальной защиты населения Свердловской области в 2020 году и задачах на 2021 год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5266" y="5229200"/>
            <a:ext cx="45686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Министр социальной политики </a:t>
            </a:r>
          </a:p>
          <a:p>
            <a:r>
              <a:rPr lang="ru-RU" sz="2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Свердловской области</a:t>
            </a:r>
            <a:endParaRPr lang="ru-RU" sz="2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5266" y="4653136"/>
            <a:ext cx="47846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Андрей Владимирович </a:t>
            </a:r>
            <a:r>
              <a:rPr lang="ru-RU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Злоказов</a:t>
            </a:r>
            <a:endParaRPr lang="ru-RU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408368" y="6165304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Екатеринбург,</a:t>
            </a:r>
          </a:p>
          <a:p>
            <a:pPr algn="r"/>
            <a:r>
              <a:rPr lang="ru-RU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 декабря 2020 года</a:t>
            </a:r>
            <a:endParaRPr lang="ru-RU" dirty="0">
              <a:solidFill>
                <a:srgbClr val="FF66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968208" y="1124744"/>
            <a:ext cx="4032448" cy="4680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71262" t="29000" r="3932" b="29000"/>
          <a:stretch/>
        </p:blipFill>
        <p:spPr>
          <a:xfrm>
            <a:off x="8159402" y="804774"/>
            <a:ext cx="3384376" cy="42484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487488" y="548680"/>
            <a:ext cx="10513168" cy="1271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03512" y="116632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Реперные точки развития системы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123502675"/>
              </p:ext>
            </p:extLst>
          </p:nvPr>
        </p:nvGraphicFramePr>
        <p:xfrm>
          <a:off x="1532302" y="764704"/>
          <a:ext cx="10468353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Мероприятия, проводимые в режиме повышенной готовности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363640655"/>
              </p:ext>
            </p:extLst>
          </p:nvPr>
        </p:nvGraphicFramePr>
        <p:xfrm>
          <a:off x="1436305" y="553123"/>
          <a:ext cx="10636359" cy="2154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90146701"/>
              </p:ext>
            </p:extLst>
          </p:nvPr>
        </p:nvGraphicFramePr>
        <p:xfrm>
          <a:off x="1436305" y="2797023"/>
          <a:ext cx="10636359" cy="6373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95383065"/>
              </p:ext>
            </p:extLst>
          </p:nvPr>
        </p:nvGraphicFramePr>
        <p:xfrm>
          <a:off x="1425893" y="3523560"/>
          <a:ext cx="10636358" cy="1328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505999764"/>
              </p:ext>
            </p:extLst>
          </p:nvPr>
        </p:nvGraphicFramePr>
        <p:xfrm>
          <a:off x="1415480" y="4941168"/>
          <a:ext cx="10657184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</p:spTree>
    <p:extLst>
      <p:ext uri="{BB962C8B-B14F-4D97-AF65-F5344CB8AC3E}">
        <p14:creationId xmlns:p14="http://schemas.microsoft.com/office/powerpoint/2010/main" val="811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95500" y="34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Ежемесячная денежная выплаты семьям с детьми от 3 до 7 лет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248384571"/>
              </p:ext>
            </p:extLst>
          </p:nvPr>
        </p:nvGraphicFramePr>
        <p:xfrm>
          <a:off x="1415479" y="563301"/>
          <a:ext cx="10657183" cy="2278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16094217"/>
              </p:ext>
            </p:extLst>
          </p:nvPr>
        </p:nvGraphicFramePr>
        <p:xfrm>
          <a:off x="1415479" y="2951128"/>
          <a:ext cx="5400601" cy="3906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235283" y="3887481"/>
            <a:ext cx="59766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Количество обратившихся – 154,2 тыс. семей</a:t>
            </a:r>
          </a:p>
          <a:p>
            <a:endParaRPr lang="ru-RU" sz="2000" b="1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20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Выплата назначена </a:t>
            </a:r>
            <a:r>
              <a:rPr lang="ru-RU" sz="2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ru-RU" sz="20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94 тыс. семей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48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59631" y="54078"/>
            <a:ext cx="10751301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Корректировка значения показателей 2020 года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51784" y="563396"/>
            <a:ext cx="4104456" cy="1938992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Указ Президента Российской Федерации от 7 мая 2018 года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204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 национальных целях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стратегических задачах развития Российской Федерации на период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2024 года»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328248" y="563396"/>
            <a:ext cx="3809392" cy="1938992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Указ Президента Российской Федерации от 21 июля 2020 года № 474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 национальных целях развития Российской Федерации на период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2030 года»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83118" y="2684085"/>
            <a:ext cx="2145839" cy="70788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8,1%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267113" y="2684084"/>
            <a:ext cx="2145839" cy="70788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9,5%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15480" y="2791806"/>
            <a:ext cx="2836169" cy="492443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2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Уровень бедности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415480" y="3582118"/>
            <a:ext cx="2880320" cy="1292662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2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Суммарный коэффициент рождаемости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383118" y="3881007"/>
            <a:ext cx="2145839" cy="707886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1,798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267112" y="3870486"/>
            <a:ext cx="2145839" cy="707886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1,591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4565355" y="2891888"/>
            <a:ext cx="504056" cy="30168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8146007" y="2891888"/>
            <a:ext cx="504056" cy="30168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4565355" y="4084601"/>
            <a:ext cx="504056" cy="3016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8146007" y="4077609"/>
            <a:ext cx="504056" cy="3016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415480" y="5172649"/>
            <a:ext cx="3240360" cy="1292662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2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Ожидаемая продолжительность здоровой жизни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8146007" y="5668140"/>
            <a:ext cx="504056" cy="301680"/>
          </a:xfrm>
          <a:prstGeom prst="rightArrow">
            <a:avLst/>
          </a:prstGeom>
          <a:solidFill>
            <a:srgbClr val="97FFC6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5482982" y="5475459"/>
            <a:ext cx="2197194" cy="707886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61,6 года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трелка вправо 24"/>
          <p:cNvSpPr/>
          <p:nvPr/>
        </p:nvSpPr>
        <p:spPr>
          <a:xfrm>
            <a:off x="4879365" y="5818980"/>
            <a:ext cx="504056" cy="301680"/>
          </a:xfrm>
          <a:prstGeom prst="rightArrow">
            <a:avLst/>
          </a:prstGeom>
          <a:solidFill>
            <a:srgbClr val="97FFC6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9267112" y="5465037"/>
            <a:ext cx="2197194" cy="707886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56,4 года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66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7560840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Региональный проект «Старшее поколение»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577442198"/>
              </p:ext>
            </p:extLst>
          </p:nvPr>
        </p:nvGraphicFramePr>
        <p:xfrm>
          <a:off x="1343472" y="332656"/>
          <a:ext cx="10821349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6557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Демографическая ситуация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43472" y="3282867"/>
            <a:ext cx="526341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spc="-1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Количество родившихся </a:t>
            </a:r>
            <a:br>
              <a:rPr lang="ru-RU" sz="2000" b="1" spc="-1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spc="-1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Свердловской области </a:t>
            </a:r>
            <a:br>
              <a:rPr lang="ru-RU" sz="2000" b="1" spc="-1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spc="-1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(январь-октябрь) на 1 тыс. населения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59496" y="570310"/>
            <a:ext cx="105131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spc="-1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Динамика суммарного коэффициента рождаемости в Свердловской области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362352538"/>
              </p:ext>
            </p:extLst>
          </p:nvPr>
        </p:nvGraphicFramePr>
        <p:xfrm>
          <a:off x="1487488" y="722602"/>
          <a:ext cx="10441160" cy="25324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980086184"/>
              </p:ext>
            </p:extLst>
          </p:nvPr>
        </p:nvGraphicFramePr>
        <p:xfrm>
          <a:off x="1343472" y="4226140"/>
          <a:ext cx="5040560" cy="2533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571849" y="3268782"/>
            <a:ext cx="526341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spc="-1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Динамика численности рождений первых и третьих детей </a:t>
            </a:r>
            <a:br>
              <a:rPr lang="ru-RU" sz="2000" b="1" spc="-1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spc="-1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(январь-ноябрь), человек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760647422"/>
              </p:ext>
            </p:extLst>
          </p:nvPr>
        </p:nvGraphicFramePr>
        <p:xfrm>
          <a:off x="6554618" y="4270228"/>
          <a:ext cx="5637382" cy="2567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09734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764704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631504" y="0"/>
            <a:ext cx="10369152" cy="764704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Региональный проект «Финансовая поддержка семей при рождении детей»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989958575"/>
              </p:ext>
            </p:extLst>
          </p:nvPr>
        </p:nvGraphicFramePr>
        <p:xfrm>
          <a:off x="1386542" y="836712"/>
          <a:ext cx="10686122" cy="5922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8327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Снижение уровня бедности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88026400"/>
              </p:ext>
            </p:extLst>
          </p:nvPr>
        </p:nvGraphicFramePr>
        <p:xfrm>
          <a:off x="1415480" y="476672"/>
          <a:ext cx="10729192" cy="2742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213972236"/>
              </p:ext>
            </p:extLst>
          </p:nvPr>
        </p:nvGraphicFramePr>
        <p:xfrm>
          <a:off x="1437250" y="3789040"/>
          <a:ext cx="10563405" cy="2968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158936" y="3295444"/>
            <a:ext cx="91200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Риски 2020 года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31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87488" y="764704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87488" y="0"/>
            <a:ext cx="10153128" cy="764704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Совершенствование системы </a:t>
            </a:r>
            <a:r>
              <a:rPr lang="ru-RU" sz="24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механизмов предоставления мер государственной социальной </a:t>
            </a: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поддержки в 2021 году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680848552"/>
              </p:ext>
            </p:extLst>
          </p:nvPr>
        </p:nvGraphicFramePr>
        <p:xfrm>
          <a:off x="1559496" y="980728"/>
          <a:ext cx="10513168" cy="5733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1721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692696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0"/>
            <a:ext cx="10225136" cy="692696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семейного устройства детей-сирот и детей, оставшихся без попечения родителей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Объект 8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338117919"/>
              </p:ext>
            </p:extLst>
          </p:nvPr>
        </p:nvGraphicFramePr>
        <p:xfrm>
          <a:off x="1127448" y="548681"/>
          <a:ext cx="11052652" cy="4105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471825547"/>
              </p:ext>
            </p:extLst>
          </p:nvPr>
        </p:nvGraphicFramePr>
        <p:xfrm>
          <a:off x="1379646" y="4548415"/>
          <a:ext cx="10752856" cy="23095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9238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Доступная среда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243187996"/>
              </p:ext>
            </p:extLst>
          </p:nvPr>
        </p:nvGraphicFramePr>
        <p:xfrm>
          <a:off x="407368" y="519895"/>
          <a:ext cx="12792744" cy="6080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6232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err="1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Цифровизация</a:t>
            </a: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отрасли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998362176"/>
              </p:ext>
            </p:extLst>
          </p:nvPr>
        </p:nvGraphicFramePr>
        <p:xfrm>
          <a:off x="1559496" y="692696"/>
          <a:ext cx="1044116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1072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6768752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Совершенствование структуры отрасли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507175544"/>
              </p:ext>
            </p:extLst>
          </p:nvPr>
        </p:nvGraphicFramePr>
        <p:xfrm>
          <a:off x="1466324" y="332656"/>
          <a:ext cx="10729192" cy="4956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43980136"/>
              </p:ext>
            </p:extLst>
          </p:nvPr>
        </p:nvGraphicFramePr>
        <p:xfrm>
          <a:off x="1559496" y="5273776"/>
          <a:ext cx="10441160" cy="1468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53166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рынка социальных услуг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050482455"/>
              </p:ext>
            </p:extLst>
          </p:nvPr>
        </p:nvGraphicFramePr>
        <p:xfrm>
          <a:off x="1991544" y="-531439"/>
          <a:ext cx="9073008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376371" y="4161275"/>
            <a:ext cx="83033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Динамика доли негосударственных поставщиков социальных услуг в общем количестве поставщиков, в процентах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086111251"/>
              </p:ext>
            </p:extLst>
          </p:nvPr>
        </p:nvGraphicFramePr>
        <p:xfrm>
          <a:off x="1415480" y="4725144"/>
          <a:ext cx="10585175" cy="20431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142803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6840760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СОНКО социальных проектов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277020805"/>
              </p:ext>
            </p:extLst>
          </p:nvPr>
        </p:nvGraphicFramePr>
        <p:xfrm>
          <a:off x="1431978" y="692696"/>
          <a:ext cx="10225136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7332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Финансирование отрасли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007851478"/>
              </p:ext>
            </p:extLst>
          </p:nvPr>
        </p:nvGraphicFramePr>
        <p:xfrm>
          <a:off x="1487489" y="1628800"/>
          <a:ext cx="10513168" cy="4389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Заголовок 7"/>
          <p:cNvSpPr>
            <a:spLocks noGrp="1"/>
          </p:cNvSpPr>
          <p:nvPr>
            <p:ph type="title"/>
          </p:nvPr>
        </p:nvSpPr>
        <p:spPr>
          <a:xfrm>
            <a:off x="1593297" y="533689"/>
            <a:ext cx="102295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Динамика объемов денежных средств, направляемых Министерству </a:t>
            </a:r>
            <a:r>
              <a:rPr lang="ru-RU" sz="2200" b="1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для </a:t>
            </a:r>
            <a:r>
              <a:rPr lang="ru-RU" sz="22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реализации возложенных  полномочий, </a:t>
            </a:r>
            <a:r>
              <a:rPr lang="ru-RU" sz="2200" b="1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млрд</a:t>
            </a:r>
            <a:r>
              <a:rPr lang="ru-RU" sz="22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рублей</a:t>
            </a:r>
          </a:p>
        </p:txBody>
      </p:sp>
      <p:cxnSp>
        <p:nvCxnSpPr>
          <p:cNvPr id="3" name="Прямая со стрелкой 2"/>
          <p:cNvCxnSpPr/>
          <p:nvPr/>
        </p:nvCxnSpPr>
        <p:spPr>
          <a:xfrm flipV="1">
            <a:off x="1631504" y="1571783"/>
            <a:ext cx="10081120" cy="142516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rot="21102099">
            <a:off x="6336150" y="1698458"/>
            <a:ext cx="1755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1,8 раза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823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35663" y="5679297"/>
            <a:ext cx="267893" cy="3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1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351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480" y="476672"/>
            <a:ext cx="105851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775520" y="44624"/>
            <a:ext cx="5706255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 2021 года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703964074"/>
              </p:ext>
            </p:extLst>
          </p:nvPr>
        </p:nvGraphicFramePr>
        <p:xfrm>
          <a:off x="1343472" y="512339"/>
          <a:ext cx="10729192" cy="6286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7931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2534</TotalTime>
  <Words>1168</Words>
  <Application>Microsoft Office PowerPoint</Application>
  <PresentationFormat>Широкоэкранный</PresentationFormat>
  <Paragraphs>164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Arial</vt:lpstr>
      <vt:lpstr>Arial Black</vt:lpstr>
      <vt:lpstr>Calibri</vt:lpstr>
      <vt:lpstr>Candara</vt:lpstr>
      <vt:lpstr>Symbol</vt:lpstr>
      <vt:lpstr>Times New Roman</vt:lpstr>
      <vt:lpstr>Тема Office</vt:lpstr>
      <vt:lpstr>1_Тема Office</vt:lpstr>
      <vt:lpstr>Шаблон презентации на 14082013(2)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Динамика объемов денежных средств, направляемых Министерству для реализации возложенных  полномочий, млрд. рублей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Герасимова Елена Александровна</cp:lastModifiedBy>
  <cp:revision>209</cp:revision>
  <dcterms:created xsi:type="dcterms:W3CDTF">2017-04-10T11:17:02Z</dcterms:created>
  <dcterms:modified xsi:type="dcterms:W3CDTF">2020-12-28T04:22:30Z</dcterms:modified>
</cp:coreProperties>
</file>