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140"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07.12.2020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07.12.2020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07.12.2020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07.12.2020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07.12.2020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07.12.2020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07.12.2020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116632"/>
            <a:ext cx="7772400" cy="1470025"/>
          </a:xfrm>
        </p:spPr>
        <p:txBody>
          <a:bodyPr>
            <a:normAutofit fontScale="90000"/>
          </a:bodyPr>
          <a:lstStyle/>
          <a:p>
            <a:r>
              <a:rPr lang="ru-RU" dirty="0" smtClean="0"/>
              <a:t/>
            </a:r>
            <a:br>
              <a:rPr lang="ru-RU" dirty="0" smtClean="0"/>
            </a:br>
            <a:r>
              <a:rPr lang="ru-RU" dirty="0" smtClean="0"/>
              <a:t/>
            </a:r>
            <a:br>
              <a:rPr lang="ru-RU" dirty="0" smtClean="0"/>
            </a:br>
            <a:r>
              <a:rPr lang="ru-RU" sz="3600" dirty="0" smtClean="0"/>
              <a:t>Изготовление символа </a:t>
            </a:r>
            <a:br>
              <a:rPr lang="ru-RU" sz="3600" dirty="0" smtClean="0"/>
            </a:br>
            <a:r>
              <a:rPr lang="ru-RU" sz="3600" dirty="0" smtClean="0"/>
              <a:t>наступающего 2021 года!</a:t>
            </a:r>
            <a:br>
              <a:rPr lang="ru-RU" sz="3600" dirty="0" smtClean="0"/>
            </a:br>
            <a:r>
              <a:rPr lang="ru-RU" sz="3600" dirty="0" smtClean="0"/>
              <a:t>«</a:t>
            </a:r>
            <a:r>
              <a:rPr lang="ru-RU" sz="3600" dirty="0"/>
              <a:t>Коровка»</a:t>
            </a:r>
            <a:r>
              <a:rPr lang="ru-RU" dirty="0"/>
              <a:t/>
            </a:r>
            <a:br>
              <a:rPr lang="ru-RU" dirty="0"/>
            </a:br>
            <a:r>
              <a:rPr lang="ru-RU" dirty="0"/>
              <a:t/>
            </a:r>
            <a:br>
              <a:rPr lang="ru-RU" dirty="0"/>
            </a:b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808" y="1772816"/>
            <a:ext cx="5720625" cy="43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Заголовок 1"/>
          <p:cNvSpPr txBox="1">
            <a:spLocks/>
          </p:cNvSpPr>
          <p:nvPr/>
        </p:nvSpPr>
        <p:spPr>
          <a:xfrm>
            <a:off x="1259632" y="5589240"/>
            <a:ext cx="7772400" cy="1470025"/>
          </a:xfrm>
          <a:prstGeom prst="rect">
            <a:avLst/>
          </a:prstGeom>
        </p:spPr>
        <p:txBody>
          <a:bodyPr vert="horz" lIns="91440" tIns="45720" rIns="91440" bIns="45720" rtlCol="0" anchor="ctr">
            <a:normAutofit fontScale="3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ru-RU" dirty="0" smtClean="0"/>
              <a:t/>
            </a:r>
            <a:br>
              <a:rPr lang="ru-RU" dirty="0" smtClean="0"/>
            </a:br>
            <a:endParaRPr lang="ru-RU" dirty="0" smtClean="0"/>
          </a:p>
          <a:p>
            <a:pPr algn="r"/>
            <a:endParaRPr lang="ru-RU" dirty="0"/>
          </a:p>
          <a:p>
            <a:pPr algn="r"/>
            <a:r>
              <a:rPr lang="ru-RU" dirty="0" smtClean="0"/>
              <a:t>Специалист по соц. работе Бабаева Е.П.</a:t>
            </a:r>
          </a:p>
          <a:p>
            <a:pPr algn="r"/>
            <a:r>
              <a:rPr lang="ru-RU" dirty="0" smtClean="0"/>
              <a:t>направление: декоративно-прикладное творчество</a:t>
            </a:r>
            <a:br>
              <a:rPr lang="ru-RU" dirty="0" smtClean="0"/>
            </a:br>
            <a:r>
              <a:rPr lang="ru-RU" dirty="0" smtClean="0"/>
              <a:t/>
            </a:r>
            <a:br>
              <a:rPr lang="ru-RU" dirty="0" smtClean="0"/>
            </a:br>
            <a:endParaRPr lang="ru-RU" dirty="0"/>
          </a:p>
        </p:txBody>
      </p:sp>
    </p:spTree>
    <p:extLst>
      <p:ext uri="{BB962C8B-B14F-4D97-AF65-F5344CB8AC3E}">
        <p14:creationId xmlns:p14="http://schemas.microsoft.com/office/powerpoint/2010/main" val="1441702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229600" cy="4525963"/>
          </a:xfrm>
        </p:spPr>
        <p:txBody>
          <a:bodyPr>
            <a:normAutofit fontScale="55000" lnSpcReduction="20000"/>
          </a:bodyPr>
          <a:lstStyle/>
          <a:p>
            <a:pPr marL="0" indent="0">
              <a:buNone/>
            </a:pPr>
            <a:r>
              <a:rPr lang="ru-RU" dirty="0"/>
              <a:t>Для изготовления коровки, необходимы следующие инструменты и материалы</a:t>
            </a:r>
            <a:r>
              <a:rPr lang="ru-RU" dirty="0" smtClean="0"/>
              <a:t>:</a:t>
            </a:r>
            <a:endParaRPr lang="ru-RU" dirty="0"/>
          </a:p>
          <a:p>
            <a:r>
              <a:rPr lang="ru-RU" dirty="0"/>
              <a:t>ножницы;</a:t>
            </a:r>
          </a:p>
          <a:p>
            <a:r>
              <a:rPr lang="ru-RU" dirty="0"/>
              <a:t>иголка;</a:t>
            </a:r>
          </a:p>
          <a:p>
            <a:r>
              <a:rPr lang="ru-RU" dirty="0"/>
              <a:t>клей-пистолет;</a:t>
            </a:r>
          </a:p>
          <a:p>
            <a:r>
              <a:rPr lang="ru-RU" dirty="0"/>
              <a:t>деревянная палочка или карандаш.</a:t>
            </a:r>
          </a:p>
          <a:p>
            <a:r>
              <a:rPr lang="ru-RU" dirty="0"/>
              <a:t>нитки (белые, черные и коричневые);</a:t>
            </a:r>
          </a:p>
          <a:p>
            <a:r>
              <a:rPr lang="ru-RU" dirty="0"/>
              <a:t>фетр нескольких цветов: белый; розовый; темно коричневый.</a:t>
            </a:r>
          </a:p>
          <a:p>
            <a:r>
              <a:rPr lang="ru-RU" dirty="0"/>
              <a:t>наполнитель;</a:t>
            </a:r>
          </a:p>
          <a:p>
            <a:r>
              <a:rPr lang="ru-RU" dirty="0"/>
              <a:t>шнур или тонкая лента;</a:t>
            </a:r>
          </a:p>
          <a:p>
            <a:r>
              <a:rPr lang="ru-RU" dirty="0"/>
              <a:t>глазки-бусинки диаметром 0,6 </a:t>
            </a:r>
            <a:r>
              <a:rPr lang="ru-RU" dirty="0" err="1"/>
              <a:t>cm</a:t>
            </a:r>
            <a:r>
              <a:rPr lang="ru-RU" dirty="0"/>
              <a:t>;</a:t>
            </a:r>
          </a:p>
          <a:p>
            <a:r>
              <a:rPr lang="ru-RU" dirty="0"/>
              <a:t>бубенцы диаметром 1,5 </a:t>
            </a:r>
            <a:r>
              <a:rPr lang="ru-RU" dirty="0" err="1"/>
              <a:t>cm</a:t>
            </a:r>
            <a:r>
              <a:rPr lang="ru-RU" dirty="0"/>
              <a:t>;</a:t>
            </a:r>
          </a:p>
          <a:p>
            <a:r>
              <a:rPr lang="ru-RU" dirty="0"/>
              <a:t>мелкие пуговицы диаметром 0,6 </a:t>
            </a:r>
            <a:r>
              <a:rPr lang="ru-RU" dirty="0" err="1"/>
              <a:t>cm</a:t>
            </a:r>
            <a:r>
              <a:rPr lang="ru-RU" dirty="0"/>
              <a:t>;</a:t>
            </a:r>
          </a:p>
          <a:p>
            <a:r>
              <a:rPr lang="ru-RU" dirty="0"/>
              <a:t>яркая лента шириной в 0,6 </a:t>
            </a:r>
            <a:r>
              <a:rPr lang="ru-RU" dirty="0" err="1"/>
              <a:t>cm</a:t>
            </a:r>
            <a:r>
              <a:rPr lang="ru-RU" dirty="0"/>
              <a:t>;</a:t>
            </a:r>
          </a:p>
          <a:p>
            <a:r>
              <a:rPr lang="ru-RU" dirty="0"/>
              <a:t>схема для </a:t>
            </a:r>
            <a:r>
              <a:rPr lang="ru-RU" dirty="0" smtClean="0"/>
              <a:t>выкройки.</a:t>
            </a:r>
            <a:endParaRPr lang="ru-RU" dirty="0"/>
          </a:p>
          <a:p>
            <a:pPr marL="0" indent="0">
              <a:buNone/>
            </a:pPr>
            <a:endParaRPr lang="ru-RU"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3861048"/>
            <a:ext cx="5163871" cy="28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9632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260648"/>
            <a:ext cx="8229600" cy="4525963"/>
          </a:xfrm>
        </p:spPr>
        <p:txBody>
          <a:bodyPr>
            <a:normAutofit/>
          </a:bodyPr>
          <a:lstStyle/>
          <a:p>
            <a:pPr marL="0" indent="0">
              <a:buNone/>
            </a:pPr>
            <a:r>
              <a:rPr lang="ru-RU" sz="1800" dirty="0"/>
              <a:t>Распечатайте схему в формате A5 и сделайте выкройку по предложенным чертежам. Если вы будете рисовать выкройку из бумаги без распечатанной схемы, нанесите карандашом контуры деталей поделки по размерам схемы карандашом</a:t>
            </a:r>
            <a:r>
              <a:rPr lang="ru-RU" dirty="0"/>
              <a:t>.</a:t>
            </a:r>
          </a:p>
          <a:p>
            <a:pPr marL="0" indent="0">
              <a:buNone/>
            </a:pPr>
            <a:endParaRPr lang="ru-RU"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19" y="2132856"/>
            <a:ext cx="4402501" cy="28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2132856"/>
            <a:ext cx="4055445" cy="28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8804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67544" y="404664"/>
            <a:ext cx="8229600" cy="1077218"/>
          </a:xfrm>
          <a:prstGeom prst="rect">
            <a:avLst/>
          </a:prstGeom>
        </p:spPr>
        <p:txBody>
          <a:bodyPr>
            <a:spAutoFit/>
          </a:bodyPr>
          <a:lstStyle/>
          <a:p>
            <a:pPr marL="0" indent="0">
              <a:buNone/>
            </a:pPr>
            <a:r>
              <a:rPr lang="ru-RU" dirty="0"/>
              <a:t>Вырезать на листах фетра по выкройке детали мягкой </a:t>
            </a:r>
            <a:r>
              <a:rPr lang="ru-RU" dirty="0" smtClean="0"/>
              <a:t>коровки</a:t>
            </a:r>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1302"/>
            <a:ext cx="7114682" cy="46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1086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229600" cy="4525963"/>
          </a:xfrm>
        </p:spPr>
        <p:txBody>
          <a:bodyPr>
            <a:normAutofit/>
          </a:bodyPr>
          <a:lstStyle/>
          <a:p>
            <a:pPr marL="0" indent="0">
              <a:buNone/>
            </a:pPr>
            <a:r>
              <a:rPr lang="ru-RU" sz="2000" dirty="0"/>
              <a:t>Сшить рожки коровы. Приложите рожки друг к другу и сшейте их вместе обметочным швом, оставив небольшое отверстие для набивки детали наполнителем. Набивать до тех пор, пока рог не станет плотным. Повторить алгоритм для второго рога. Для удобства набивки рекомендуем использовать карандаш или деревянную палочку от суши-набора.</a:t>
            </a:r>
          </a:p>
          <a:p>
            <a:pPr marL="0" indent="0">
              <a:buNone/>
            </a:pPr>
            <a:endParaRPr lang="ru-RU" sz="2000"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4517276"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916832"/>
            <a:ext cx="3651024"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4690" y="4547327"/>
            <a:ext cx="4066667" cy="21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8429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260648"/>
            <a:ext cx="8229600" cy="4525963"/>
          </a:xfrm>
        </p:spPr>
        <p:txBody>
          <a:bodyPr>
            <a:normAutofit/>
          </a:bodyPr>
          <a:lstStyle/>
          <a:p>
            <a:pPr marL="0" indent="0">
              <a:buNone/>
            </a:pPr>
            <a:r>
              <a:rPr lang="ru-RU" sz="2400" dirty="0"/>
              <a:t>Отрезать декоративный шнур длиной 25 сантиметров, свернуть напополам и завязать узелок. Приклеить его с изнаночной стороны основы вместе с рожками и ушами, как показано на картинке. Отступите на 0,5 </a:t>
            </a:r>
            <a:r>
              <a:rPr lang="ru-RU" sz="2400" dirty="0" err="1"/>
              <a:t>cm</a:t>
            </a:r>
            <a:r>
              <a:rPr lang="ru-RU" sz="2400" dirty="0"/>
              <a:t> от края основы и нанесите несколько капель клея, после чего прижмите части деталей друг к другу.</a:t>
            </a:r>
          </a:p>
          <a:p>
            <a:pPr marL="0" indent="0">
              <a:buNone/>
            </a:pPr>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708920"/>
            <a:ext cx="5568555" cy="32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2718887"/>
            <a:ext cx="3198813" cy="32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9652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4680520" cy="2448272"/>
          </a:xfrm>
        </p:spPr>
        <p:txBody>
          <a:bodyPr/>
          <a:lstStyle/>
          <a:p>
            <a:pPr marL="0" indent="0">
              <a:buNone/>
            </a:pPr>
            <a:r>
              <a:rPr lang="ru-RU" sz="2800" dirty="0"/>
              <a:t>Скрепить клеем или нитками живот и пятна на внешней стороне основы игрушки. Пятна можно расположить в случайном порядке.</a:t>
            </a:r>
          </a:p>
          <a:p>
            <a:pPr marL="0" indent="0">
              <a:buNone/>
            </a:pPr>
            <a:endParaRPr lang="ru-RU"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9222" y="147638"/>
            <a:ext cx="3757271" cy="32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211960" y="3999443"/>
            <a:ext cx="4572000" cy="1815882"/>
          </a:xfrm>
          <a:prstGeom prst="rect">
            <a:avLst/>
          </a:prstGeom>
        </p:spPr>
        <p:txBody>
          <a:bodyPr>
            <a:spAutoFit/>
          </a:bodyPr>
          <a:lstStyle/>
          <a:p>
            <a:r>
              <a:rPr lang="ru-RU" sz="2800" dirty="0"/>
              <a:t>Вышить симметричные бровки, затем завязать 2 узелка с изнаночной стороны</a:t>
            </a:r>
            <a:r>
              <a:rPr lang="ru-RU" sz="2800" dirty="0" smtClean="0"/>
              <a:t>. </a:t>
            </a:r>
            <a:endParaRPr lang="ru-RU" sz="2800"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212976"/>
            <a:ext cx="2311402" cy="32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0567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421288"/>
            <a:ext cx="4464496" cy="2160240"/>
          </a:xfrm>
        </p:spPr>
        <p:txBody>
          <a:bodyPr>
            <a:normAutofit fontScale="92500"/>
          </a:bodyPr>
          <a:lstStyle/>
          <a:p>
            <a:pPr marL="0" indent="0">
              <a:buNone/>
            </a:pPr>
            <a:r>
              <a:rPr lang="ru-RU" sz="2400" dirty="0" smtClean="0"/>
              <a:t>Прислонить </a:t>
            </a:r>
            <a:r>
              <a:rPr lang="ru-RU" sz="2400" dirty="0"/>
              <a:t>две детали основы и сшить их вместе обметочным швом. Начинать лучше всего с правого уха и двигаться против часов стрелки, оставив небольшое отверстие для набивки игрушки</a:t>
            </a:r>
          </a:p>
          <a:p>
            <a:pPr marL="0" indent="0">
              <a:buNone/>
            </a:pPr>
            <a:endParaRPr lang="ru-RU" dirty="0"/>
          </a:p>
          <a:p>
            <a:pPr marL="0" indent="0">
              <a:buNone/>
            </a:pPr>
            <a:endParaRPr lang="ru-RU" dirty="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260648"/>
            <a:ext cx="4296336"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2605725"/>
            <a:ext cx="3141026"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3728" y="4293096"/>
            <a:ext cx="2657813"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432309" y="2996952"/>
            <a:ext cx="4572000" cy="2031325"/>
          </a:xfrm>
          <a:prstGeom prst="rect">
            <a:avLst/>
          </a:prstGeom>
        </p:spPr>
        <p:txBody>
          <a:bodyPr>
            <a:spAutoFit/>
          </a:bodyPr>
          <a:lstStyle/>
          <a:p>
            <a:r>
              <a:rPr lang="ru-RU" dirty="0">
                <a:solidFill>
                  <a:srgbClr val="000000"/>
                </a:solidFill>
                <a:latin typeface="Open Sans"/>
              </a:rPr>
              <a:t>Набить коровку наполнителем. Старайтесь хорошо распределить наполнитель по всему внутреннему объёму. Для удобства набивки советуем использовать деревянную палочку.</a:t>
            </a:r>
            <a:br>
              <a:rPr lang="ru-RU" dirty="0">
                <a:solidFill>
                  <a:srgbClr val="000000"/>
                </a:solidFill>
                <a:latin typeface="Open Sans"/>
              </a:rPr>
            </a:br>
            <a:endParaRPr lang="ru-RU" dirty="0"/>
          </a:p>
        </p:txBody>
      </p:sp>
    </p:spTree>
    <p:extLst>
      <p:ext uri="{BB962C8B-B14F-4D97-AF65-F5344CB8AC3E}">
        <p14:creationId xmlns:p14="http://schemas.microsoft.com/office/powerpoint/2010/main" val="3319586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4945408" cy="4525963"/>
          </a:xfrm>
        </p:spPr>
        <p:txBody>
          <a:bodyPr>
            <a:normAutofit/>
          </a:bodyPr>
          <a:lstStyle/>
          <a:p>
            <a:pPr marL="0" indent="0">
              <a:buNone/>
            </a:pPr>
            <a:r>
              <a:rPr lang="ru-RU" sz="2000" dirty="0"/>
              <a:t>Сшиваем верхние лапки коровы. Прислоните два куска фетра и сшивайте обмоточным швом, начиная сверху и против часовой стрелки. Оставьте отверстие шириной в 1-1,5 см для набивки элемента наполнителем. Оставив требуемое отверстие, не срезайте нитку с иголкой. После набивки лапки закончите шов без разрывов. Набиваем наполнителем лапку с помощью деревянной палочки или шпажки, после чего сшиваем </a:t>
            </a:r>
            <a:r>
              <a:rPr lang="ru-RU" sz="2000" dirty="0" smtClean="0"/>
              <a:t>отверстие</a:t>
            </a:r>
            <a:r>
              <a:rPr lang="ru-RU" dirty="0"/>
              <a:t/>
            </a:r>
            <a:br>
              <a:rPr lang="ru-RU" dirty="0"/>
            </a:br>
            <a:endParaRPr lang="ru-RU"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96928" y="908720"/>
            <a:ext cx="3781839"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402240" y="4005064"/>
            <a:ext cx="4572000" cy="1754326"/>
          </a:xfrm>
          <a:prstGeom prst="rect">
            <a:avLst/>
          </a:prstGeom>
        </p:spPr>
        <p:txBody>
          <a:bodyPr>
            <a:spAutoFit/>
          </a:bodyPr>
          <a:lstStyle/>
          <a:p>
            <a:r>
              <a:rPr lang="ru-RU" dirty="0"/>
              <a:t>Сшиваем нос. Повторите такой же порядок действий, как с предыдущими деталями. Сшить вместе, оставив отверстие для наполнителя, набить нос и зашить отверстие.</a:t>
            </a:r>
          </a:p>
          <a:p>
            <a:endParaRPr lang="ru-RU" dirty="0"/>
          </a:p>
        </p:txBody>
      </p:sp>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4028113"/>
            <a:ext cx="4089202"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6292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88024" y="980728"/>
            <a:ext cx="4176464" cy="792088"/>
          </a:xfrm>
        </p:spPr>
        <p:txBody>
          <a:bodyPr>
            <a:normAutofit/>
          </a:bodyPr>
          <a:lstStyle/>
          <a:p>
            <a:pPr marL="0" indent="0">
              <a:buNone/>
            </a:pPr>
            <a:r>
              <a:rPr lang="ru-RU" sz="2200" dirty="0"/>
              <a:t>Пришейте пуговицы к носу, как на картинке</a:t>
            </a:r>
          </a:p>
          <a:p>
            <a:pPr marL="0" indent="0">
              <a:buNone/>
            </a:pPr>
            <a:endParaRPr lang="ru-RU"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76672"/>
            <a:ext cx="3528767"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711630" y="3356992"/>
            <a:ext cx="4572000" cy="1015663"/>
          </a:xfrm>
          <a:prstGeom prst="rect">
            <a:avLst/>
          </a:prstGeom>
        </p:spPr>
        <p:txBody>
          <a:bodyPr>
            <a:spAutoFit/>
          </a:bodyPr>
          <a:lstStyle/>
          <a:p>
            <a:r>
              <a:rPr lang="ru-RU" sz="2000" dirty="0"/>
              <a:t>Приклейте нос к коровке.</a:t>
            </a:r>
            <a:br>
              <a:rPr lang="ru-RU" sz="2000" dirty="0"/>
            </a:br>
            <a:r>
              <a:rPr lang="ru-RU" sz="2000" dirty="0"/>
              <a:t/>
            </a:r>
            <a:br>
              <a:rPr lang="ru-RU" sz="2000" dirty="0"/>
            </a:br>
            <a:endParaRPr lang="ru-RU" sz="2000" dirty="0"/>
          </a:p>
        </p:txBody>
      </p:sp>
      <p:pic>
        <p:nvPicPr>
          <p:cNvPr id="1024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630" y="4012335"/>
            <a:ext cx="3493556"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20542" y="4022122"/>
            <a:ext cx="3058125"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6208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692696"/>
            <a:ext cx="6552728" cy="4525963"/>
          </a:xfrm>
        </p:spPr>
        <p:txBody>
          <a:bodyPr>
            <a:normAutofit/>
          </a:bodyPr>
          <a:lstStyle/>
          <a:p>
            <a:pPr marL="0" indent="0">
              <a:buNone/>
            </a:pPr>
            <a:r>
              <a:rPr lang="ru-RU" sz="2000" dirty="0"/>
              <a:t>Прикрепите глаза к телу. Старайтесь сделать симметрично, с одинаковым расстоянием от глаза до бровей коровы</a:t>
            </a:r>
            <a:r>
              <a:rPr lang="ru-RU" sz="2000" dirty="0" smtClean="0"/>
              <a:t>.</a:t>
            </a:r>
            <a:endParaRPr lang="ru-RU" sz="2000" dirty="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260648"/>
            <a:ext cx="2080313"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139952" y="3501008"/>
            <a:ext cx="4572000" cy="1292662"/>
          </a:xfrm>
          <a:prstGeom prst="rect">
            <a:avLst/>
          </a:prstGeom>
        </p:spPr>
        <p:txBody>
          <a:bodyPr>
            <a:spAutoFit/>
          </a:bodyPr>
          <a:lstStyle/>
          <a:p>
            <a:r>
              <a:rPr lang="ru-RU" sz="2000" dirty="0"/>
              <a:t>Сформируйте из ленты бабочку для коровки и соедините вместе с колокольчиком к шее поделки.</a:t>
            </a:r>
          </a:p>
          <a:p>
            <a:endParaRPr lang="ru-RU" dirty="0"/>
          </a:p>
        </p:txBody>
      </p:sp>
      <p:pic>
        <p:nvPicPr>
          <p:cNvPr id="1126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2420888"/>
            <a:ext cx="2057344" cy="25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7784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229600" cy="4525963"/>
          </a:xfrm>
        </p:spPr>
        <p:txBody>
          <a:bodyPr>
            <a:normAutofit/>
          </a:bodyPr>
          <a:lstStyle/>
          <a:p>
            <a:pPr marL="0" indent="0">
              <a:buNone/>
            </a:pPr>
            <a:r>
              <a:rPr lang="ru-RU" sz="1800" dirty="0">
                <a:solidFill>
                  <a:srgbClr val="000000"/>
                </a:solidFill>
                <a:latin typeface="Open Sans"/>
              </a:rPr>
              <a:t>Хвост для коровы. Вырезаем из фетра прямоугольник шириной 0,7 см и длиной в 6 см. Возьмите белые нитки для шитья, намотайте небольшой пучок себе на два пальца руки и завяжите получившийся пучок посередине на несколько узелков, после чего разрежьте получившееся кольцо с одной из сторон. На кончик кисточки нанесите капельку клея и приклейте к прямоугольнику из фетра. Плотно прижмите два элемента до полного застывания.  Затем подрежьте кисточку и хвост до желаемой длины. Прошейте хвост обметочным </a:t>
            </a:r>
            <a:r>
              <a:rPr lang="ru-RU" sz="1800" dirty="0" smtClean="0">
                <a:solidFill>
                  <a:srgbClr val="000000"/>
                </a:solidFill>
                <a:latin typeface="Open Sans"/>
              </a:rPr>
              <a:t>швом</a:t>
            </a:r>
            <a:r>
              <a:rPr lang="ru-RU" sz="1800" dirty="0">
                <a:solidFill>
                  <a:srgbClr val="000000"/>
                </a:solidFill>
                <a:latin typeface="Open Sans"/>
              </a:rPr>
              <a:t>, затем </a:t>
            </a:r>
            <a:r>
              <a:rPr lang="ru-RU" sz="1800" dirty="0" smtClean="0">
                <a:solidFill>
                  <a:srgbClr val="000000"/>
                </a:solidFill>
                <a:latin typeface="Open Sans"/>
              </a:rPr>
              <a:t>скрепите </a:t>
            </a:r>
            <a:r>
              <a:rPr lang="ru-RU" sz="1800" dirty="0">
                <a:solidFill>
                  <a:srgbClr val="000000"/>
                </a:solidFill>
                <a:latin typeface="Open Sans"/>
              </a:rPr>
              <a:t>хвост с основой игрушки</a:t>
            </a:r>
          </a:p>
          <a:p>
            <a:pPr marL="0" indent="0">
              <a:buNone/>
            </a:pPr>
            <a:endParaRPr lang="ru-RU" sz="1800" dirty="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786061"/>
            <a:ext cx="2818724" cy="18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5996" y="2742255"/>
            <a:ext cx="3520000" cy="19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906" y="4723727"/>
            <a:ext cx="2818724" cy="2018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3848" y="4751000"/>
            <a:ext cx="2664296" cy="1949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5439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04664"/>
            <a:ext cx="8229600" cy="4525963"/>
          </a:xfrm>
        </p:spPr>
        <p:txBody>
          <a:bodyPr/>
          <a:lstStyle/>
          <a:p>
            <a:pPr marL="0" indent="0" algn="ctr">
              <a:buNone/>
            </a:pPr>
            <a:r>
              <a:rPr lang="ru-RU" dirty="0"/>
              <a:t>Получился красивый </a:t>
            </a:r>
            <a:r>
              <a:rPr lang="ru-RU" dirty="0" smtClean="0"/>
              <a:t>сувенир </a:t>
            </a:r>
          </a:p>
          <a:p>
            <a:pPr marL="0" indent="0" algn="ctr">
              <a:buNone/>
            </a:pPr>
            <a:endParaRPr lang="ru-RU" dirty="0"/>
          </a:p>
          <a:p>
            <a:pPr marL="0" indent="0">
              <a:buNone/>
            </a:pPr>
            <a:endParaRPr lang="ru-RU"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618" y="1340768"/>
            <a:ext cx="8484604" cy="50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79672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712968" cy="6336704"/>
          </a:xfrm>
        </p:spPr>
        <p:txBody>
          <a:bodyPr>
            <a:normAutofit fontScale="92500" lnSpcReduction="20000"/>
          </a:bodyPr>
          <a:lstStyle/>
          <a:p>
            <a:pPr marL="0" indent="0" algn="ctr">
              <a:buNone/>
            </a:pPr>
            <a:endParaRPr lang="ru-RU" sz="4400" i="1" dirty="0" smtClean="0"/>
          </a:p>
          <a:p>
            <a:pPr marL="0" indent="0" algn="ctr">
              <a:buNone/>
            </a:pPr>
            <a:endParaRPr lang="ru-RU" sz="4400" i="1" dirty="0"/>
          </a:p>
          <a:p>
            <a:pPr marL="0" indent="0" algn="ctr">
              <a:buNone/>
            </a:pPr>
            <a:endParaRPr lang="ru-RU" sz="4400" i="1" dirty="0" smtClean="0"/>
          </a:p>
          <a:p>
            <a:pPr marL="0" indent="0" algn="ctr">
              <a:buNone/>
            </a:pPr>
            <a:endParaRPr lang="ru-RU" sz="4400" i="1" dirty="0"/>
          </a:p>
          <a:p>
            <a:pPr marL="0" indent="0" algn="ctr">
              <a:buNone/>
            </a:pPr>
            <a:r>
              <a:rPr lang="ru-RU" sz="4400" i="1" dirty="0" smtClean="0"/>
              <a:t>Спасибо за внимание !</a:t>
            </a:r>
          </a:p>
          <a:p>
            <a:pPr marL="0" indent="0" algn="ctr">
              <a:buNone/>
            </a:pPr>
            <a:endParaRPr lang="ru-RU" sz="4400" i="1" dirty="0"/>
          </a:p>
          <a:p>
            <a:pPr marL="0" indent="0" algn="ctr">
              <a:buNone/>
            </a:pPr>
            <a:endParaRPr lang="ru-RU" sz="2000" i="1" dirty="0" smtClean="0"/>
          </a:p>
          <a:p>
            <a:pPr marL="0" indent="0" algn="ctr">
              <a:buNone/>
            </a:pPr>
            <a:endParaRPr lang="ru-RU" sz="2000" i="1" dirty="0"/>
          </a:p>
          <a:p>
            <a:pPr marL="0" indent="0" algn="ctr">
              <a:buNone/>
            </a:pPr>
            <a:endParaRPr lang="ru-RU" sz="2000" i="1" dirty="0" smtClean="0"/>
          </a:p>
          <a:p>
            <a:pPr marL="0" indent="0" algn="ctr">
              <a:buNone/>
            </a:pPr>
            <a:endParaRPr lang="ru-RU" sz="2000" i="1" dirty="0"/>
          </a:p>
          <a:p>
            <a:pPr marL="0" indent="0" algn="ctr">
              <a:buNone/>
            </a:pPr>
            <a:endParaRPr lang="ru-RU" sz="2000" i="1" dirty="0" smtClean="0"/>
          </a:p>
          <a:p>
            <a:pPr marL="0" indent="0" algn="ctr">
              <a:buNone/>
            </a:pPr>
            <a:endParaRPr lang="ru-RU" sz="2000" i="1" dirty="0"/>
          </a:p>
          <a:p>
            <a:pPr marL="0" indent="0" algn="ctr">
              <a:buNone/>
            </a:pPr>
            <a:endParaRPr lang="ru-RU" sz="2000" i="1" dirty="0" smtClean="0"/>
          </a:p>
          <a:p>
            <a:pPr marL="0" indent="0" algn="ctr">
              <a:buNone/>
            </a:pPr>
            <a:r>
              <a:rPr lang="ru-RU" sz="1200" i="1" dirty="0" smtClean="0"/>
              <a:t>Информация использована с сайта </a:t>
            </a:r>
            <a:r>
              <a:rPr lang="en-US" sz="1200" i="1" dirty="0"/>
              <a:t>https://v-2021.ru/byk-iz-fetra-na-novyj-god-2021-svoimi-rukami.html</a:t>
            </a:r>
            <a:endParaRPr lang="ru-RU" sz="1200" i="1" dirty="0" smtClean="0"/>
          </a:p>
        </p:txBody>
      </p:sp>
    </p:spTree>
    <p:extLst>
      <p:ext uri="{BB962C8B-B14F-4D97-AF65-F5344CB8AC3E}">
        <p14:creationId xmlns:p14="http://schemas.microsoft.com/office/powerpoint/2010/main" val="328286559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465</TotalTime>
  <Words>526</Words>
  <Application>Microsoft Office PowerPoint</Application>
  <PresentationFormat>Экран (4:3)</PresentationFormat>
  <Paragraphs>49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  Изготовление символа  наступающего 2021 года! «Коровка»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Мягкая игрушка «Коровка»  </dc:title>
  <dc:creator>Пользователь</dc:creator>
  <cp:lastModifiedBy>Пользователь</cp:lastModifiedBy>
  <cp:revision>5</cp:revision>
  <dcterms:created xsi:type="dcterms:W3CDTF">2020-12-07T01:52:43Z</dcterms:created>
  <dcterms:modified xsi:type="dcterms:W3CDTF">2020-12-07T09:48:48Z</dcterms:modified>
</cp:coreProperties>
</file>