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548680"/>
            <a:ext cx="7772400" cy="310032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800" dirty="0" smtClean="0"/>
              <a:t>Школа  пожилого  возраста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по направлению «Обучение навыкам  ухода»</a:t>
            </a:r>
            <a:br>
              <a:rPr lang="ru-RU" sz="2000" dirty="0" smtClean="0"/>
            </a:br>
            <a:r>
              <a:rPr lang="ru-RU" sz="2000" dirty="0" smtClean="0"/>
              <a:t>на тему</a:t>
            </a:r>
            <a:br>
              <a:rPr lang="ru-RU" sz="2000" dirty="0" smtClean="0"/>
            </a:br>
            <a:r>
              <a:rPr lang="ru-RU" sz="2000" dirty="0" smtClean="0"/>
              <a:t> «</a:t>
            </a:r>
            <a:r>
              <a:rPr lang="ru-RU" sz="2400" dirty="0" smtClean="0"/>
              <a:t>Правильное питание в пожилом возрасте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264248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endParaRPr lang="ru-RU" dirty="0" smtClean="0"/>
          </a:p>
          <a:p>
            <a:endParaRPr lang="ru-RU" sz="2000" dirty="0" smtClean="0"/>
          </a:p>
          <a:p>
            <a:r>
              <a:rPr lang="ru-RU" sz="1800" b="1" dirty="0" smtClean="0"/>
              <a:t>Специалист  по  социальной работе: </a:t>
            </a:r>
          </a:p>
          <a:p>
            <a:r>
              <a:rPr lang="ru-RU" sz="1800" b="1" dirty="0" smtClean="0"/>
              <a:t>Романова Марина Викторовна</a:t>
            </a:r>
            <a:endParaRPr lang="ru-RU" sz="18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2ec5255499729d7bc75a781c3fd67e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12067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110a3e5915a14e02318e4f75490d6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12067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661c129915ea53b1c50ac987cb888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1" cy="583264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19268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12067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12068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latin typeface="Book Antiqua" pitchFamily="18" charset="0"/>
              </a:rPr>
              <a:t>Спасибо  за  внимание!</a:t>
            </a:r>
            <a:endParaRPr lang="ru-RU" sz="4400" b="1" i="1" dirty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9"/>
            <a:ext cx="8640960" cy="6336704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</TotalTime>
  <Words>18</Words>
  <Application>Microsoft Office PowerPoint</Application>
  <PresentationFormat>Экран (4:3)</PresentationFormat>
  <Paragraphs>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ГАУ «КЦСОН города Каменска-Уральского»    Школа  пожилого  возраста по направлению «Обучение навыкам  ухода» на тему  «Правильное питание в пожилом возрасте»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 Школа  пожилого  возраста по направлению «Обучение навыкам  ухода» на тему  «Правильное питание в пожилом возрасте»</dc:title>
  <dc:creator>Рустам</dc:creator>
  <cp:lastModifiedBy>Рустам</cp:lastModifiedBy>
  <cp:revision>3</cp:revision>
  <dcterms:created xsi:type="dcterms:W3CDTF">2020-11-06T12:57:19Z</dcterms:created>
  <dcterms:modified xsi:type="dcterms:W3CDTF">2020-12-18T05:12:11Z</dcterms:modified>
</cp:coreProperties>
</file>