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lyahozyaek.ru/kak-vybrat-elku" TargetMode="External"/><Relationship Id="rId2" Type="http://schemas.openxmlformats.org/officeDocument/2006/relationships/hyperlink" Target="https://dlyahozyaek.ru/girlyandy-svoimi-rukam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lifehacker.ru/slajm-bez-kleya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916832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ru-RU" sz="18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br>
              <a:rPr lang="ru-RU" sz="1800" i="1" dirty="0" smtClean="0"/>
            </a:br>
            <a:r>
              <a:rPr lang="ru-RU" sz="1800" i="1" dirty="0" smtClean="0"/>
              <a:t/>
            </a:r>
            <a:br>
              <a:rPr lang="ru-RU" sz="1800" i="1" dirty="0" smtClean="0"/>
            </a:br>
            <a:r>
              <a:rPr lang="ru-RU" sz="1800" i="1" dirty="0" smtClean="0"/>
              <a:t> </a:t>
            </a:r>
            <a:br>
              <a:rPr lang="ru-RU" sz="1800" i="1" dirty="0" smtClean="0"/>
            </a:br>
            <a:r>
              <a:rPr lang="ru-RU" sz="2200" b="1" i="1" dirty="0" smtClean="0"/>
              <a:t>Школа пожилого возраста по направлению «Творческая и прикладная деятельность»»</a:t>
            </a:r>
            <a:br>
              <a:rPr lang="ru-RU" sz="2200" b="1" i="1" dirty="0" smtClean="0"/>
            </a:br>
            <a:r>
              <a:rPr lang="ru-RU" sz="2200" b="1" i="1" dirty="0" smtClean="0"/>
              <a:t>тема: «Новогодние игрушки своими руками»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91000" y="4797152"/>
            <a:ext cx="4953000" cy="1752600"/>
          </a:xfrm>
        </p:spPr>
        <p:txBody>
          <a:bodyPr>
            <a:normAutofit/>
          </a:bodyPr>
          <a:lstStyle/>
          <a:p>
            <a:r>
              <a:rPr lang="ru-RU" sz="1600" dirty="0" smtClean="0">
                <a:solidFill>
                  <a:schemeClr val="tx1"/>
                </a:solidFill>
              </a:rPr>
              <a:t>Руководитель: специалист по социальной работе Окулова Ксения Петровна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02585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Совсем мало времени остается до Нового года и Рождества. Во многих домах уже поселился запах ели или сосны. Сегодня приобрести украшения не составит труда — полки магазинов предлагают широкий выбор шаров, фигурок, </a:t>
            </a:r>
            <a:r>
              <a:rPr lang="ru-RU" dirty="0" smtClean="0">
                <a:hlinkClick r:id="rId2"/>
              </a:rPr>
              <a:t>гирлянд</a:t>
            </a:r>
            <a:r>
              <a:rPr lang="ru-RU" dirty="0" smtClean="0"/>
              <a:t>. Они поражают яркостью цветов и разнообразием форм. Но сравниться с игрушками </a:t>
            </a:r>
            <a:r>
              <a:rPr lang="ru-RU" dirty="0" err="1" smtClean="0"/>
              <a:t>хэнд</a:t>
            </a:r>
            <a:r>
              <a:rPr lang="ru-RU" dirty="0" smtClean="0"/>
              <a:t> </a:t>
            </a:r>
            <a:r>
              <a:rPr lang="ru-RU" dirty="0" err="1" smtClean="0"/>
              <a:t>мейд</a:t>
            </a:r>
            <a:r>
              <a:rPr lang="ru-RU" dirty="0" smtClean="0"/>
              <a:t> на </a:t>
            </a:r>
            <a:r>
              <a:rPr lang="ru-RU" dirty="0" smtClean="0">
                <a:hlinkClick r:id="rId3"/>
              </a:rPr>
              <a:t>елку</a:t>
            </a:r>
            <a:r>
              <a:rPr lang="ru-RU" dirty="0" smtClean="0"/>
              <a:t>  вряд ли смогут.</a:t>
            </a:r>
          </a:p>
          <a:p>
            <a:r>
              <a:rPr lang="ru-RU" dirty="0" smtClean="0"/>
              <a:t>Традиция мастерить украшения своими руками родилась еще до революции. Их производство в России было развито слабо. Богатые люди заказывали из Германии, у простых же людей такой возможности не было. Умения стали востребованы и позднее, после смены власти. Сегодня поделки-самоделки — способ выделиться, заявить о своей оригинальности.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3691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Самостоятельно изготовить ёлочную игрушку можно из чего угодно! Главное приложить немного усилий и фантазию!!!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Предлагаем попробовать изготовить ёлочную игрушку из </a:t>
            </a:r>
            <a:r>
              <a:rPr lang="ru-RU" dirty="0" err="1" smtClean="0"/>
              <a:t>фоамирана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852936"/>
            <a:ext cx="8229600" cy="43251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123\Desktop\шпв декабрь 2 и 9 участок\b0eca93acd1b401cb65bd4ad0d9af1d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636912"/>
            <a:ext cx="2592288" cy="2333058"/>
          </a:xfrm>
          <a:prstGeom prst="rect">
            <a:avLst/>
          </a:prstGeom>
          <a:noFill/>
        </p:spPr>
      </p:pic>
      <p:pic>
        <p:nvPicPr>
          <p:cNvPr id="1027" name="Picture 3" descr="C:\Users\123\Desktop\шпв декабрь 2 и 9 участок\4b9cd98e83f5d0025c1cccbe50u9--podarki-k-prazdnikam-elochnye-igrushki-iz-fetra-nabor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636912"/>
            <a:ext cx="2880320" cy="21596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429000"/>
            <a:ext cx="8229600" cy="4325112"/>
          </a:xfrm>
        </p:spPr>
        <p:txBody>
          <a:bodyPr/>
          <a:lstStyle/>
          <a:p>
            <a:r>
              <a:rPr lang="ru-RU" b="1" dirty="0" smtClean="0"/>
              <a:t>Что нужно</a:t>
            </a:r>
            <a:endParaRPr lang="ru-RU" dirty="0" smtClean="0"/>
          </a:p>
          <a:p>
            <a:pPr lvl="0"/>
            <a:r>
              <a:rPr lang="ru-RU" dirty="0" err="1" smtClean="0"/>
              <a:t>Глиттерный</a:t>
            </a:r>
            <a:r>
              <a:rPr lang="ru-RU" dirty="0" smtClean="0"/>
              <a:t> </a:t>
            </a:r>
            <a:r>
              <a:rPr lang="ru-RU" dirty="0" err="1" smtClean="0"/>
              <a:t>фоамиран</a:t>
            </a:r>
            <a:r>
              <a:rPr lang="ru-RU" dirty="0" smtClean="0"/>
              <a:t> двух разных цветов;</a:t>
            </a:r>
          </a:p>
          <a:p>
            <a:pPr lvl="0"/>
            <a:r>
              <a:rPr lang="ru-RU" dirty="0" smtClean="0"/>
              <a:t>карандаш </a:t>
            </a:r>
            <a:r>
              <a:rPr lang="ru-RU" dirty="0" smtClean="0"/>
              <a:t>;</a:t>
            </a:r>
            <a:endParaRPr lang="ru-RU" dirty="0" smtClean="0"/>
          </a:p>
          <a:p>
            <a:pPr lvl="0"/>
            <a:r>
              <a:rPr lang="ru-RU" dirty="0" smtClean="0"/>
              <a:t>ножницы;</a:t>
            </a:r>
          </a:p>
          <a:p>
            <a:pPr lvl="0"/>
            <a:r>
              <a:rPr lang="ru-RU" dirty="0" err="1" smtClean="0"/>
              <a:t>клей‑пистолет</a:t>
            </a:r>
            <a:r>
              <a:rPr lang="ru-RU" dirty="0" smtClean="0"/>
              <a:t>;</a:t>
            </a:r>
          </a:p>
          <a:p>
            <a:r>
              <a:rPr lang="ru-RU" dirty="0" smtClean="0"/>
              <a:t>ленточка</a:t>
            </a:r>
            <a:r>
              <a:rPr lang="ru-RU" dirty="0" smtClean="0"/>
              <a:t>;</a:t>
            </a:r>
            <a:r>
              <a:rPr lang="ru-RU" dirty="0" smtClean="0"/>
              <a:t> </a:t>
            </a:r>
            <a:endParaRPr lang="ru-RU" dirty="0" smtClean="0"/>
          </a:p>
          <a:p>
            <a:r>
              <a:rPr lang="ru-RU" dirty="0" smtClean="0"/>
              <a:t>бусины</a:t>
            </a:r>
            <a:r>
              <a:rPr lang="ru-RU" dirty="0" smtClean="0"/>
              <a:t>.</a:t>
            </a:r>
          </a:p>
          <a:p>
            <a:pPr lvl="0"/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Ёлочные игрушки из фоамира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04664"/>
            <a:ext cx="6004560" cy="300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56992"/>
            <a:ext cx="8229600" cy="4325112"/>
          </a:xfrm>
        </p:spPr>
        <p:txBody>
          <a:bodyPr>
            <a:normAutofit/>
          </a:bodyPr>
          <a:lstStyle/>
          <a:p>
            <a:r>
              <a:rPr lang="ru-RU" sz="2200" dirty="0" smtClean="0"/>
              <a:t>Вырежьте из </a:t>
            </a:r>
            <a:r>
              <a:rPr lang="ru-RU" sz="2200" dirty="0" err="1" smtClean="0"/>
              <a:t>фоамирана</a:t>
            </a:r>
            <a:r>
              <a:rPr lang="ru-RU" sz="2200" dirty="0" smtClean="0"/>
              <a:t> каждого цвета по восемь небольших кружочков. Чтобы они получились ровными, возьмите </a:t>
            </a:r>
            <a:r>
              <a:rPr lang="ru-RU" sz="2200" dirty="0" err="1" smtClean="0"/>
              <a:t>какую‑нибудь</a:t>
            </a:r>
            <a:r>
              <a:rPr lang="ru-RU" sz="2200" dirty="0" smtClean="0"/>
              <a:t> крышку и надавите её на материал с обратной стороны или обведите карандашом.</a:t>
            </a:r>
          </a:p>
          <a:p>
            <a:r>
              <a:rPr lang="ru-RU" sz="2200" dirty="0" smtClean="0"/>
              <a:t>Сложите каждый кружочек пополам и разрежьте по сгибу</a:t>
            </a:r>
            <a:r>
              <a:rPr lang="ru-RU" sz="2200" dirty="0" smtClean="0"/>
              <a:t>.</a:t>
            </a:r>
            <a:r>
              <a:rPr lang="ru-RU" sz="2200" dirty="0" smtClean="0"/>
              <a:t> </a:t>
            </a:r>
            <a:endParaRPr lang="ru-RU" sz="22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Игрушки на ёлку своими руками: вырежьте кружочки и разделите пополам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32656"/>
            <a:ext cx="6004560" cy="300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56992"/>
            <a:ext cx="8229600" cy="4325112"/>
          </a:xfrm>
        </p:spPr>
        <p:txBody>
          <a:bodyPr/>
          <a:lstStyle/>
          <a:p>
            <a:r>
              <a:rPr lang="ru-RU" dirty="0" smtClean="0"/>
              <a:t>Затем каждую деталь сложите пополам </a:t>
            </a:r>
            <a:r>
              <a:rPr lang="ru-RU" dirty="0" err="1" smtClean="0"/>
              <a:t>глиттерной</a:t>
            </a:r>
            <a:r>
              <a:rPr lang="ru-RU" dirty="0" smtClean="0"/>
              <a:t> стороной внутрь. Проклейте изнутри с прямой стороны.</a:t>
            </a:r>
          </a:p>
          <a:p>
            <a:endParaRPr lang="ru-RU" dirty="0"/>
          </a:p>
        </p:txBody>
      </p:sp>
      <p:pic>
        <p:nvPicPr>
          <p:cNvPr id="4" name="Рисунок 3" descr="Склейте каждую детал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404664"/>
            <a:ext cx="6004560" cy="300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3789040"/>
            <a:ext cx="8229600" cy="4325112"/>
          </a:xfrm>
        </p:spPr>
        <p:txBody>
          <a:bodyPr/>
          <a:lstStyle/>
          <a:p>
            <a:r>
              <a:rPr lang="ru-RU" dirty="0" smtClean="0"/>
              <a:t>Теперь соедините по два </a:t>
            </a:r>
            <a:r>
              <a:rPr lang="ru-RU" dirty="0" err="1" smtClean="0"/>
              <a:t>треугольничка</a:t>
            </a:r>
            <a:r>
              <a:rPr lang="ru-RU" dirty="0" smtClean="0"/>
              <a:t> одинакового цвета. Склеивать их нужно теми местами, на которых находятся сгибы. Всего у вас получится по восемь заготовок каждого цвета.</a:t>
            </a:r>
          </a:p>
          <a:p>
            <a:endParaRPr lang="ru-RU" dirty="0"/>
          </a:p>
        </p:txBody>
      </p:sp>
      <p:pic>
        <p:nvPicPr>
          <p:cNvPr id="4" name="Рисунок 3" descr="Игрушки на ёлку своими руками: склейте вместе две детал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548680"/>
            <a:ext cx="6004560" cy="300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356992"/>
            <a:ext cx="8229600" cy="4325112"/>
          </a:xfrm>
        </p:spPr>
        <p:txBody>
          <a:bodyPr/>
          <a:lstStyle/>
          <a:p>
            <a:r>
              <a:rPr lang="ru-RU" dirty="0" smtClean="0"/>
              <a:t>Смажьте </a:t>
            </a:r>
            <a:r>
              <a:rPr lang="ru-RU" dirty="0" smtClean="0">
                <a:hlinkClick r:id="rId2" tooltip="15 способов сделать крутой слайм без клея"/>
              </a:rPr>
              <a:t>клеем</a:t>
            </a:r>
            <a:r>
              <a:rPr lang="ru-RU" dirty="0" smtClean="0"/>
              <a:t> прямую сторону одной детали и прикрепите к ней элемент другого цвета. Присоедините ещё шесть фигур, чередуя цвета. Крайние должны быть разными.</a:t>
            </a:r>
          </a:p>
          <a:p>
            <a:endParaRPr lang="ru-RU" dirty="0"/>
          </a:p>
        </p:txBody>
      </p:sp>
      <p:pic>
        <p:nvPicPr>
          <p:cNvPr id="4" name="Рисунок 3" descr="Игрушки на ёлку своими руками: склейте вместе восемь деталей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04664"/>
            <a:ext cx="6004560" cy="300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Сделайте ещё одну такую же деталь. Слегка расправьте обе с </a:t>
            </a:r>
            <a:r>
              <a:rPr lang="ru-RU" sz="2700" dirty="0" err="1" smtClean="0"/>
              <a:t>глиттерной</a:t>
            </a:r>
            <a:r>
              <a:rPr lang="ru-RU" sz="2700" dirty="0" smtClean="0"/>
              <a:t> стороны</a:t>
            </a:r>
            <a:r>
              <a:rPr lang="ru-RU" sz="2700" dirty="0" smtClean="0"/>
              <a:t>.</a:t>
            </a:r>
            <a:r>
              <a:rPr lang="ru-RU" sz="2700" dirty="0" smtClean="0"/>
              <a:t> Склейте заготовки вместе, соединяя цветные </a:t>
            </a:r>
            <a:r>
              <a:rPr lang="ru-RU" sz="2700" dirty="0" err="1" smtClean="0"/>
              <a:t>детальки</a:t>
            </a:r>
            <a:r>
              <a:rPr lang="ru-RU" sz="2700" dirty="0" smtClean="0"/>
              <a:t> так же, как в предыдущем шаге. Сверху и снизу проклейте те места, где проглядывает обратная сторона </a:t>
            </a:r>
            <a:r>
              <a:rPr lang="ru-RU" sz="2700" dirty="0" err="1" smtClean="0"/>
              <a:t>фоамирана</a:t>
            </a:r>
            <a:r>
              <a:rPr lang="ru-RU" sz="2700" dirty="0" smtClean="0"/>
              <a:t>. </a:t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Игрушки на ёлку своими руками: сделайте такую же деталь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92897"/>
            <a:ext cx="540060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Игрушки на ёлку своими руками: склейте заготовк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797152"/>
            <a:ext cx="5076056" cy="20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Вырежьте из </a:t>
            </a:r>
            <a:r>
              <a:rPr lang="ru-RU" dirty="0" err="1" smtClean="0"/>
              <a:t>фоамирана</a:t>
            </a:r>
            <a:r>
              <a:rPr lang="ru-RU" dirty="0" smtClean="0"/>
              <a:t> каждого цвета две небольшие полоски. Склейте каждую вдоль пополам.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Игрушки на ёлку своими руками: подготовьте полоски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25" y="2911475"/>
            <a:ext cx="600075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>Скрутите одну полоску, смазывая её для надёжности клеем. К краю второй полоски прикрепите петельку из ленты и тоже сформируйте проклеенную «улитку».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Игрушки на ёлку своими руками: скрутите полоски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25" y="2911475"/>
            <a:ext cx="600075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429000"/>
            <a:ext cx="8229600" cy="4325112"/>
          </a:xfrm>
        </p:spPr>
        <p:txBody>
          <a:bodyPr/>
          <a:lstStyle/>
          <a:p>
            <a:r>
              <a:rPr lang="ru-RU" dirty="0" smtClean="0"/>
              <a:t>Промажьте клеем изнутри отверстия на шарике. Вставьте туда подготовленные </a:t>
            </a:r>
            <a:r>
              <a:rPr lang="ru-RU" dirty="0" err="1" smtClean="0"/>
              <a:t>детальки</a:t>
            </a:r>
            <a:r>
              <a:rPr lang="ru-RU" dirty="0" smtClean="0"/>
              <a:t>. Они должны выпирать наружу примерно наполовину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отверстия между нижней и верхней частями шарика вклейте бусины.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Игрушки на ёлку своими руками: приклейте детали к заготовк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76672"/>
            <a:ext cx="6004560" cy="300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</a:t>
            </a:r>
            <a:r>
              <a:rPr lang="ru-RU" smtClean="0"/>
              <a:t>за внимание!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22</TotalTime>
  <Words>295</Words>
  <Application>Microsoft Office PowerPoint</Application>
  <PresentationFormat>Экран (4:3)</PresentationFormat>
  <Paragraphs>24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Городская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деятельность»» тема: «Новогодние игрушки своими руками»  </vt:lpstr>
      <vt:lpstr>Слайд 2</vt:lpstr>
      <vt:lpstr>Самостоятельно изготовить ёлочную игрушку можно из чего угодно! Главное приложить немного усилий и фантазию!!!      Предлагаем попробовать изготовить ёлочную игрушку из фоамирана</vt:lpstr>
      <vt:lpstr>Слайд 4</vt:lpstr>
      <vt:lpstr>Слайд 5</vt:lpstr>
      <vt:lpstr>Слайд 6</vt:lpstr>
      <vt:lpstr>Слайд 7</vt:lpstr>
      <vt:lpstr>Слайд 8</vt:lpstr>
      <vt:lpstr>Сделайте ещё одну такую же деталь. Слегка расправьте обе с глиттерной стороны. Склейте заготовки вместе, соединяя цветные детальки так же, как в предыдущем шаге. Сверху и снизу проклейте те места, где проглядывает обратная сторона фоамирана.   </vt:lpstr>
      <vt:lpstr>Вырежьте из фоамирана каждого цвета две небольшие полоски. Склейте каждую вдоль пополам. </vt:lpstr>
      <vt:lpstr>Скрутите одну полоску, смазывая её для надёжности клеем. К краю второй полоски прикрепите петельку из ленты и тоже сформируйте проклеенную «улитку». </vt:lpstr>
      <vt:lpstr>Слайд 12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деятельность»» тема: «Новогодние игрушки своими руками»  </dc:title>
  <dc:creator>123</dc:creator>
  <cp:lastModifiedBy>Евгения</cp:lastModifiedBy>
  <cp:revision>9</cp:revision>
  <dcterms:created xsi:type="dcterms:W3CDTF">2020-12-13T15:08:19Z</dcterms:created>
  <dcterms:modified xsi:type="dcterms:W3CDTF">2020-12-13T17:53:38Z</dcterms:modified>
</cp:coreProperties>
</file>