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6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pPr/>
              <a:t>15.12.2020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149080"/>
            <a:ext cx="7175351" cy="180020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«Садоводы и огородники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Тема: «Советы бывалого дачника»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s://avatars.mds.yandex.net/get-zen_doc/1712061/pub_5e401938cfae456d3d73b007_5e40199ef24826652964f0cd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620688"/>
            <a:ext cx="5976664" cy="33843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27955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539552" y="4221088"/>
            <a:ext cx="8064896" cy="2376264"/>
          </a:xfrm>
        </p:spPr>
        <p:txBody>
          <a:bodyPr/>
          <a:lstStyle/>
          <a:p>
            <a:pPr algn="ctr"/>
            <a:r>
              <a:rPr lang="ru-RU" sz="2400" dirty="0" smtClean="0"/>
              <a:t>Из пластиковых бутылок разного объема получатся удобные и практичные контейнеры для рассады. К тому же это отличный способ утилизации пластика без вреда для окружающей среды.</a:t>
            </a:r>
            <a:br>
              <a:rPr lang="ru-RU" sz="2400" dirty="0" smtClean="0"/>
            </a:b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000" b="1" dirty="0" smtClean="0"/>
              <a:t>Высадка </a:t>
            </a:r>
            <a:r>
              <a:rPr lang="ru-RU" sz="4000" b="1" dirty="0" smtClean="0"/>
              <a:t>рассады</a:t>
            </a:r>
          </a:p>
          <a:p>
            <a:endParaRPr lang="ru-RU" dirty="0"/>
          </a:p>
        </p:txBody>
      </p:sp>
      <p:pic>
        <p:nvPicPr>
          <p:cNvPr id="6" name="Рисунок 5" descr="https://3.404content.com/1/81/4B/1113825684722812076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787" y="1700808"/>
            <a:ext cx="556250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2097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980728"/>
            <a:ext cx="7344816" cy="3456384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000" dirty="0" smtClean="0"/>
              <a:t>Отработанный кофе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В зимний период складывайте отработанную гущу и чайную заварку в специально отведенный для этого контейнер. Весной собранные отходы можно использовать, как эффективное удобрение, которое обогатит почву азотом и значительно ускорит рост растений.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3" y="1556792"/>
            <a:ext cx="3312368" cy="460851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6400" b="1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pic>
        <p:nvPicPr>
          <p:cNvPr id="7" name="Содержимое 6" descr="https://3.404content.com/1/C7/A6/1113825684793328815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429000"/>
            <a:ext cx="496855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0485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8"/>
            <a:ext cx="3876921" cy="1872208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Приманка для насекомых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124744"/>
            <a:ext cx="5040560" cy="511256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731520"/>
            <a:ext cx="3750568" cy="564980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Божьи коровки, шмели, пчелы и златоглазки относятся к разряду полезных насекомых и являются незаменимыми помощниками садоводов в борьбе с тлями и другими вредителями. Привлечь этих замечательных насекомых в свой сад поможет сахарный сироп, которым следует опрыскать почву возле растений, которые часто подвергаются атакам вредителей</a:t>
            </a:r>
            <a:endParaRPr lang="ru-RU" dirty="0"/>
          </a:p>
        </p:txBody>
      </p:sp>
      <p:pic>
        <p:nvPicPr>
          <p:cNvPr id="7" name="Рисунок 6" descr="https://3.404content.com/1/41/4D/1113825684723074221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432048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331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404664"/>
            <a:ext cx="3528391" cy="2664296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000" dirty="0" smtClean="0"/>
              <a:t>Смешанные грядки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844824"/>
            <a:ext cx="4104456" cy="4680520"/>
          </a:xfrm>
        </p:spPr>
        <p:txBody>
          <a:bodyPr>
            <a:normAutofit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pPr algn="ctr"/>
            <a:r>
              <a:rPr lang="ru-RU" sz="2000" dirty="0" smtClean="0"/>
              <a:t>Известно, что насекомые отыскивают растения по запаху. Поэтому отпугнуть вредоносных насекомых от овощей помогут ароматные растения такие как: настурция, горькая полынь, перечная мята, календула и чеснок. Высевайте эти растения редкими вкраплениями на овощных грядках, чтобы получить цветущий огород и богатый урожай.</a:t>
            </a:r>
          </a:p>
          <a:p>
            <a:endParaRPr lang="ru-RU" dirty="0"/>
          </a:p>
        </p:txBody>
      </p:sp>
      <p:pic>
        <p:nvPicPr>
          <p:cNvPr id="6" name="Содержимое 5" descr="https://4.404content.com/1/D2/DD/1113825684830291120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7" y="1124744"/>
            <a:ext cx="4254624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40988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-171399"/>
            <a:ext cx="6480720" cy="2448271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dirty="0" smtClean="0"/>
              <a:t>Вешалка для перчаток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924944"/>
            <a:ext cx="7848872" cy="37444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340768"/>
            <a:ext cx="3030488" cy="4752528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000" dirty="0" smtClean="0"/>
              <a:t>Чтобы перчатки для работы в огороде не терялись и всегда были под рукой, оборудуйте для них специальную вешалку с прищепками вместо крючков. Повесить ее можно на стене у крыльца, на забор или на сарай, где хранится садовый инструмент.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600" dirty="0" smtClean="0"/>
          </a:p>
          <a:p>
            <a:pPr lvl="0"/>
            <a:endParaRPr lang="ru-RU" sz="1400" dirty="0"/>
          </a:p>
        </p:txBody>
      </p:sp>
      <p:pic>
        <p:nvPicPr>
          <p:cNvPr id="6" name="Рисунок 5" descr="https://3.404content.com/1/C5/E3/1113825684689519787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5256584" cy="4287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7571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260648"/>
            <a:ext cx="3816424" cy="2376264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sz="4000" dirty="0" smtClean="0"/>
              <a:t>Манжет для телефона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916832"/>
            <a:ext cx="3888432" cy="3960440"/>
          </a:xfrm>
        </p:spPr>
        <p:txBody>
          <a:bodyPr>
            <a:noAutofit/>
          </a:bodyPr>
          <a:lstStyle/>
          <a:p>
            <a:r>
              <a:rPr lang="ru-RU" sz="2000" dirty="0" smtClean="0"/>
              <a:t>Чтобы всегда оставаться на связи и не потерять свой телефон во время садовых работ, сделайте для него оригинальный </a:t>
            </a:r>
            <a:r>
              <a:rPr lang="ru-RU" sz="2000" dirty="0" err="1" smtClean="0"/>
              <a:t>манжет-фиксатор</a:t>
            </a:r>
            <a:r>
              <a:rPr lang="ru-RU" sz="2000" dirty="0" smtClean="0"/>
              <a:t>. Для этого отрежьте верхнюю часть от любого носка, наденьте на руку выше локтя или на ногу, сложите вдвое и кладите в получившийся карман свой телефон.</a:t>
            </a:r>
          </a:p>
          <a:p>
            <a:endParaRPr lang="ru-RU" dirty="0"/>
          </a:p>
        </p:txBody>
      </p:sp>
      <p:pic>
        <p:nvPicPr>
          <p:cNvPr id="6" name="Содержимое 5" descr="https://3.404content.com/1/37/AF/1113825684733035694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620689"/>
            <a:ext cx="4464495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0612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4536504" cy="2664296"/>
          </a:xfrm>
        </p:spPr>
        <p:txBody>
          <a:bodyPr/>
          <a:lstStyle/>
          <a:p>
            <a:pPr algn="ctr"/>
            <a:r>
              <a:rPr lang="ru-RU" sz="4000" dirty="0" smtClean="0"/>
              <a:t>Мусорные контейнеры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32040" y="836712"/>
            <a:ext cx="3528392" cy="525658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220072" y="731520"/>
            <a:ext cx="3390528" cy="4894730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/>
              <a:t>Из старых автомобильных покрышек, покрашенных в яркий цвет и сложенных одна на другую, могут получится очаровательные и вместительные мусорные контейнеры, которые помогут надежно зафиксировать мусорные пакеты и не позволят отходам рассыпаться или разлетаться по огороду.</a:t>
            </a:r>
          </a:p>
          <a:p>
            <a:endParaRPr lang="ru-RU" dirty="0"/>
          </a:p>
        </p:txBody>
      </p:sp>
      <p:pic>
        <p:nvPicPr>
          <p:cNvPr id="8" name="Рисунок 7" descr="https://4.404content.com/1/11/76/1113825685966423217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060848"/>
            <a:ext cx="4464496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7570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548680"/>
            <a:ext cx="7704855" cy="2376264"/>
          </a:xfrm>
        </p:spPr>
        <p:txBody>
          <a:bodyPr/>
          <a:lstStyle/>
          <a:p>
            <a:pPr algn="ctr"/>
            <a:r>
              <a:rPr lang="ru-RU" sz="4800" dirty="0" smtClean="0"/>
              <a:t>Оригинальные клумбы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9" y="1844824"/>
            <a:ext cx="3600400" cy="4032448"/>
          </a:xfrm>
        </p:spPr>
        <p:txBody>
          <a:bodyPr/>
          <a:lstStyle/>
          <a:p>
            <a:pPr algn="ctr"/>
            <a:r>
              <a:rPr lang="ru-RU" sz="2000" dirty="0" smtClean="0"/>
              <a:t>Не спешите выкорчевывать старые пни. Вместо этого, превратите их в оригинальные цветочные клумбы. Для создания клумбы, середину пня нужно вырезать, заполнить получившееся углубление землей и высадить цветы. Вскоре невзрачные пеньки зацветут и превратятся в потрясающие цветники.</a:t>
            </a:r>
          </a:p>
          <a:p>
            <a:endParaRPr lang="ru-RU" dirty="0"/>
          </a:p>
        </p:txBody>
      </p:sp>
      <p:pic>
        <p:nvPicPr>
          <p:cNvPr id="7" name="Содержимое 6" descr="https://3.404content.com/1/76/84/1113825686110078130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1" y="1758893"/>
            <a:ext cx="4398640" cy="404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59799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4176465" cy="4320480"/>
          </a:xfrm>
        </p:spPr>
        <p:txBody>
          <a:bodyPr/>
          <a:lstStyle/>
          <a:p>
            <a:pPr algn="ctr"/>
            <a:r>
              <a:rPr lang="ru-RU" sz="4800" dirty="0" smtClean="0"/>
              <a:t>Сборный урожай 2020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620688"/>
            <a:ext cx="3960439" cy="532859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Хранение мелкого садового инструмента</a:t>
            </a:r>
            <a:endParaRPr lang="ru-RU" sz="32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004048" y="404664"/>
            <a:ext cx="3606552" cy="6192688"/>
          </a:xfrm>
        </p:spPr>
        <p:txBody>
          <a:bodyPr/>
          <a:lstStyle/>
          <a:p>
            <a:pPr algn="ctr"/>
            <a:r>
              <a:rPr lang="ru-RU" sz="2400" dirty="0" smtClean="0"/>
              <a:t>Чтобы лезвия мелкого садового инструмента всегда оставались чистыми и острыми, храните все лопатки, тяпки и секаторы в специальном ведре, наполненном галькой или песком.</a:t>
            </a:r>
          </a:p>
          <a:p>
            <a:endParaRPr lang="ru-RU" dirty="0"/>
          </a:p>
        </p:txBody>
      </p:sp>
      <p:pic>
        <p:nvPicPr>
          <p:cNvPr id="7" name="Рисунок 6" descr="https://3.404content.com/1/2E/4E/1113825686375892148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4392488" cy="419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532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9"/>
            <a:ext cx="3636085" cy="1368152"/>
          </a:xfrm>
        </p:spPr>
        <p:txBody>
          <a:bodyPr/>
          <a:lstStyle/>
          <a:p>
            <a:pPr algn="ctr"/>
            <a:r>
              <a:rPr lang="ru-RU" sz="3600" dirty="0" smtClean="0"/>
              <a:t>Маркеры для посева</a:t>
            </a: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1" y="1916832"/>
            <a:ext cx="3600400" cy="3720488"/>
          </a:xfrm>
        </p:spPr>
        <p:txBody>
          <a:bodyPr/>
          <a:lstStyle/>
          <a:p>
            <a:pPr algn="ctr"/>
            <a:r>
              <a:rPr lang="ru-RU" sz="2000" dirty="0" smtClean="0"/>
              <a:t>С помощью специальных маркеров для посева можно сделать сразу несколько лунок под семена. К тому же сделать такое полезное устройство совсем не сложно, используя винные пробки и фанеру или картонные яичные лотки и ненужную крышку выдвижного шкафчика.</a:t>
            </a:r>
          </a:p>
          <a:p>
            <a:endParaRPr lang="ru-RU" dirty="0"/>
          </a:p>
        </p:txBody>
      </p:sp>
      <p:pic>
        <p:nvPicPr>
          <p:cNvPr id="5" name="Содержимое 4" descr="https://3.404content.com/1/54/A7/1113825433483478185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4225" y="776009"/>
            <a:ext cx="4016375" cy="48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476673"/>
            <a:ext cx="3636085" cy="1152128"/>
          </a:xfrm>
        </p:spPr>
        <p:txBody>
          <a:bodyPr/>
          <a:lstStyle/>
          <a:p>
            <a:r>
              <a:rPr lang="ru-RU" sz="4000" dirty="0" smtClean="0"/>
              <a:t>Сладкие помидоры</a:t>
            </a: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2132856"/>
            <a:ext cx="3852865" cy="403244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Добавьте в почву, где растут помидоры немного пищевой соды, чтобы плоды томатов выросли сочными и сладкими.</a:t>
            </a:r>
            <a:endParaRPr lang="ru-RU" sz="2800" dirty="0"/>
          </a:p>
        </p:txBody>
      </p:sp>
      <p:pic>
        <p:nvPicPr>
          <p:cNvPr id="5" name="Содержимое 4" descr="https://3.404content.com/1/3B/BB/1113825686196847795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00642" y="731838"/>
            <a:ext cx="3803541" cy="5145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692697"/>
            <a:ext cx="3384375" cy="1368151"/>
          </a:xfrm>
        </p:spPr>
        <p:txBody>
          <a:bodyPr/>
          <a:lstStyle/>
          <a:p>
            <a:pPr algn="ctr"/>
            <a:r>
              <a:rPr lang="ru-RU" sz="4000" dirty="0" smtClean="0"/>
              <a:t>Маркеры и бирки</a:t>
            </a: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1" y="2204864"/>
            <a:ext cx="3312368" cy="3744416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После высадки семян не забудьте пометить места посадки специальными маркерами и бирками. Для этого можно использовать самые разные материалы, например: пластиковые вилки, ножи, ложки, деревянные палочки, разукрашенные камни и любые другие подручные материалы.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" name="Содержимое 4" descr="https://4.404content.com/1/F4/F6/1113825686939239605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908720"/>
            <a:ext cx="4304407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7"/>
            <a:ext cx="3600400" cy="864096"/>
          </a:xfrm>
        </p:spPr>
        <p:txBody>
          <a:bodyPr/>
          <a:lstStyle/>
          <a:p>
            <a:r>
              <a:rPr lang="ru-RU" dirty="0" smtClean="0"/>
              <a:t>Розы в картошке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7" y="1556792"/>
            <a:ext cx="3672408" cy="446449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000" dirty="0" smtClean="0"/>
              <a:t>Хотите засадить свой участок красивыми розами? Тогда в разгар цветения срежьте с имеющегося </a:t>
            </a:r>
            <a:r>
              <a:rPr lang="ru-RU" sz="2000" dirty="0" err="1" smtClean="0"/>
              <a:t>розового</a:t>
            </a:r>
            <a:r>
              <a:rPr lang="ru-RU" sz="2000" dirty="0" smtClean="0"/>
              <a:t> куста несколько ровных молодых побегов толщиной с карандаш, нарежьте их на черенки около 15-20 сантиметров в длину, воткните побеги в молодые картофелины и посадите в землю. Картошка позволит всегда держать ростки во влажной среде, что позволит им быстрее укоренится.</a:t>
            </a:r>
          </a:p>
          <a:p>
            <a:endParaRPr lang="ru-RU" dirty="0"/>
          </a:p>
        </p:txBody>
      </p:sp>
      <p:pic>
        <p:nvPicPr>
          <p:cNvPr id="5" name="Содержимое 4" descr="https://3.404content.com/1/4F/8B/1113825687058252982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908720"/>
            <a:ext cx="4326633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9"/>
            <a:ext cx="3636085" cy="792087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err="1" smtClean="0"/>
              <a:t>Ногомойка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93515" y="476672"/>
            <a:ext cx="4017085" cy="514957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Чтобы домочадцы не разносили по дому грязь и песок после посещения речки или игр с землей, поставьте на крыльце специальный поддон с галькой, встав на который можно будет легко помыть ноги.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2204864"/>
            <a:ext cx="3780857" cy="34324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4.404content.com/1/03/3C/1113825687371515063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72816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9"/>
            <a:ext cx="3636085" cy="1296144"/>
          </a:xfrm>
        </p:spPr>
        <p:txBody>
          <a:bodyPr/>
          <a:lstStyle/>
          <a:p>
            <a:pPr algn="ctr"/>
            <a:r>
              <a:rPr lang="ru-RU" sz="4000" dirty="0" smtClean="0"/>
              <a:t>Ловушка для ос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Если осы и шершни повадились летать на ваш участок чтобы подкрепится, при этом пугая детей и причиняя дискомфорт домочадцам, смастерите специальную ловушку, которая поможет отпугнуть насекомых. Для этого от пластиковой бутылки отрежьте горлышко, а в нижнюю часть налейте немного сладкого сиропа. От отрезанного горлышка нужно открутить крышку и установить его в бутылку с приманкой по типу воронки. Готовую ловушку можно повесить на дерево или поставить у дома. Делать это лучше весной, когда дачный участок посещается редко.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4.404content.com/1/18/92/1113825687680058552/full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132856"/>
            <a:ext cx="3888432" cy="3730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548681"/>
            <a:ext cx="3636085" cy="1008111"/>
          </a:xfrm>
        </p:spPr>
        <p:txBody>
          <a:bodyPr/>
          <a:lstStyle/>
          <a:p>
            <a:pPr algn="ctr"/>
            <a:r>
              <a:rPr lang="ru-RU" sz="3600" dirty="0" smtClean="0"/>
              <a:t>Удобрение цветов</a:t>
            </a: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1772816"/>
            <a:ext cx="3924873" cy="3864504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Банановая кожура — это прекрасное натуральное удобрение для цветов. Причем использовать ее можно в самых разных видах: сырую, сушенную, жаренную, замороженную, в виде настоя или компоста. Самый простой способ — измельчить свежую кожуру банана и закопать их в землю под цветами. Такое удобрение в скором времени оживит даже самые чахлые растения.</a:t>
            </a:r>
            <a:endParaRPr lang="ru-RU" sz="1800" dirty="0"/>
          </a:p>
        </p:txBody>
      </p:sp>
      <p:pic>
        <p:nvPicPr>
          <p:cNvPr id="5" name="Содержимое 4" descr="https://4.404content.com/1/5D/63/1113825687757128889/fullsize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4225" y="832172"/>
            <a:ext cx="4016375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7704855" cy="2520280"/>
          </a:xfrm>
        </p:spPr>
        <p:txBody>
          <a:bodyPr/>
          <a:lstStyle/>
          <a:p>
            <a:pPr algn="ctr"/>
            <a:r>
              <a:rPr lang="ru-RU" sz="7200" dirty="0" smtClean="0"/>
              <a:t>Спасибо </a:t>
            </a:r>
            <a:r>
              <a:rPr lang="ru-RU" sz="7200" dirty="0" smtClean="0"/>
              <a:t>за внимание</a:t>
            </a:r>
            <a:r>
              <a:rPr lang="ru-RU" sz="7200" dirty="0" smtClean="0"/>
              <a:t/>
            </a:r>
            <a:br>
              <a:rPr lang="ru-RU" sz="7200" dirty="0" smtClean="0"/>
            </a:br>
            <a:endParaRPr lang="ru-RU" sz="7200" dirty="0"/>
          </a:p>
        </p:txBody>
      </p:sp>
      <p:pic>
        <p:nvPicPr>
          <p:cNvPr id="4" name="Рисунок 3" descr="https://img.yakaboo.ua/media/catalog/product/cache/1/image/234c7c011ba026e66d29567e1be1d1f7/2/0/205173747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348880"/>
            <a:ext cx="571500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17139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375</TotalTime>
  <Words>628</Words>
  <Application>Microsoft Office PowerPoint</Application>
  <PresentationFormat>Экран (4:3)</PresentationFormat>
  <Paragraphs>39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Школа пожилого возраста  «Садоводы и огородники Тема: «Советы бывалого дачника»</vt:lpstr>
      <vt:lpstr>Из пластиковых бутылок разного объема получатся удобные и практичные контейнеры для рассады. К тому же это отличный способ утилизации пластика без вреда для окружающей среды. </vt:lpstr>
      <vt:lpstr>Отработанный кофе В зимний период складывайте отработанную гущу и чайную заварку в специально отведенный для этого контейнер. Весной собранные отходы можно использовать, как эффективное удобрение, которое обогатит почву азотом и значительно ускорит рост растений.  </vt:lpstr>
      <vt:lpstr>Приманка для насекомых </vt:lpstr>
      <vt:lpstr>Смешанные грядки  </vt:lpstr>
      <vt:lpstr>Вешалка для перчаток  </vt:lpstr>
      <vt:lpstr>Манжет для телефона  </vt:lpstr>
      <vt:lpstr>Мусорные контейнеры  </vt:lpstr>
      <vt:lpstr>Оригинальные клумбы  </vt:lpstr>
      <vt:lpstr>Сборный урожай 2020 </vt:lpstr>
      <vt:lpstr>Маркеры для посева</vt:lpstr>
      <vt:lpstr>Сладкие помидоры</vt:lpstr>
      <vt:lpstr>Маркеры и бирки</vt:lpstr>
      <vt:lpstr>Розы в картошке</vt:lpstr>
      <vt:lpstr> Ногомойка</vt:lpstr>
      <vt:lpstr>Ловушка для ос</vt:lpstr>
      <vt:lpstr>Удобрение цветов</vt:lpstr>
      <vt:lpstr>Спасибо за внимание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Maksunova_EV</cp:lastModifiedBy>
  <cp:revision>60</cp:revision>
  <dcterms:created xsi:type="dcterms:W3CDTF">2020-06-16T16:26:32Z</dcterms:created>
  <dcterms:modified xsi:type="dcterms:W3CDTF">2020-12-15T05:35:10Z</dcterms:modified>
</cp:coreProperties>
</file>