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7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8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9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0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1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1" r:id="rId2"/>
    <p:sldMasterId id="2147483693" r:id="rId3"/>
    <p:sldMasterId id="2147483705" r:id="rId4"/>
    <p:sldMasterId id="2147483713" r:id="rId5"/>
  </p:sldMasterIdLst>
  <p:notesMasterIdLst>
    <p:notesMasterId r:id="rId31"/>
  </p:notesMasterIdLst>
  <p:sldIdLst>
    <p:sldId id="429" r:id="rId6"/>
    <p:sldId id="476" r:id="rId7"/>
    <p:sldId id="477" r:id="rId8"/>
    <p:sldId id="485" r:id="rId9"/>
    <p:sldId id="486" r:id="rId10"/>
    <p:sldId id="479" r:id="rId11"/>
    <p:sldId id="503" r:id="rId12"/>
    <p:sldId id="483" r:id="rId13"/>
    <p:sldId id="487" r:id="rId14"/>
    <p:sldId id="490" r:id="rId15"/>
    <p:sldId id="491" r:id="rId16"/>
    <p:sldId id="492" r:id="rId17"/>
    <p:sldId id="478" r:id="rId18"/>
    <p:sldId id="480" r:id="rId19"/>
    <p:sldId id="494" r:id="rId20"/>
    <p:sldId id="495" r:id="rId21"/>
    <p:sldId id="496" r:id="rId22"/>
    <p:sldId id="504" r:id="rId23"/>
    <p:sldId id="505" r:id="rId24"/>
    <p:sldId id="470" r:id="rId25"/>
    <p:sldId id="500" r:id="rId26"/>
    <p:sldId id="499" r:id="rId27"/>
    <p:sldId id="481" r:id="rId28"/>
    <p:sldId id="442" r:id="rId29"/>
    <p:sldId id="475" r:id="rId30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FDDF"/>
    <a:srgbClr val="CDFBC5"/>
    <a:srgbClr val="D7EC9C"/>
    <a:srgbClr val="F0F1F4"/>
    <a:srgbClr val="FFFFC5"/>
    <a:srgbClr val="FFFFFF"/>
    <a:srgbClr val="FFEBF3"/>
    <a:srgbClr val="FFC5DC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159" autoAdjust="0"/>
    <p:restoredTop sz="86395" autoAdjust="0"/>
  </p:normalViewPr>
  <p:slideViewPr>
    <p:cSldViewPr>
      <p:cViewPr varScale="1">
        <p:scale>
          <a:sx n="99" d="100"/>
          <a:sy n="99" d="100"/>
        </p:scale>
        <p:origin x="156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id511445456" TargetMode="External"/><Relationship Id="rId2" Type="http://schemas.openxmlformats.org/officeDocument/2006/relationships/hyperlink" Target="http://www.opso66.ru/obshchestvennym-organizatsiyam/regionalnye-granty-nko.html/" TargetMode="External"/><Relationship Id="rId1" Type="http://schemas.openxmlformats.org/officeDocument/2006/relationships/hyperlink" Target="http://msp.midural.ru/" TargetMode="External"/><Relationship Id="rId4" Type="http://schemas.openxmlformats.org/officeDocument/2006/relationships/hyperlink" Target="https://vk.com/public190177429/" TargetMode="External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id511445456" TargetMode="External"/><Relationship Id="rId2" Type="http://schemas.openxmlformats.org/officeDocument/2006/relationships/hyperlink" Target="http://www.opso66.ru/obshchestvennym-organizatsiyam/regionalnye-granty-nko.html/" TargetMode="External"/><Relationship Id="rId1" Type="http://schemas.openxmlformats.org/officeDocument/2006/relationships/hyperlink" Target="http://msp.midural.ru/" TargetMode="External"/><Relationship Id="rId4" Type="http://schemas.openxmlformats.org/officeDocument/2006/relationships/hyperlink" Target="https://vk.com/public190177429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rocess4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D528BA73-DBFB-4D84-B7E9-F120262B9D3E}">
      <dgm:prSet custT="1"/>
      <dgm:spPr/>
      <dgm:t>
        <a:bodyPr/>
        <a:lstStyle/>
        <a:p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постановление Правительства Свердловской области от 12.01.2015 № 5-ПП «Об утверждении Порядка предоставления </a:t>
          </a:r>
          <a:b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из областного бюджета субсидии социально ориентированным некоммерческим организациям» </a:t>
          </a:r>
          <a:b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(в редакции от 04.06.2020 № 377-ПП)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303491DA-F2CC-46E5-9659-837D76B49B47}" type="parTrans" cxnId="{ED986532-DDBF-4BE4-8BEC-920E6CA84AFB}">
      <dgm:prSet/>
      <dgm:spPr/>
      <dgm:t>
        <a:bodyPr/>
        <a:lstStyle/>
        <a:p>
          <a:endParaRPr lang="ru-RU" sz="20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BD7640-D0CC-4A01-B1E5-349C06AEC156}" type="sibTrans" cxnId="{ED986532-DDBF-4BE4-8BEC-920E6CA84AFB}">
      <dgm:prSet/>
      <dgm:spPr/>
      <dgm:t>
        <a:bodyPr/>
        <a:lstStyle/>
        <a:p>
          <a:endParaRPr lang="ru-RU" sz="20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0304C5-8276-404B-B89B-C2BDE5F955CD}">
      <dgm:prSet custT="1"/>
      <dgm:spPr/>
      <dgm:t>
        <a:bodyPr/>
        <a:lstStyle/>
        <a:p>
          <a:r>
            <a:rPr lang="ru-RU" sz="2000" b="1" dirty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Закон Свердловской области </a:t>
          </a:r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 </a:t>
          </a:r>
          <a:r>
            <a:rPr lang="ru-RU" sz="2000" b="1" dirty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областном бюджете </a:t>
          </a:r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/>
          </a:r>
          <a:b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соответствующий финансовый год </a:t>
          </a:r>
          <a:r>
            <a:rPr lang="ru-RU" sz="2000" b="1" dirty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 плановый </a:t>
          </a:r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период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A75103E-1A28-48E9-8A8E-EAD1FDFB84C2}" type="parTrans" cxnId="{BE35896E-5298-43F2-9231-5EDF76B03325}">
      <dgm:prSet/>
      <dgm:spPr/>
      <dgm:t>
        <a:bodyPr/>
        <a:lstStyle/>
        <a:p>
          <a:endParaRPr lang="ru-RU" sz="2000" b="1">
            <a:effectLst/>
          </a:endParaRPr>
        </a:p>
      </dgm:t>
    </dgm:pt>
    <dgm:pt modelId="{5BDCF1A7-6DCF-4E3F-908A-DB68808C8207}" type="sibTrans" cxnId="{BE35896E-5298-43F2-9231-5EDF76B03325}">
      <dgm:prSet/>
      <dgm:spPr/>
      <dgm:t>
        <a:bodyPr/>
        <a:lstStyle/>
        <a:p>
          <a:endParaRPr lang="ru-RU" sz="2000" b="1">
            <a:effectLst/>
          </a:endParaRPr>
        </a:p>
      </dgm:t>
    </dgm:pt>
    <dgm:pt modelId="{EA38DF88-490F-4FDD-A0F4-D2563FE80482}">
      <dgm:prSet custT="1"/>
      <dgm:spPr/>
      <dgm:t>
        <a:bodyPr/>
        <a:lstStyle/>
        <a:p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приказ Министерства социальной политики Свердловской области от 30.07.2020 № 458 «О реализации постановления Правительства Свердловской области от 12.01.2015 № 5-ПП </a:t>
          </a:r>
          <a:b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«Об утверждении Порядка предоставления из областного бюджета субсидий социально ориентированным некоммерческим организациям»</a:t>
          </a:r>
        </a:p>
      </dgm:t>
    </dgm:pt>
    <dgm:pt modelId="{E1BB6F19-3245-4EC3-9D92-B01DBA5DA1FE}" type="sibTrans" cxnId="{1B5D5750-22F5-4BEA-A082-2966DDC0B954}">
      <dgm:prSet/>
      <dgm:spPr/>
      <dgm:t>
        <a:bodyPr/>
        <a:lstStyle/>
        <a:p>
          <a:endParaRPr lang="ru-RU" sz="20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D00947-D7FE-4D90-94D8-E5D6C80B30AC}" type="parTrans" cxnId="{1B5D5750-22F5-4BEA-A082-2966DDC0B954}">
      <dgm:prSet/>
      <dgm:spPr/>
      <dgm:t>
        <a:bodyPr/>
        <a:lstStyle/>
        <a:p>
          <a:endParaRPr lang="ru-RU" sz="20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F17D83-F076-4846-B702-9930211A691B}">
      <dgm:prSet phldrT="[Текст]" custT="1"/>
      <dgm:spPr/>
      <dgm:t>
        <a:bodyPr/>
        <a:lstStyle/>
        <a:p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Закон Свердловской области от 27.01.2012 № 4-ОЗ </a:t>
          </a:r>
          <a:b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 государственной поддержке некоммерческих организаций </a:t>
          </a:r>
          <a:b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Свердловской области»</a:t>
          </a:r>
        </a:p>
      </dgm:t>
    </dgm:pt>
    <dgm:pt modelId="{E96AA718-7725-4545-B8FB-00D1096DEC2E}" type="sibTrans" cxnId="{0D17AB15-5851-43FF-9B18-F052522681E9}">
      <dgm:prSet/>
      <dgm:spPr/>
      <dgm:t>
        <a:bodyPr/>
        <a:lstStyle/>
        <a:p>
          <a:endParaRPr lang="ru-RU" sz="20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50E1A1-F81A-47B4-AB88-CFCDC658AF6A}" type="parTrans" cxnId="{0D17AB15-5851-43FF-9B18-F052522681E9}">
      <dgm:prSet/>
      <dgm:spPr/>
      <dgm:t>
        <a:bodyPr/>
        <a:lstStyle/>
        <a:p>
          <a:endParaRPr lang="ru-RU" sz="20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AE3B95-7969-47AB-A8EF-5720FD0D9433}" type="pres">
      <dgm:prSet presAssocID="{2A461617-70A1-44B4-9CCF-B3FAD0ACA6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9205BC-1843-424B-9F2F-B129CC2ECBCB}" type="pres">
      <dgm:prSet presAssocID="{EA38DF88-490F-4FDD-A0F4-D2563FE80482}" presName="boxAndChildren" presStyleCnt="0"/>
      <dgm:spPr/>
      <dgm:t>
        <a:bodyPr/>
        <a:lstStyle/>
        <a:p>
          <a:endParaRPr lang="ru-RU"/>
        </a:p>
      </dgm:t>
    </dgm:pt>
    <dgm:pt modelId="{967A440F-A536-4FF1-A679-23BE6FF829AE}" type="pres">
      <dgm:prSet presAssocID="{EA38DF88-490F-4FDD-A0F4-D2563FE80482}" presName="parentTextBox" presStyleLbl="node1" presStyleIdx="0" presStyleCnt="4" custScaleY="118822"/>
      <dgm:spPr/>
      <dgm:t>
        <a:bodyPr/>
        <a:lstStyle/>
        <a:p>
          <a:endParaRPr lang="ru-RU"/>
        </a:p>
      </dgm:t>
    </dgm:pt>
    <dgm:pt modelId="{100F2778-D7AF-487C-8DE3-40824F278A51}" type="pres">
      <dgm:prSet presAssocID="{06BD7640-D0CC-4A01-B1E5-349C06AEC156}" presName="sp" presStyleCnt="0"/>
      <dgm:spPr/>
      <dgm:t>
        <a:bodyPr/>
        <a:lstStyle/>
        <a:p>
          <a:endParaRPr lang="ru-RU"/>
        </a:p>
      </dgm:t>
    </dgm:pt>
    <dgm:pt modelId="{4951BF8C-B64C-499A-A874-1E38A50A4979}" type="pres">
      <dgm:prSet presAssocID="{D528BA73-DBFB-4D84-B7E9-F120262B9D3E}" presName="arrowAndChildren" presStyleCnt="0"/>
      <dgm:spPr/>
      <dgm:t>
        <a:bodyPr/>
        <a:lstStyle/>
        <a:p>
          <a:endParaRPr lang="ru-RU"/>
        </a:p>
      </dgm:t>
    </dgm:pt>
    <dgm:pt modelId="{287B90D4-A867-43EA-8E9B-958EC4C15CA2}" type="pres">
      <dgm:prSet presAssocID="{D528BA73-DBFB-4D84-B7E9-F120262B9D3E}" presName="parentTextArrow" presStyleLbl="node1" presStyleIdx="1" presStyleCnt="4" custScaleY="92670" custLinFactNeighborX="408" custLinFactNeighborY="1936"/>
      <dgm:spPr/>
      <dgm:t>
        <a:bodyPr/>
        <a:lstStyle/>
        <a:p>
          <a:endParaRPr lang="ru-RU"/>
        </a:p>
      </dgm:t>
    </dgm:pt>
    <dgm:pt modelId="{A78F97EC-AAF1-434D-9648-0057D2B5DC6F}" type="pres">
      <dgm:prSet presAssocID="{5BDCF1A7-6DCF-4E3F-908A-DB68808C8207}" presName="sp" presStyleCnt="0"/>
      <dgm:spPr/>
      <dgm:t>
        <a:bodyPr/>
        <a:lstStyle/>
        <a:p>
          <a:endParaRPr lang="ru-RU"/>
        </a:p>
      </dgm:t>
    </dgm:pt>
    <dgm:pt modelId="{C7CCECC6-84E1-4523-9E07-D3988F093560}" type="pres">
      <dgm:prSet presAssocID="{8D0304C5-8276-404B-B89B-C2BDE5F955CD}" presName="arrowAndChildren" presStyleCnt="0"/>
      <dgm:spPr/>
      <dgm:t>
        <a:bodyPr/>
        <a:lstStyle/>
        <a:p>
          <a:endParaRPr lang="ru-RU"/>
        </a:p>
      </dgm:t>
    </dgm:pt>
    <dgm:pt modelId="{3241F7F0-FC31-4A9B-857D-05DBD39A2C27}" type="pres">
      <dgm:prSet presAssocID="{8D0304C5-8276-404B-B89B-C2BDE5F955CD}" presName="parentTextArrow" presStyleLbl="node1" presStyleIdx="2" presStyleCnt="4" custScaleY="53988"/>
      <dgm:spPr/>
      <dgm:t>
        <a:bodyPr/>
        <a:lstStyle/>
        <a:p>
          <a:endParaRPr lang="ru-RU"/>
        </a:p>
      </dgm:t>
    </dgm:pt>
    <dgm:pt modelId="{DBD8D635-894D-42BE-98A3-02ADF0728841}" type="pres">
      <dgm:prSet presAssocID="{E96AA718-7725-4545-B8FB-00D1096DEC2E}" presName="sp" presStyleCnt="0"/>
      <dgm:spPr/>
      <dgm:t>
        <a:bodyPr/>
        <a:lstStyle/>
        <a:p>
          <a:endParaRPr lang="ru-RU"/>
        </a:p>
      </dgm:t>
    </dgm:pt>
    <dgm:pt modelId="{1E7D36E4-E38B-433C-828F-960D66BFC72C}" type="pres">
      <dgm:prSet presAssocID="{ECF17D83-F076-4846-B702-9930211A691B}" presName="arrowAndChildren" presStyleCnt="0"/>
      <dgm:spPr/>
      <dgm:t>
        <a:bodyPr/>
        <a:lstStyle/>
        <a:p>
          <a:endParaRPr lang="ru-RU"/>
        </a:p>
      </dgm:t>
    </dgm:pt>
    <dgm:pt modelId="{A3A0A1C5-0DBD-4CD9-BE6D-4B79184846BB}" type="pres">
      <dgm:prSet presAssocID="{ECF17D83-F076-4846-B702-9930211A691B}" presName="parentTextArrow" presStyleLbl="node1" presStyleIdx="3" presStyleCnt="4" custScaleY="58557" custLinFactNeighborX="1298" custLinFactNeighborY="-1027"/>
      <dgm:spPr/>
      <dgm:t>
        <a:bodyPr/>
        <a:lstStyle/>
        <a:p>
          <a:endParaRPr lang="ru-RU"/>
        </a:p>
      </dgm:t>
    </dgm:pt>
  </dgm:ptLst>
  <dgm:cxnLst>
    <dgm:cxn modelId="{E49C045D-88A0-47C4-A7A5-E3CB1984DD9E}" type="presOf" srcId="{D528BA73-DBFB-4D84-B7E9-F120262B9D3E}" destId="{287B90D4-A867-43EA-8E9B-958EC4C15CA2}" srcOrd="0" destOrd="0" presId="urn:microsoft.com/office/officeart/2005/8/layout/process4"/>
    <dgm:cxn modelId="{10DB0B61-77E8-4414-B12A-1687DAA3D2F5}" type="presOf" srcId="{ECF17D83-F076-4846-B702-9930211A691B}" destId="{A3A0A1C5-0DBD-4CD9-BE6D-4B79184846BB}" srcOrd="0" destOrd="0" presId="urn:microsoft.com/office/officeart/2005/8/layout/process4"/>
    <dgm:cxn modelId="{0D17AB15-5851-43FF-9B18-F052522681E9}" srcId="{2A461617-70A1-44B4-9CCF-B3FAD0ACA63F}" destId="{ECF17D83-F076-4846-B702-9930211A691B}" srcOrd="0" destOrd="0" parTransId="{2C50E1A1-F81A-47B4-AB88-CFCDC658AF6A}" sibTransId="{E96AA718-7725-4545-B8FB-00D1096DEC2E}"/>
    <dgm:cxn modelId="{1B5D5750-22F5-4BEA-A082-2966DDC0B954}" srcId="{2A461617-70A1-44B4-9CCF-B3FAD0ACA63F}" destId="{EA38DF88-490F-4FDD-A0F4-D2563FE80482}" srcOrd="3" destOrd="0" parTransId="{C8D00947-D7FE-4D90-94D8-E5D6C80B30AC}" sibTransId="{E1BB6F19-3245-4EC3-9D92-B01DBA5DA1FE}"/>
    <dgm:cxn modelId="{ED986532-DDBF-4BE4-8BEC-920E6CA84AFB}" srcId="{2A461617-70A1-44B4-9CCF-B3FAD0ACA63F}" destId="{D528BA73-DBFB-4D84-B7E9-F120262B9D3E}" srcOrd="2" destOrd="0" parTransId="{303491DA-F2CC-46E5-9659-837D76B49B47}" sibTransId="{06BD7640-D0CC-4A01-B1E5-349C06AEC156}"/>
    <dgm:cxn modelId="{1D66C9A2-6C76-48D7-9CED-5F99DBBAFF8A}" type="presOf" srcId="{8D0304C5-8276-404B-B89B-C2BDE5F955CD}" destId="{3241F7F0-FC31-4A9B-857D-05DBD39A2C27}" srcOrd="0" destOrd="0" presId="urn:microsoft.com/office/officeart/2005/8/layout/process4"/>
    <dgm:cxn modelId="{E1D4CBDD-F52F-49BB-9FCA-628D4FB834A1}" type="presOf" srcId="{EA38DF88-490F-4FDD-A0F4-D2563FE80482}" destId="{967A440F-A536-4FF1-A679-23BE6FF829AE}" srcOrd="0" destOrd="0" presId="urn:microsoft.com/office/officeart/2005/8/layout/process4"/>
    <dgm:cxn modelId="{BE35896E-5298-43F2-9231-5EDF76B03325}" srcId="{2A461617-70A1-44B4-9CCF-B3FAD0ACA63F}" destId="{8D0304C5-8276-404B-B89B-C2BDE5F955CD}" srcOrd="1" destOrd="0" parTransId="{EA75103E-1A28-48E9-8A8E-EAD1FDFB84C2}" sibTransId="{5BDCF1A7-6DCF-4E3F-908A-DB68808C8207}"/>
    <dgm:cxn modelId="{A1FA73A7-DE1A-41BD-93EE-8F5BB6D9E469}" type="presOf" srcId="{2A461617-70A1-44B4-9CCF-B3FAD0ACA63F}" destId="{08AE3B95-7969-47AB-A8EF-5720FD0D9433}" srcOrd="0" destOrd="0" presId="urn:microsoft.com/office/officeart/2005/8/layout/process4"/>
    <dgm:cxn modelId="{05852847-E5BB-4949-AAC1-438854DD5527}" type="presParOf" srcId="{08AE3B95-7969-47AB-A8EF-5720FD0D9433}" destId="{699205BC-1843-424B-9F2F-B129CC2ECBCB}" srcOrd="0" destOrd="0" presId="urn:microsoft.com/office/officeart/2005/8/layout/process4"/>
    <dgm:cxn modelId="{01921F21-342A-4695-B503-475F550AFF14}" type="presParOf" srcId="{699205BC-1843-424B-9F2F-B129CC2ECBCB}" destId="{967A440F-A536-4FF1-A679-23BE6FF829AE}" srcOrd="0" destOrd="0" presId="urn:microsoft.com/office/officeart/2005/8/layout/process4"/>
    <dgm:cxn modelId="{45F44DF1-20E9-49AF-A01D-29E2C11BF222}" type="presParOf" srcId="{08AE3B95-7969-47AB-A8EF-5720FD0D9433}" destId="{100F2778-D7AF-487C-8DE3-40824F278A51}" srcOrd="1" destOrd="0" presId="urn:microsoft.com/office/officeart/2005/8/layout/process4"/>
    <dgm:cxn modelId="{3E0956D4-49BB-4990-B13E-253C4BBFAF78}" type="presParOf" srcId="{08AE3B95-7969-47AB-A8EF-5720FD0D9433}" destId="{4951BF8C-B64C-499A-A874-1E38A50A4979}" srcOrd="2" destOrd="0" presId="urn:microsoft.com/office/officeart/2005/8/layout/process4"/>
    <dgm:cxn modelId="{2314A9D7-A710-41F9-B6AF-BA2CF322337C}" type="presParOf" srcId="{4951BF8C-B64C-499A-A874-1E38A50A4979}" destId="{287B90D4-A867-43EA-8E9B-958EC4C15CA2}" srcOrd="0" destOrd="0" presId="urn:microsoft.com/office/officeart/2005/8/layout/process4"/>
    <dgm:cxn modelId="{DE37A8B7-A61F-461E-8E68-F10AE77E1883}" type="presParOf" srcId="{08AE3B95-7969-47AB-A8EF-5720FD0D9433}" destId="{A78F97EC-AAF1-434D-9648-0057D2B5DC6F}" srcOrd="3" destOrd="0" presId="urn:microsoft.com/office/officeart/2005/8/layout/process4"/>
    <dgm:cxn modelId="{2DB4A629-C9C9-4A05-8DC9-1A3E61CC18EC}" type="presParOf" srcId="{08AE3B95-7969-47AB-A8EF-5720FD0D9433}" destId="{C7CCECC6-84E1-4523-9E07-D3988F093560}" srcOrd="4" destOrd="0" presId="urn:microsoft.com/office/officeart/2005/8/layout/process4"/>
    <dgm:cxn modelId="{FBBE83E0-B9AB-49E2-90B9-36D3459E2E00}" type="presParOf" srcId="{C7CCECC6-84E1-4523-9E07-D3988F093560}" destId="{3241F7F0-FC31-4A9B-857D-05DBD39A2C27}" srcOrd="0" destOrd="0" presId="urn:microsoft.com/office/officeart/2005/8/layout/process4"/>
    <dgm:cxn modelId="{DE3EA819-93F2-4856-9DE8-D9C5E1F2B265}" type="presParOf" srcId="{08AE3B95-7969-47AB-A8EF-5720FD0D9433}" destId="{DBD8D635-894D-42BE-98A3-02ADF0728841}" srcOrd="5" destOrd="0" presId="urn:microsoft.com/office/officeart/2005/8/layout/process4"/>
    <dgm:cxn modelId="{140041D6-F00A-4357-A2C2-B329C3CA3039}" type="presParOf" srcId="{08AE3B95-7969-47AB-A8EF-5720FD0D9433}" destId="{1E7D36E4-E38B-433C-828F-960D66BFC72C}" srcOrd="6" destOrd="0" presId="urn:microsoft.com/office/officeart/2005/8/layout/process4"/>
    <dgm:cxn modelId="{187CB640-3649-49F9-AC85-A39E443FA534}" type="presParOf" srcId="{1E7D36E4-E38B-433C-828F-960D66BFC72C}" destId="{A3A0A1C5-0DBD-4CD9-BE6D-4B79184846B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85C236-3252-41F3-A53A-6B677E973D5C}" type="doc">
      <dgm:prSet loTypeId="urn:microsoft.com/office/officeart/2005/8/layout/vList2" loCatId="list" qsTypeId="urn:microsoft.com/office/officeart/2005/8/quickstyle/3d2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09FB2394-B2D3-4A71-882E-2418C1506461}">
      <dgm:prSet phldrT="[Текст]" custT="1"/>
      <dgm:spPr/>
      <dgm:t>
        <a:bodyPr/>
        <a:lstStyle/>
        <a:p>
          <a:r>
            <a:rPr lang="ru-RU" sz="2000" b="1" u="none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Предоставление субсидий только по результатам конкурса</a:t>
          </a:r>
          <a:endParaRPr lang="ru-RU" sz="2000" b="1" u="none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16CE17-4F98-42F0-8A78-2B59200506B9}" type="parTrans" cxnId="{DD3B56C2-F81D-4545-A950-4FC4C734456C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23C67C-0173-4C6E-AB47-62FFE9A3283C}" type="sibTrans" cxnId="{DD3B56C2-F81D-4545-A950-4FC4C734456C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3CAB7C-6712-4B50-AC29-7FCCCA888B90}">
      <dgm:prSet phldrT="[Текст]" custT="1"/>
      <dgm:spPr/>
      <dgm:t>
        <a:bodyPr/>
        <a:lstStyle/>
        <a:p>
          <a:r>
            <a:rPr lang="ru-RU" sz="2000" b="1" u="none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Прием документов в течение 35 календарных дней</a:t>
          </a:r>
          <a:endParaRPr lang="ru-RU" sz="2000" b="1" u="none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39CFCB-5FAF-4C9F-9E8E-A7C353A355EA}" type="parTrans" cxnId="{51CE157C-89A8-49C3-A5F7-DAD17AFDC7A6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66BE15-21CD-4548-BDB9-DA295DDE3E71}" type="sibTrans" cxnId="{51CE157C-89A8-49C3-A5F7-DAD17AFDC7A6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8650BE-34E9-427F-890D-6FDC9FD8D240}">
      <dgm:prSet phldrT="[Текст]" custT="1"/>
      <dgm:spPr/>
      <dgm:t>
        <a:bodyPr/>
        <a:lstStyle/>
        <a:p>
          <a:r>
            <a:rPr lang="ru-RU" sz="2000" b="1" dirty="0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Документы представляются лицом, уполномоченным действовать без доверенности, или лицом, действующим по доверенности</a:t>
          </a:r>
          <a:endParaRPr lang="ru-RU" sz="20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CB6CE8-2835-4263-B147-B0251FF9C7F7}" type="parTrans" cxnId="{39717E5A-9A08-41E0-BCFD-C3D73ABACDF8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51D118-ABBD-441B-9CB8-FE17040ED967}" type="sibTrans" cxnId="{39717E5A-9A08-41E0-BCFD-C3D73ABACDF8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02C19B-0890-4F35-9C68-23863744B06B}">
      <dgm:prSet custT="1"/>
      <dgm:spPr/>
      <dgm:t>
        <a:bodyPr/>
        <a:lstStyle/>
        <a:p>
          <a:r>
            <a:rPr lang="ru-RU" sz="2000" b="1" dirty="0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Обязательное </a:t>
          </a:r>
          <a:r>
            <a:rPr lang="ru-RU" sz="2000" b="1" dirty="0" err="1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софинансирование</a:t>
          </a:r>
          <a:r>
            <a:rPr lang="ru-RU" sz="2000" b="1" dirty="0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 проекта за счет средств из внебюджетных источников, устанавливается в процентах в каждом техническом задании</a:t>
          </a:r>
          <a:endParaRPr lang="ru-RU" sz="2000" b="1" dirty="0">
            <a:effectLst/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8F9194C0-CAFB-4AB7-A5E0-7DE2FD9FBD85}" type="parTrans" cxnId="{9A6B1769-1941-4886-80DB-ACD8C7A17382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A9EFE2-4A66-4650-BDB1-594E99264826}" type="sibTrans" cxnId="{9A6B1769-1941-4886-80DB-ACD8C7A17382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D92FA3-7A19-4D69-A9D2-D930ABC24627}">
      <dgm:prSet custT="1"/>
      <dgm:spPr/>
      <dgm:t>
        <a:bodyPr/>
        <a:lstStyle/>
        <a:p>
          <a:r>
            <a:rPr lang="ru-RU" sz="2000" b="1" dirty="0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Техническим заданием и приложением к соглашению устанавливаются значения показателей, необходимых для достижения</a:t>
          </a:r>
          <a:endParaRPr lang="ru-RU" sz="2000" b="1" dirty="0">
            <a:effectLst/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F012E744-4D61-4B89-9649-6F29B181DFF5}" type="parTrans" cxnId="{5C5A5242-0AAC-443A-B2AE-66C87292E4AC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0A4942-698C-4340-B5B1-5D9AB04ED50B}" type="sibTrans" cxnId="{5C5A5242-0AAC-443A-B2AE-66C87292E4AC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8EDD95-5EA8-40EC-84E1-EDCE16EDEC02}">
      <dgm:prSet phldrT="[Текст]" custT="1"/>
      <dgm:spPr/>
      <dgm:t>
        <a:bodyPr/>
        <a:lstStyle/>
        <a:p>
          <a:endParaRPr lang="ru-RU" sz="20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6C2747-4A3B-455F-BED6-07159820D23B}" type="parTrans" cxnId="{67726C2A-6BD8-447A-8E75-B65FBA05848C}">
      <dgm:prSet/>
      <dgm:spPr/>
      <dgm:t>
        <a:bodyPr/>
        <a:lstStyle/>
        <a:p>
          <a:endParaRPr lang="ru-RU"/>
        </a:p>
      </dgm:t>
    </dgm:pt>
    <dgm:pt modelId="{442B9C07-194F-4191-90A8-9F88BE934D3F}" type="sibTrans" cxnId="{67726C2A-6BD8-447A-8E75-B65FBA05848C}">
      <dgm:prSet/>
      <dgm:spPr/>
      <dgm:t>
        <a:bodyPr/>
        <a:lstStyle/>
        <a:p>
          <a:endParaRPr lang="ru-RU"/>
        </a:p>
      </dgm:t>
    </dgm:pt>
    <dgm:pt modelId="{6A08E1EC-9E8E-4CA0-85AA-CB1441B6A173}">
      <dgm:prSet phldrT="[Текст]" custT="1"/>
      <dgm:spPr/>
      <dgm:t>
        <a:bodyPr/>
        <a:lstStyle/>
        <a:p>
          <a:endParaRPr lang="ru-RU" sz="20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247018-0C5C-46AC-BF68-36986C4B59C1}" type="parTrans" cxnId="{034E5106-E8CE-4DEF-8FB6-9CE4FFDBF031}">
      <dgm:prSet/>
      <dgm:spPr/>
      <dgm:t>
        <a:bodyPr/>
        <a:lstStyle/>
        <a:p>
          <a:endParaRPr lang="ru-RU"/>
        </a:p>
      </dgm:t>
    </dgm:pt>
    <dgm:pt modelId="{978A9BF7-8C17-4790-8ABD-3459B04AD201}" type="sibTrans" cxnId="{034E5106-E8CE-4DEF-8FB6-9CE4FFDBF031}">
      <dgm:prSet/>
      <dgm:spPr/>
      <dgm:t>
        <a:bodyPr/>
        <a:lstStyle/>
        <a:p>
          <a:endParaRPr lang="ru-RU"/>
        </a:p>
      </dgm:t>
    </dgm:pt>
    <dgm:pt modelId="{A83E71F5-7400-4A9F-B52E-65A7FE46A4B1}">
      <dgm:prSet phldrT="[Текст]" custT="1"/>
      <dgm:spPr/>
      <dgm:t>
        <a:bodyPr/>
        <a:lstStyle/>
        <a:p>
          <a:endParaRPr lang="ru-RU" sz="20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29F3CE-B237-4C4E-A8D9-5A2B78B2A02E}" type="parTrans" cxnId="{7AA63A6D-40C5-47F4-9913-7A72C66DE60C}">
      <dgm:prSet/>
      <dgm:spPr/>
      <dgm:t>
        <a:bodyPr/>
        <a:lstStyle/>
        <a:p>
          <a:endParaRPr lang="ru-RU"/>
        </a:p>
      </dgm:t>
    </dgm:pt>
    <dgm:pt modelId="{708EA7D3-C319-47A7-AA97-3C36089FB765}" type="sibTrans" cxnId="{7AA63A6D-40C5-47F4-9913-7A72C66DE60C}">
      <dgm:prSet/>
      <dgm:spPr/>
      <dgm:t>
        <a:bodyPr/>
        <a:lstStyle/>
        <a:p>
          <a:endParaRPr lang="ru-RU"/>
        </a:p>
      </dgm:t>
    </dgm:pt>
    <dgm:pt modelId="{5AD0A135-5D5B-4BD4-87B2-430EC6CF5090}">
      <dgm:prSet custT="1"/>
      <dgm:spPr/>
      <dgm:t>
        <a:bodyPr/>
        <a:lstStyle/>
        <a:p>
          <a:endParaRPr lang="ru-RU" sz="2000" b="1" dirty="0">
            <a:effectLst/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764ECF77-7405-4D67-A9AC-B70453176F60}" type="parTrans" cxnId="{2E6520E6-DD5E-4CE8-B2C7-ECB12934EDA6}">
      <dgm:prSet/>
      <dgm:spPr/>
      <dgm:t>
        <a:bodyPr/>
        <a:lstStyle/>
        <a:p>
          <a:endParaRPr lang="ru-RU"/>
        </a:p>
      </dgm:t>
    </dgm:pt>
    <dgm:pt modelId="{994400FD-95D1-4431-A560-A9B30033CC5D}" type="sibTrans" cxnId="{2E6520E6-DD5E-4CE8-B2C7-ECB12934EDA6}">
      <dgm:prSet/>
      <dgm:spPr/>
      <dgm:t>
        <a:bodyPr/>
        <a:lstStyle/>
        <a:p>
          <a:endParaRPr lang="ru-RU"/>
        </a:p>
      </dgm:t>
    </dgm:pt>
    <dgm:pt modelId="{4CA5DCE3-C9DE-4C50-9564-995CB67A6AE8}" type="pres">
      <dgm:prSet presAssocID="{F485C236-3252-41F3-A53A-6B677E973D5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CA5897D-CB67-4FBB-BBA2-782C0E4046C5}" type="pres">
      <dgm:prSet presAssocID="{09FB2394-B2D3-4A71-882E-2418C1506461}" presName="parentText" presStyleLbl="node1" presStyleIdx="0" presStyleCnt="5" custScaleY="6391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50338-9DF4-4C73-AD19-8A763480690D}" type="pres">
      <dgm:prSet presAssocID="{09FB2394-B2D3-4A71-882E-2418C1506461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A5C370-BE6F-45DB-8F40-23A642A0F3C3}" type="pres">
      <dgm:prSet presAssocID="{2B3CAB7C-6712-4B50-AC29-7FCCCA888B90}" presName="parentText" presStyleLbl="node1" presStyleIdx="1" presStyleCnt="5" custScaleY="7628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E569C-25D7-406A-9175-2757C70B5D11}" type="pres">
      <dgm:prSet presAssocID="{2B3CAB7C-6712-4B50-AC29-7FCCCA888B90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B21D7D-546C-4440-90F7-3F5BAD4C5061}" type="pres">
      <dgm:prSet presAssocID="{DC8650BE-34E9-427F-890D-6FDC9FD8D240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03FE55-2ACB-4F19-9530-1C6BA1D01B3C}" type="pres">
      <dgm:prSet presAssocID="{DC8650BE-34E9-427F-890D-6FDC9FD8D240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320828-F9B3-4C29-8F9D-8312EF0BB79C}" type="pres">
      <dgm:prSet presAssocID="{7B02C19B-0890-4F35-9C68-23863744B06B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3429A4-82DA-4542-A119-FF4A84936ABD}" type="pres">
      <dgm:prSet presAssocID="{7B02C19B-0890-4F35-9C68-23863744B06B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E87764-F0E0-45B3-8426-BF58184A08EC}" type="pres">
      <dgm:prSet presAssocID="{04D92FA3-7A19-4D69-A9D2-D930ABC24627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E2FEAC-0112-4893-BA7E-25FECEF014D1}" type="presOf" srcId="{09FB2394-B2D3-4A71-882E-2418C1506461}" destId="{BCA5897D-CB67-4FBB-BBA2-782C0E4046C5}" srcOrd="0" destOrd="0" presId="urn:microsoft.com/office/officeart/2005/8/layout/vList2"/>
    <dgm:cxn modelId="{3B158C46-E004-42C4-BE58-DDD74D65B381}" type="presOf" srcId="{DC8650BE-34E9-427F-890D-6FDC9FD8D240}" destId="{13B21D7D-546C-4440-90F7-3F5BAD4C5061}" srcOrd="0" destOrd="0" presId="urn:microsoft.com/office/officeart/2005/8/layout/vList2"/>
    <dgm:cxn modelId="{3D48C944-7979-4184-B722-A746304A0A31}" type="presOf" srcId="{7B02C19B-0890-4F35-9C68-23863744B06B}" destId="{84320828-F9B3-4C29-8F9D-8312EF0BB79C}" srcOrd="0" destOrd="0" presId="urn:microsoft.com/office/officeart/2005/8/layout/vList2"/>
    <dgm:cxn modelId="{D174C678-BAEA-431E-B721-78EFC1FAA233}" type="presOf" srcId="{288EDD95-5EA8-40EC-84E1-EDCE16EDEC02}" destId="{E2C50338-9DF4-4C73-AD19-8A763480690D}" srcOrd="0" destOrd="0" presId="urn:microsoft.com/office/officeart/2005/8/layout/vList2"/>
    <dgm:cxn modelId="{AB3775A6-849E-417B-8E71-659096EF3508}" type="presOf" srcId="{5AD0A135-5D5B-4BD4-87B2-430EC6CF5090}" destId="{C23429A4-82DA-4542-A119-FF4A84936ABD}" srcOrd="0" destOrd="0" presId="urn:microsoft.com/office/officeart/2005/8/layout/vList2"/>
    <dgm:cxn modelId="{034E5106-E8CE-4DEF-8FB6-9CE4FFDBF031}" srcId="{2B3CAB7C-6712-4B50-AC29-7FCCCA888B90}" destId="{6A08E1EC-9E8E-4CA0-85AA-CB1441B6A173}" srcOrd="0" destOrd="0" parTransId="{00247018-0C5C-46AC-BF68-36986C4B59C1}" sibTransId="{978A9BF7-8C17-4790-8ABD-3459B04AD201}"/>
    <dgm:cxn modelId="{9A6B1769-1941-4886-80DB-ACD8C7A17382}" srcId="{F485C236-3252-41F3-A53A-6B677E973D5C}" destId="{7B02C19B-0890-4F35-9C68-23863744B06B}" srcOrd="3" destOrd="0" parTransId="{8F9194C0-CAFB-4AB7-A5E0-7DE2FD9FBD85}" sibTransId="{6FA9EFE2-4A66-4650-BDB1-594E99264826}"/>
    <dgm:cxn modelId="{DD3B56C2-F81D-4545-A950-4FC4C734456C}" srcId="{F485C236-3252-41F3-A53A-6B677E973D5C}" destId="{09FB2394-B2D3-4A71-882E-2418C1506461}" srcOrd="0" destOrd="0" parTransId="{8B16CE17-4F98-42F0-8A78-2B59200506B9}" sibTransId="{7E23C67C-0173-4C6E-AB47-62FFE9A3283C}"/>
    <dgm:cxn modelId="{5C5A5242-0AAC-443A-B2AE-66C87292E4AC}" srcId="{F485C236-3252-41F3-A53A-6B677E973D5C}" destId="{04D92FA3-7A19-4D69-A9D2-D930ABC24627}" srcOrd="4" destOrd="0" parTransId="{F012E744-4D61-4B89-9649-6F29B181DFF5}" sibTransId="{A50A4942-698C-4340-B5B1-5D9AB04ED50B}"/>
    <dgm:cxn modelId="{ADB12421-AF97-4550-8305-C35335157948}" type="presOf" srcId="{2B3CAB7C-6712-4B50-AC29-7FCCCA888B90}" destId="{38A5C370-BE6F-45DB-8F40-23A642A0F3C3}" srcOrd="0" destOrd="0" presId="urn:microsoft.com/office/officeart/2005/8/layout/vList2"/>
    <dgm:cxn modelId="{51CE157C-89A8-49C3-A5F7-DAD17AFDC7A6}" srcId="{F485C236-3252-41F3-A53A-6B677E973D5C}" destId="{2B3CAB7C-6712-4B50-AC29-7FCCCA888B90}" srcOrd="1" destOrd="0" parTransId="{0B39CFCB-5FAF-4C9F-9E8E-A7C353A355EA}" sibTransId="{4566BE15-21CD-4548-BDB9-DA295DDE3E71}"/>
    <dgm:cxn modelId="{64F29C8B-7952-483F-B94D-1F811DF8BDAE}" type="presOf" srcId="{A83E71F5-7400-4A9F-B52E-65A7FE46A4B1}" destId="{6E03FE55-2ACB-4F19-9530-1C6BA1D01B3C}" srcOrd="0" destOrd="0" presId="urn:microsoft.com/office/officeart/2005/8/layout/vList2"/>
    <dgm:cxn modelId="{2E6520E6-DD5E-4CE8-B2C7-ECB12934EDA6}" srcId="{7B02C19B-0890-4F35-9C68-23863744B06B}" destId="{5AD0A135-5D5B-4BD4-87B2-430EC6CF5090}" srcOrd="0" destOrd="0" parTransId="{764ECF77-7405-4D67-A9AC-B70453176F60}" sibTransId="{994400FD-95D1-4431-A560-A9B30033CC5D}"/>
    <dgm:cxn modelId="{9E0E01BD-E4C9-4CFE-9AFB-8FB7FC481B3A}" type="presOf" srcId="{6A08E1EC-9E8E-4CA0-85AA-CB1441B6A173}" destId="{D8FE569C-25D7-406A-9175-2757C70B5D11}" srcOrd="0" destOrd="0" presId="urn:microsoft.com/office/officeart/2005/8/layout/vList2"/>
    <dgm:cxn modelId="{E6169145-F3B2-4337-801C-38E313154B70}" type="presOf" srcId="{04D92FA3-7A19-4D69-A9D2-D930ABC24627}" destId="{45E87764-F0E0-45B3-8426-BF58184A08EC}" srcOrd="0" destOrd="0" presId="urn:microsoft.com/office/officeart/2005/8/layout/vList2"/>
    <dgm:cxn modelId="{EC12E895-D694-4A59-9B00-A055527C9C5B}" type="presOf" srcId="{F485C236-3252-41F3-A53A-6B677E973D5C}" destId="{4CA5DCE3-C9DE-4C50-9564-995CB67A6AE8}" srcOrd="0" destOrd="0" presId="urn:microsoft.com/office/officeart/2005/8/layout/vList2"/>
    <dgm:cxn modelId="{7AA63A6D-40C5-47F4-9913-7A72C66DE60C}" srcId="{DC8650BE-34E9-427F-890D-6FDC9FD8D240}" destId="{A83E71F5-7400-4A9F-B52E-65A7FE46A4B1}" srcOrd="0" destOrd="0" parTransId="{6729F3CE-B237-4C4E-A8D9-5A2B78B2A02E}" sibTransId="{708EA7D3-C319-47A7-AA97-3C36089FB765}"/>
    <dgm:cxn modelId="{67726C2A-6BD8-447A-8E75-B65FBA05848C}" srcId="{09FB2394-B2D3-4A71-882E-2418C1506461}" destId="{288EDD95-5EA8-40EC-84E1-EDCE16EDEC02}" srcOrd="0" destOrd="0" parTransId="{8A6C2747-4A3B-455F-BED6-07159820D23B}" sibTransId="{442B9C07-194F-4191-90A8-9F88BE934D3F}"/>
    <dgm:cxn modelId="{39717E5A-9A08-41E0-BCFD-C3D73ABACDF8}" srcId="{F485C236-3252-41F3-A53A-6B677E973D5C}" destId="{DC8650BE-34E9-427F-890D-6FDC9FD8D240}" srcOrd="2" destOrd="0" parTransId="{39CB6CE8-2835-4263-B147-B0251FF9C7F7}" sibTransId="{4851D118-ABBD-441B-9CB8-FE17040ED967}"/>
    <dgm:cxn modelId="{376D858F-23B8-4539-A0B1-D747DAC06F17}" type="presParOf" srcId="{4CA5DCE3-C9DE-4C50-9564-995CB67A6AE8}" destId="{BCA5897D-CB67-4FBB-BBA2-782C0E4046C5}" srcOrd="0" destOrd="0" presId="urn:microsoft.com/office/officeart/2005/8/layout/vList2"/>
    <dgm:cxn modelId="{677A25A2-1E08-4AC9-BD2B-5036347609CA}" type="presParOf" srcId="{4CA5DCE3-C9DE-4C50-9564-995CB67A6AE8}" destId="{E2C50338-9DF4-4C73-AD19-8A763480690D}" srcOrd="1" destOrd="0" presId="urn:microsoft.com/office/officeart/2005/8/layout/vList2"/>
    <dgm:cxn modelId="{606C98CA-2DC2-4523-8E43-9AA6879E2E0F}" type="presParOf" srcId="{4CA5DCE3-C9DE-4C50-9564-995CB67A6AE8}" destId="{38A5C370-BE6F-45DB-8F40-23A642A0F3C3}" srcOrd="2" destOrd="0" presId="urn:microsoft.com/office/officeart/2005/8/layout/vList2"/>
    <dgm:cxn modelId="{1956A3AB-CADF-4F7C-A626-933D1A27D1FB}" type="presParOf" srcId="{4CA5DCE3-C9DE-4C50-9564-995CB67A6AE8}" destId="{D8FE569C-25D7-406A-9175-2757C70B5D11}" srcOrd="3" destOrd="0" presId="urn:microsoft.com/office/officeart/2005/8/layout/vList2"/>
    <dgm:cxn modelId="{C983752C-F9B5-43DC-AAFE-150A9E12D391}" type="presParOf" srcId="{4CA5DCE3-C9DE-4C50-9564-995CB67A6AE8}" destId="{13B21D7D-546C-4440-90F7-3F5BAD4C5061}" srcOrd="4" destOrd="0" presId="urn:microsoft.com/office/officeart/2005/8/layout/vList2"/>
    <dgm:cxn modelId="{0750E2EC-2B5B-4E44-9C4A-5771B42C80F0}" type="presParOf" srcId="{4CA5DCE3-C9DE-4C50-9564-995CB67A6AE8}" destId="{6E03FE55-2ACB-4F19-9530-1C6BA1D01B3C}" srcOrd="5" destOrd="0" presId="urn:microsoft.com/office/officeart/2005/8/layout/vList2"/>
    <dgm:cxn modelId="{76067274-BA55-49C2-B56D-1AE26EA8A3DE}" type="presParOf" srcId="{4CA5DCE3-C9DE-4C50-9564-995CB67A6AE8}" destId="{84320828-F9B3-4C29-8F9D-8312EF0BB79C}" srcOrd="6" destOrd="0" presId="urn:microsoft.com/office/officeart/2005/8/layout/vList2"/>
    <dgm:cxn modelId="{CCABCE59-CD4F-42CF-AAA4-1B0B9EA5C2DC}" type="presParOf" srcId="{4CA5DCE3-C9DE-4C50-9564-995CB67A6AE8}" destId="{C23429A4-82DA-4542-A119-FF4A84936ABD}" srcOrd="7" destOrd="0" presId="urn:microsoft.com/office/officeart/2005/8/layout/vList2"/>
    <dgm:cxn modelId="{6A0CD86D-465E-42A5-84B2-D08066293F22}" type="presParOf" srcId="{4CA5DCE3-C9DE-4C50-9564-995CB67A6AE8}" destId="{45E87764-F0E0-45B3-8426-BF58184A08E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69BC0A-F406-4697-8FC3-67A497A51824}" type="doc">
      <dgm:prSet loTypeId="urn:microsoft.com/office/officeart/2005/8/layout/chevron2" loCatId="list" qsTypeId="urn:microsoft.com/office/officeart/2005/8/quickstyle/simple3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19083120-B327-44AC-A239-CE3E17381FDF}">
      <dgm:prSet phldrT="[Текст]" phldr="1" custT="1"/>
      <dgm:spPr/>
      <dgm:t>
        <a:bodyPr/>
        <a:lstStyle/>
        <a:p>
          <a:endParaRPr lang="ru-RU" sz="2000" b="1" dirty="0">
            <a:solidFill>
              <a:schemeClr val="tx1"/>
            </a:solidFill>
            <a:effectLst/>
          </a:endParaRPr>
        </a:p>
      </dgm:t>
    </dgm:pt>
    <dgm:pt modelId="{591BFAD5-B8D1-409F-8AB9-48AA41DB2E32}" type="parTrans" cxnId="{86FA6DF6-F273-4A5E-A074-258A8A595956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81D261DE-A501-4CA3-9D25-5645C4F1C438}" type="sibTrans" cxnId="{86FA6DF6-F273-4A5E-A074-258A8A595956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9ABFCFE3-20B2-41E9-B14C-09AA5BEE92EB}">
      <dgm:prSet phldrT="[Текст]"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Не находиться в процессе реорганизации, ликвидации, в отношении ее не введена процедура банкротства, деятельность не приостановлена</a:t>
          </a:r>
          <a:endParaRPr lang="ru-RU" sz="2000" b="1" dirty="0">
            <a:effectLst/>
          </a:endParaRPr>
        </a:p>
      </dgm:t>
    </dgm:pt>
    <dgm:pt modelId="{DBEDCC01-FB65-4202-835D-2E5FC9890208}" type="parTrans" cxnId="{73CF6818-2EFC-4F8A-A217-6E9AC3F2F2C0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FA0421CB-A413-4D04-95C8-70586E92CEEE}" type="sibTrans" cxnId="{73CF6818-2EFC-4F8A-A217-6E9AC3F2F2C0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BB4044E3-A121-4258-B539-CDA4A248F601}">
      <dgm:prSet phldrT="[Текст]" phldr="1" custT="1"/>
      <dgm:spPr/>
      <dgm:t>
        <a:bodyPr/>
        <a:lstStyle/>
        <a:p>
          <a:endParaRPr lang="ru-RU" sz="2000" b="1" dirty="0">
            <a:solidFill>
              <a:schemeClr val="tx1"/>
            </a:solidFill>
            <a:effectLst/>
          </a:endParaRPr>
        </a:p>
      </dgm:t>
    </dgm:pt>
    <dgm:pt modelId="{87520C65-325A-465F-BF93-61C119186684}" type="parTrans" cxnId="{FAC66B8C-F98B-4098-AEB4-53142D8F98DF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144470A7-12B2-4144-A3B3-6EA457EA75A7}" type="sibTrans" cxnId="{FAC66B8C-F98B-4098-AEB4-53142D8F98DF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4CD1825F-8ABD-4CFE-9990-BB22A2FC8FB9}">
      <dgm:prSet phldrT="[Текст]"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Не имеет просроченную задолженность </a:t>
          </a:r>
          <a:endParaRPr lang="ru-RU" sz="2000" b="1" dirty="0">
            <a:effectLst/>
          </a:endParaRPr>
        </a:p>
      </dgm:t>
    </dgm:pt>
    <dgm:pt modelId="{7566BB15-A8F2-46D1-B0AF-1DB98514F821}" type="parTrans" cxnId="{C50CB9C7-1CD4-4E94-8CE8-E296D04C3950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FF818A18-6DE9-4864-A8E6-0FF67D208C50}" type="sibTrans" cxnId="{C50CB9C7-1CD4-4E94-8CE8-E296D04C3950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BA7A48A7-D816-4BBC-96A1-72C3C746076F}">
      <dgm:prSet phldrT="[Текст]" phldr="1" custT="1"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4F3CA4A8-DBF4-4964-8887-04A05E411080}" type="parTrans" cxnId="{44C68B2F-302E-4DB5-B686-64C9B35FDB05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3A3E33E8-722B-460D-9DEE-7883D4867A4C}" type="sibTrans" cxnId="{44C68B2F-302E-4DB5-B686-64C9B35FDB05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30D5E332-4050-4363-8E30-AE8C3BFF7EF7}">
      <dgm:prSet phldrT="[Текст]"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Не имеет неисполненную обязанность по уплате налогов, сборов, страховых взносов, пеней, штрафов, процентов, подлежащих уплате в соответствии с законодательством Российской Федерации о налогах и сборах</a:t>
          </a:r>
          <a:endParaRPr lang="ru-RU" sz="2000" b="1" dirty="0">
            <a:effectLst/>
          </a:endParaRPr>
        </a:p>
      </dgm:t>
    </dgm:pt>
    <dgm:pt modelId="{034DD512-B9F0-43E8-9259-BB3D6439F329}" type="parTrans" cxnId="{880EF07D-1014-4C81-9B18-72F4F8DDF231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F172E703-9E4B-41F5-A7DC-740AD0904A36}" type="sibTrans" cxnId="{880EF07D-1014-4C81-9B18-72F4F8DDF231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978DD98D-0713-4E17-A767-939312BE5922}" type="pres">
      <dgm:prSet presAssocID="{1969BC0A-F406-4697-8FC3-67A497A5182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80B65E-860D-4DFD-B294-F451AADBD6C1}" type="pres">
      <dgm:prSet presAssocID="{19083120-B327-44AC-A239-CE3E17381FDF}" presName="composite" presStyleCnt="0"/>
      <dgm:spPr/>
    </dgm:pt>
    <dgm:pt modelId="{1527E80D-6E0D-4C15-BC00-213278AA0EAB}" type="pres">
      <dgm:prSet presAssocID="{19083120-B327-44AC-A239-CE3E17381FD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637FAD-0351-47C4-B3E7-A805CA166456}" type="pres">
      <dgm:prSet presAssocID="{19083120-B327-44AC-A239-CE3E17381FD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3C7C32-4A92-4AD9-9C74-E83A3E3D1FDC}" type="pres">
      <dgm:prSet presAssocID="{81D261DE-A501-4CA3-9D25-5645C4F1C438}" presName="sp" presStyleCnt="0"/>
      <dgm:spPr/>
    </dgm:pt>
    <dgm:pt modelId="{C7FC6555-F19E-4385-A896-D90A3DC743F0}" type="pres">
      <dgm:prSet presAssocID="{BB4044E3-A121-4258-B539-CDA4A248F601}" presName="composite" presStyleCnt="0"/>
      <dgm:spPr/>
    </dgm:pt>
    <dgm:pt modelId="{14D71097-E47B-4160-A9BD-13DB8107E7EE}" type="pres">
      <dgm:prSet presAssocID="{BB4044E3-A121-4258-B539-CDA4A248F60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D8B5F3-2B0F-4798-AE91-4DAD950FE29C}" type="pres">
      <dgm:prSet presAssocID="{BB4044E3-A121-4258-B539-CDA4A248F601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5C48DD-F6CE-4A59-B582-3FF5C3085BD4}" type="pres">
      <dgm:prSet presAssocID="{144470A7-12B2-4144-A3B3-6EA457EA75A7}" presName="sp" presStyleCnt="0"/>
      <dgm:spPr/>
    </dgm:pt>
    <dgm:pt modelId="{ADFF5275-A305-47F6-AAE6-32C628360762}" type="pres">
      <dgm:prSet presAssocID="{BA7A48A7-D816-4BBC-96A1-72C3C746076F}" presName="composite" presStyleCnt="0"/>
      <dgm:spPr/>
    </dgm:pt>
    <dgm:pt modelId="{3A020F11-3AC9-406B-98FA-96D8090D0DA8}" type="pres">
      <dgm:prSet presAssocID="{BA7A48A7-D816-4BBC-96A1-72C3C746076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C13774-7C57-4DC3-A0B5-32AD3C05F6E1}" type="pres">
      <dgm:prSet presAssocID="{BA7A48A7-D816-4BBC-96A1-72C3C746076F}" presName="descendantText" presStyleLbl="alignAcc1" presStyleIdx="2" presStyleCnt="3" custScaleY="111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C66B8C-F98B-4098-AEB4-53142D8F98DF}" srcId="{1969BC0A-F406-4697-8FC3-67A497A51824}" destId="{BB4044E3-A121-4258-B539-CDA4A248F601}" srcOrd="1" destOrd="0" parTransId="{87520C65-325A-465F-BF93-61C119186684}" sibTransId="{144470A7-12B2-4144-A3B3-6EA457EA75A7}"/>
    <dgm:cxn modelId="{08808B39-7659-4809-B396-87D57FB719CB}" type="presOf" srcId="{BB4044E3-A121-4258-B539-CDA4A248F601}" destId="{14D71097-E47B-4160-A9BD-13DB8107E7EE}" srcOrd="0" destOrd="0" presId="urn:microsoft.com/office/officeart/2005/8/layout/chevron2"/>
    <dgm:cxn modelId="{BDBA2ADC-17B4-4806-B615-73B152E7BF5E}" type="presOf" srcId="{4CD1825F-8ABD-4CFE-9990-BB22A2FC8FB9}" destId="{88D8B5F3-2B0F-4798-AE91-4DAD950FE29C}" srcOrd="0" destOrd="0" presId="urn:microsoft.com/office/officeart/2005/8/layout/chevron2"/>
    <dgm:cxn modelId="{44C68B2F-302E-4DB5-B686-64C9B35FDB05}" srcId="{1969BC0A-F406-4697-8FC3-67A497A51824}" destId="{BA7A48A7-D816-4BBC-96A1-72C3C746076F}" srcOrd="2" destOrd="0" parTransId="{4F3CA4A8-DBF4-4964-8887-04A05E411080}" sibTransId="{3A3E33E8-722B-460D-9DEE-7883D4867A4C}"/>
    <dgm:cxn modelId="{C50CB9C7-1CD4-4E94-8CE8-E296D04C3950}" srcId="{BB4044E3-A121-4258-B539-CDA4A248F601}" destId="{4CD1825F-8ABD-4CFE-9990-BB22A2FC8FB9}" srcOrd="0" destOrd="0" parTransId="{7566BB15-A8F2-46D1-B0AF-1DB98514F821}" sibTransId="{FF818A18-6DE9-4864-A8E6-0FF67D208C50}"/>
    <dgm:cxn modelId="{1615742F-E8A5-4A2B-A3E2-7DE43D6F5F8F}" type="presOf" srcId="{BA7A48A7-D816-4BBC-96A1-72C3C746076F}" destId="{3A020F11-3AC9-406B-98FA-96D8090D0DA8}" srcOrd="0" destOrd="0" presId="urn:microsoft.com/office/officeart/2005/8/layout/chevron2"/>
    <dgm:cxn modelId="{73CF6818-2EFC-4F8A-A217-6E9AC3F2F2C0}" srcId="{19083120-B327-44AC-A239-CE3E17381FDF}" destId="{9ABFCFE3-20B2-41E9-B14C-09AA5BEE92EB}" srcOrd="0" destOrd="0" parTransId="{DBEDCC01-FB65-4202-835D-2E5FC9890208}" sibTransId="{FA0421CB-A413-4D04-95C8-70586E92CEEE}"/>
    <dgm:cxn modelId="{DEEE19D6-AC7B-4BB5-BD07-1EACD547F5AB}" type="presOf" srcId="{30D5E332-4050-4363-8E30-AE8C3BFF7EF7}" destId="{8FC13774-7C57-4DC3-A0B5-32AD3C05F6E1}" srcOrd="0" destOrd="0" presId="urn:microsoft.com/office/officeart/2005/8/layout/chevron2"/>
    <dgm:cxn modelId="{2E1B3912-7960-4111-AB30-2F39C40A3E6E}" type="presOf" srcId="{1969BC0A-F406-4697-8FC3-67A497A51824}" destId="{978DD98D-0713-4E17-A767-939312BE5922}" srcOrd="0" destOrd="0" presId="urn:microsoft.com/office/officeart/2005/8/layout/chevron2"/>
    <dgm:cxn modelId="{880EF07D-1014-4C81-9B18-72F4F8DDF231}" srcId="{BA7A48A7-D816-4BBC-96A1-72C3C746076F}" destId="{30D5E332-4050-4363-8E30-AE8C3BFF7EF7}" srcOrd="0" destOrd="0" parTransId="{034DD512-B9F0-43E8-9259-BB3D6439F329}" sibTransId="{F172E703-9E4B-41F5-A7DC-740AD0904A36}"/>
    <dgm:cxn modelId="{0B467E8E-BB1C-4D18-9E42-49FD8BE349CB}" type="presOf" srcId="{9ABFCFE3-20B2-41E9-B14C-09AA5BEE92EB}" destId="{5C637FAD-0351-47C4-B3E7-A805CA166456}" srcOrd="0" destOrd="0" presId="urn:microsoft.com/office/officeart/2005/8/layout/chevron2"/>
    <dgm:cxn modelId="{64041ABB-79BE-4E80-8EBA-A513B7B74826}" type="presOf" srcId="{19083120-B327-44AC-A239-CE3E17381FDF}" destId="{1527E80D-6E0D-4C15-BC00-213278AA0EAB}" srcOrd="0" destOrd="0" presId="urn:microsoft.com/office/officeart/2005/8/layout/chevron2"/>
    <dgm:cxn modelId="{86FA6DF6-F273-4A5E-A074-258A8A595956}" srcId="{1969BC0A-F406-4697-8FC3-67A497A51824}" destId="{19083120-B327-44AC-A239-CE3E17381FDF}" srcOrd="0" destOrd="0" parTransId="{591BFAD5-B8D1-409F-8AB9-48AA41DB2E32}" sibTransId="{81D261DE-A501-4CA3-9D25-5645C4F1C438}"/>
    <dgm:cxn modelId="{232558F8-83C5-4932-9B75-246452169AD4}" type="presParOf" srcId="{978DD98D-0713-4E17-A767-939312BE5922}" destId="{9080B65E-860D-4DFD-B294-F451AADBD6C1}" srcOrd="0" destOrd="0" presId="urn:microsoft.com/office/officeart/2005/8/layout/chevron2"/>
    <dgm:cxn modelId="{F517A19C-1931-4DBE-9C3A-3C62164075F9}" type="presParOf" srcId="{9080B65E-860D-4DFD-B294-F451AADBD6C1}" destId="{1527E80D-6E0D-4C15-BC00-213278AA0EAB}" srcOrd="0" destOrd="0" presId="urn:microsoft.com/office/officeart/2005/8/layout/chevron2"/>
    <dgm:cxn modelId="{74C42768-342B-40A9-9BC1-F35943654233}" type="presParOf" srcId="{9080B65E-860D-4DFD-B294-F451AADBD6C1}" destId="{5C637FAD-0351-47C4-B3E7-A805CA166456}" srcOrd="1" destOrd="0" presId="urn:microsoft.com/office/officeart/2005/8/layout/chevron2"/>
    <dgm:cxn modelId="{6643BB08-3859-4556-B9C3-1E431C84E72D}" type="presParOf" srcId="{978DD98D-0713-4E17-A767-939312BE5922}" destId="{EE3C7C32-4A92-4AD9-9C74-E83A3E3D1FDC}" srcOrd="1" destOrd="0" presId="urn:microsoft.com/office/officeart/2005/8/layout/chevron2"/>
    <dgm:cxn modelId="{7F365057-234E-4D55-AB05-4F6BB461D16B}" type="presParOf" srcId="{978DD98D-0713-4E17-A767-939312BE5922}" destId="{C7FC6555-F19E-4385-A896-D90A3DC743F0}" srcOrd="2" destOrd="0" presId="urn:microsoft.com/office/officeart/2005/8/layout/chevron2"/>
    <dgm:cxn modelId="{1A21568C-1A2F-4DAE-B966-0A30D8171F98}" type="presParOf" srcId="{C7FC6555-F19E-4385-A896-D90A3DC743F0}" destId="{14D71097-E47B-4160-A9BD-13DB8107E7EE}" srcOrd="0" destOrd="0" presId="urn:microsoft.com/office/officeart/2005/8/layout/chevron2"/>
    <dgm:cxn modelId="{539642F0-A75B-418A-BF04-108F6C385B79}" type="presParOf" srcId="{C7FC6555-F19E-4385-A896-D90A3DC743F0}" destId="{88D8B5F3-2B0F-4798-AE91-4DAD950FE29C}" srcOrd="1" destOrd="0" presId="urn:microsoft.com/office/officeart/2005/8/layout/chevron2"/>
    <dgm:cxn modelId="{A749B410-FF2E-4D39-941C-0AE15B8A0BB9}" type="presParOf" srcId="{978DD98D-0713-4E17-A767-939312BE5922}" destId="{805C48DD-F6CE-4A59-B582-3FF5C3085BD4}" srcOrd="3" destOrd="0" presId="urn:microsoft.com/office/officeart/2005/8/layout/chevron2"/>
    <dgm:cxn modelId="{E49C9076-8AAE-4075-BB3D-6F80F320C90A}" type="presParOf" srcId="{978DD98D-0713-4E17-A767-939312BE5922}" destId="{ADFF5275-A305-47F6-AAE6-32C628360762}" srcOrd="4" destOrd="0" presId="urn:microsoft.com/office/officeart/2005/8/layout/chevron2"/>
    <dgm:cxn modelId="{83EBEC01-2C06-4E39-B607-E852A7BD8674}" type="presParOf" srcId="{ADFF5275-A305-47F6-AAE6-32C628360762}" destId="{3A020F11-3AC9-406B-98FA-96D8090D0DA8}" srcOrd="0" destOrd="0" presId="urn:microsoft.com/office/officeart/2005/8/layout/chevron2"/>
    <dgm:cxn modelId="{CFE8B0B1-FBB2-4195-A82E-5C6D56C7C88B}" type="presParOf" srcId="{ADFF5275-A305-47F6-AAE6-32C628360762}" destId="{8FC13774-7C57-4DC3-A0B5-32AD3C05F6E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F97E504-B26D-4029-A122-EA07C38BCC34}" type="doc">
      <dgm:prSet loTypeId="urn:microsoft.com/office/officeart/2005/8/layout/vList5" loCatId="list" qsTypeId="urn:microsoft.com/office/officeart/2005/8/quickstyle/3d2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C802104-425B-42CD-951B-E196FDE95308}">
      <dgm:prSet phldrT="[Текст]" custT="1"/>
      <dgm:spPr>
        <a:xfrm>
          <a:off x="47207" y="72005"/>
          <a:ext cx="2337050" cy="2332155"/>
        </a:xfrm>
        <a:prstGeom prst="roundRect">
          <a:avLst/>
        </a:prstGeom>
      </dgm:spPr>
      <dgm:t>
        <a:bodyPr/>
        <a:lstStyle/>
        <a:p>
          <a: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течение 30 календарных дней со дня окончания срока приема документов для участия </a:t>
          </a:r>
          <a:b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конкурсе</a:t>
          </a:r>
          <a:endParaRPr lang="ru-RU" sz="22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8A1C6D2-F80B-41A5-A11F-B0DA08BF138D}" type="parTrans" cxnId="{E139BDC8-53A6-47E4-B4D0-9C6A5443EDCB}">
      <dgm:prSet/>
      <dgm:spPr/>
      <dgm:t>
        <a:bodyPr/>
        <a:lstStyle/>
        <a:p>
          <a:endParaRPr lang="ru-RU"/>
        </a:p>
      </dgm:t>
    </dgm:pt>
    <dgm:pt modelId="{90B2F652-8CB5-4F2D-BE33-DFEFA9E7861E}" type="sibTrans" cxnId="{E139BDC8-53A6-47E4-B4D0-9C6A5443EDCB}">
      <dgm:prSet/>
      <dgm:spPr/>
      <dgm:t>
        <a:bodyPr/>
        <a:lstStyle/>
        <a:p>
          <a:endParaRPr lang="ru-RU"/>
        </a:p>
      </dgm:t>
    </dgm:pt>
    <dgm:pt modelId="{126680BC-181B-42D0-8CFB-7A69BD6ADF04}">
      <dgm:prSet phldrT="[Текст]" custT="1"/>
      <dgm:spPr>
        <a:xfrm rot="5400000">
          <a:off x="4693323" y="-1989026"/>
          <a:ext cx="1865724" cy="6563840"/>
        </a:xfrm>
        <a:prstGeom prst="round2SameRect">
          <a:avLst/>
        </a:prstGeom>
      </dgm:spPr>
      <dgm:t>
        <a:bodyPr/>
        <a:lstStyle/>
        <a:p>
          <a: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рассматривает документы для участия в конкурсе</a:t>
          </a:r>
          <a:endParaRPr lang="ru-RU" sz="22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4AF2E28-FB5C-4FF1-ACE9-00F740AB784B}" type="parTrans" cxnId="{7E79DEDB-0823-4A2F-85FD-A4C2B48ACE2D}">
      <dgm:prSet/>
      <dgm:spPr/>
      <dgm:t>
        <a:bodyPr/>
        <a:lstStyle/>
        <a:p>
          <a:endParaRPr lang="ru-RU"/>
        </a:p>
      </dgm:t>
    </dgm:pt>
    <dgm:pt modelId="{BD135D42-13F2-4E34-B390-A6A7D97234F3}" type="sibTrans" cxnId="{7E79DEDB-0823-4A2F-85FD-A4C2B48ACE2D}">
      <dgm:prSet/>
      <dgm:spPr/>
      <dgm:t>
        <a:bodyPr/>
        <a:lstStyle/>
        <a:p>
          <a:endParaRPr lang="ru-RU"/>
        </a:p>
      </dgm:t>
    </dgm:pt>
    <dgm:pt modelId="{51C9725D-CCEF-4369-BAAB-E63B525B1B2C}">
      <dgm:prSet phldrT="[Текст]" custT="1"/>
      <dgm:spPr>
        <a:xfrm rot="5400000">
          <a:off x="4693323" y="-1989026"/>
          <a:ext cx="1865724" cy="6563840"/>
        </a:xfrm>
        <a:prstGeom prst="round2SameRect">
          <a:avLst/>
        </a:prstGeom>
      </dgm:spPr>
      <dgm:t>
        <a:bodyPr/>
        <a:lstStyle/>
        <a:p>
          <a: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</a:t>
          </a:r>
          <a:r>
            <a:rPr lang="ru-RU" sz="2200" b="1" dirty="0" smtClean="0">
              <a:solidFill>
                <a:srgbClr val="C00000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 допуске или об отказе в допуске</a:t>
          </a:r>
          <a: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некоммерческой организации к участию в конкурсе</a:t>
          </a:r>
          <a:endParaRPr lang="ru-RU" sz="22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0B5B11F-9B48-41CA-868C-EC0688CF70A6}" type="parTrans" cxnId="{FF141A4C-5170-4C3D-AFDC-29B1ADDDA6E4}">
      <dgm:prSet/>
      <dgm:spPr/>
      <dgm:t>
        <a:bodyPr/>
        <a:lstStyle/>
        <a:p>
          <a:endParaRPr lang="ru-RU"/>
        </a:p>
      </dgm:t>
    </dgm:pt>
    <dgm:pt modelId="{E2AFC6D2-06C0-408B-8D1F-4633195718F9}" type="sibTrans" cxnId="{FF141A4C-5170-4C3D-AFDC-29B1ADDDA6E4}">
      <dgm:prSet/>
      <dgm:spPr/>
      <dgm:t>
        <a:bodyPr/>
        <a:lstStyle/>
        <a:p>
          <a:endParaRPr lang="ru-RU"/>
        </a:p>
      </dgm:t>
    </dgm:pt>
    <dgm:pt modelId="{C2DA3A8F-A068-4637-800C-77C6A1209734}">
      <dgm:prSet phldrT="[Текст]" custT="1"/>
      <dgm:spPr>
        <a:xfrm rot="5400000">
          <a:off x="4693323" y="-1989026"/>
          <a:ext cx="1865724" cy="6563840"/>
        </a:xfrm>
      </dgm:spPr>
      <dgm:t>
        <a:bodyPr/>
        <a:lstStyle/>
        <a:p>
          <a:r>
            <a:rPr lang="ru-RU" sz="22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о признании конкурса несостоявшимся</a:t>
          </a:r>
          <a:endParaRPr lang="ru-RU" sz="22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0135D88-FE40-4588-B16C-BA59D75A5769}" type="parTrans" cxnId="{813CFF41-320A-4462-A91C-9D6DC747F31E}">
      <dgm:prSet/>
      <dgm:spPr/>
      <dgm:t>
        <a:bodyPr/>
        <a:lstStyle/>
        <a:p>
          <a:endParaRPr lang="ru-RU"/>
        </a:p>
      </dgm:t>
    </dgm:pt>
    <dgm:pt modelId="{7815BFE3-21E3-4DD6-AC69-6C7120C073D5}" type="sibTrans" cxnId="{813CFF41-320A-4462-A91C-9D6DC747F31E}">
      <dgm:prSet/>
      <dgm:spPr/>
      <dgm:t>
        <a:bodyPr/>
        <a:lstStyle/>
        <a:p>
          <a:endParaRPr lang="ru-RU"/>
        </a:p>
      </dgm:t>
    </dgm:pt>
    <dgm:pt modelId="{361DD51D-A508-42FB-AE7B-99CFF8E155CF}">
      <dgm:prSet phldrT="[Текст]" custT="1"/>
      <dgm:spPr>
        <a:xfrm rot="5400000">
          <a:off x="4693323" y="-1989026"/>
          <a:ext cx="1865724" cy="6563840"/>
        </a:xfrm>
      </dgm:spPr>
      <dgm:t>
        <a:bodyPr/>
        <a:lstStyle/>
        <a:p>
          <a:r>
            <a:rPr lang="ru-RU" sz="22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о признании СО НКО победителем конкурса (если допущена к участию единственная заявка)</a:t>
          </a:r>
          <a:endParaRPr lang="ru-RU" sz="22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1B69AF3-22E8-46BA-AF09-83D86FE71EDE}" type="parTrans" cxnId="{8D047566-A363-44F6-A572-9E3EC1E79725}">
      <dgm:prSet/>
      <dgm:spPr/>
      <dgm:t>
        <a:bodyPr/>
        <a:lstStyle/>
        <a:p>
          <a:endParaRPr lang="ru-RU"/>
        </a:p>
      </dgm:t>
    </dgm:pt>
    <dgm:pt modelId="{28F5012E-1994-4004-B0D6-72B6A92E5893}" type="sibTrans" cxnId="{8D047566-A363-44F6-A572-9E3EC1E79725}">
      <dgm:prSet/>
      <dgm:spPr/>
      <dgm:t>
        <a:bodyPr/>
        <a:lstStyle/>
        <a:p>
          <a:endParaRPr lang="ru-RU"/>
        </a:p>
      </dgm:t>
    </dgm:pt>
    <dgm:pt modelId="{520AD11F-82A2-44E6-98D1-FFC72E1B7C1B}">
      <dgm:prSet phldrT="[Текст]" custT="1"/>
      <dgm:spPr>
        <a:xfrm rot="5400000">
          <a:off x="4693323" y="-1989026"/>
          <a:ext cx="1865724" cy="6563840"/>
        </a:xfrm>
      </dgm:spPr>
      <dgm:t>
        <a:bodyPr/>
        <a:lstStyle/>
        <a:p>
          <a:r>
            <a:rPr lang="ru-RU" sz="22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оценивает документы для участия в конкурсе</a:t>
          </a:r>
          <a:endParaRPr lang="ru-RU" sz="22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56EF2C4-7CF2-460B-B04D-1AD67FDB834C}" type="parTrans" cxnId="{B97F65CF-2DD1-4C7A-9C32-2989F3B2922D}">
      <dgm:prSet/>
      <dgm:spPr/>
      <dgm:t>
        <a:bodyPr/>
        <a:lstStyle/>
        <a:p>
          <a:endParaRPr lang="ru-RU"/>
        </a:p>
      </dgm:t>
    </dgm:pt>
    <dgm:pt modelId="{C7D8D8E6-D16C-4E19-8BD2-BB6DBFAE8A72}" type="sibTrans" cxnId="{B97F65CF-2DD1-4C7A-9C32-2989F3B2922D}">
      <dgm:prSet/>
      <dgm:spPr/>
      <dgm:t>
        <a:bodyPr/>
        <a:lstStyle/>
        <a:p>
          <a:endParaRPr lang="ru-RU"/>
        </a:p>
      </dgm:t>
    </dgm:pt>
    <dgm:pt modelId="{28085A6A-8D42-4DBE-A07E-29F9085D289C}">
      <dgm:prSet phldrT="[Текст]" custT="1"/>
      <dgm:spPr>
        <a:xfrm rot="5400000">
          <a:off x="4693323" y="-1989026"/>
          <a:ext cx="1865724" cy="6563840"/>
        </a:xfrm>
      </dgm:spPr>
      <dgm:t>
        <a:bodyPr/>
        <a:lstStyle/>
        <a:p>
          <a:r>
            <a:rPr lang="ru-RU" sz="22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об итогах проведения конкурса</a:t>
          </a:r>
          <a:endParaRPr lang="ru-RU" sz="22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AC56FDF-7621-4FC2-ABB0-B7808E01B844}" type="parTrans" cxnId="{554755A0-036C-4A54-820F-3E400DFDC08B}">
      <dgm:prSet/>
      <dgm:spPr/>
      <dgm:t>
        <a:bodyPr/>
        <a:lstStyle/>
        <a:p>
          <a:endParaRPr lang="ru-RU"/>
        </a:p>
      </dgm:t>
    </dgm:pt>
    <dgm:pt modelId="{BFF83918-B8C9-4087-A6EA-5E3E7EB0129D}" type="sibTrans" cxnId="{554755A0-036C-4A54-820F-3E400DFDC08B}">
      <dgm:prSet/>
      <dgm:spPr/>
      <dgm:t>
        <a:bodyPr/>
        <a:lstStyle/>
        <a:p>
          <a:endParaRPr lang="ru-RU"/>
        </a:p>
      </dgm:t>
    </dgm:pt>
    <dgm:pt modelId="{8E20E3CF-C750-48BD-B392-682464D23DF9}" type="pres">
      <dgm:prSet presAssocID="{DF97E504-B26D-4029-A122-EA07C38BCC3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E50A19-28C7-4219-8CAD-2901AE9B7C48}" type="pres">
      <dgm:prSet presAssocID="{5C802104-425B-42CD-951B-E196FDE95308}" presName="linNode" presStyleCnt="0"/>
      <dgm:spPr/>
      <dgm:t>
        <a:bodyPr/>
        <a:lstStyle/>
        <a:p>
          <a:endParaRPr lang="ru-RU"/>
        </a:p>
      </dgm:t>
    </dgm:pt>
    <dgm:pt modelId="{A8E8AF82-851C-4A23-88FE-7200FE1151B6}" type="pres">
      <dgm:prSet presAssocID="{5C802104-425B-42CD-951B-E196FDE95308}" presName="parentText" presStyleLbl="node1" presStyleIdx="0" presStyleCnt="1" custScaleX="85366" custScaleY="83963" custLinFactNeighborX="-8241" custLinFactNeighborY="-873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3A767-F106-4924-A8A0-648EBC4FB929}" type="pres">
      <dgm:prSet presAssocID="{5C802104-425B-42CD-951B-E196FDE95308}" presName="descendantText" presStyleLbl="alignAccFollowNode1" presStyleIdx="0" presStyleCnt="1" custScaleX="107365" custScaleY="171290" custLinFactNeighborX="9454" custLinFactNeighborY="-22638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</dgm:ptLst>
  <dgm:cxnLst>
    <dgm:cxn modelId="{8D047566-A363-44F6-A572-9E3EC1E79725}" srcId="{5C802104-425B-42CD-951B-E196FDE95308}" destId="{361DD51D-A508-42FB-AE7B-99CFF8E155CF}" srcOrd="3" destOrd="0" parTransId="{61B69AF3-22E8-46BA-AF09-83D86FE71EDE}" sibTransId="{28F5012E-1994-4004-B0D6-72B6A92E5893}"/>
    <dgm:cxn modelId="{BA3A1408-D367-4334-B4F0-21180FCD56AD}" type="presOf" srcId="{C2DA3A8F-A068-4637-800C-77C6A1209734}" destId="{A2A3A767-F106-4924-A8A0-648EBC4FB929}" srcOrd="0" destOrd="2" presId="urn:microsoft.com/office/officeart/2005/8/layout/vList5"/>
    <dgm:cxn modelId="{8B808A33-A802-4820-A2E5-9CD46210D34A}" type="presOf" srcId="{28085A6A-8D42-4DBE-A07E-29F9085D289C}" destId="{A2A3A767-F106-4924-A8A0-648EBC4FB929}" srcOrd="0" destOrd="5" presId="urn:microsoft.com/office/officeart/2005/8/layout/vList5"/>
    <dgm:cxn modelId="{1576461F-295E-4BED-B79E-44A25B039EF6}" type="presOf" srcId="{5C802104-425B-42CD-951B-E196FDE95308}" destId="{A8E8AF82-851C-4A23-88FE-7200FE1151B6}" srcOrd="0" destOrd="0" presId="urn:microsoft.com/office/officeart/2005/8/layout/vList5"/>
    <dgm:cxn modelId="{FF141A4C-5170-4C3D-AFDC-29B1ADDDA6E4}" srcId="{5C802104-425B-42CD-951B-E196FDE95308}" destId="{51C9725D-CCEF-4369-BAAB-E63B525B1B2C}" srcOrd="1" destOrd="0" parTransId="{90B5B11F-9B48-41CA-868C-EC0688CF70A6}" sibTransId="{E2AFC6D2-06C0-408B-8D1F-4633195718F9}"/>
    <dgm:cxn modelId="{3E5210FA-E767-433A-BE5D-FAA1256E0745}" type="presOf" srcId="{361DD51D-A508-42FB-AE7B-99CFF8E155CF}" destId="{A2A3A767-F106-4924-A8A0-648EBC4FB929}" srcOrd="0" destOrd="3" presId="urn:microsoft.com/office/officeart/2005/8/layout/vList5"/>
    <dgm:cxn modelId="{FAFC34C4-76FE-4E39-8950-497D2214CA66}" type="presOf" srcId="{DF97E504-B26D-4029-A122-EA07C38BCC34}" destId="{8E20E3CF-C750-48BD-B392-682464D23DF9}" srcOrd="0" destOrd="0" presId="urn:microsoft.com/office/officeart/2005/8/layout/vList5"/>
    <dgm:cxn modelId="{7E79DEDB-0823-4A2F-85FD-A4C2B48ACE2D}" srcId="{5C802104-425B-42CD-951B-E196FDE95308}" destId="{126680BC-181B-42D0-8CFB-7A69BD6ADF04}" srcOrd="0" destOrd="0" parTransId="{84AF2E28-FB5C-4FF1-ACE9-00F740AB784B}" sibTransId="{BD135D42-13F2-4E34-B390-A6A7D97234F3}"/>
    <dgm:cxn modelId="{E139BDC8-53A6-47E4-B4D0-9C6A5443EDCB}" srcId="{DF97E504-B26D-4029-A122-EA07C38BCC34}" destId="{5C802104-425B-42CD-951B-E196FDE95308}" srcOrd="0" destOrd="0" parTransId="{D8A1C6D2-F80B-41A5-A11F-B0DA08BF138D}" sibTransId="{90B2F652-8CB5-4F2D-BE33-DFEFA9E7861E}"/>
    <dgm:cxn modelId="{554755A0-036C-4A54-820F-3E400DFDC08B}" srcId="{5C802104-425B-42CD-951B-E196FDE95308}" destId="{28085A6A-8D42-4DBE-A07E-29F9085D289C}" srcOrd="5" destOrd="0" parTransId="{4AC56FDF-7621-4FC2-ABB0-B7808E01B844}" sibTransId="{BFF83918-B8C9-4087-A6EA-5E3E7EB0129D}"/>
    <dgm:cxn modelId="{B97F65CF-2DD1-4C7A-9C32-2989F3B2922D}" srcId="{5C802104-425B-42CD-951B-E196FDE95308}" destId="{520AD11F-82A2-44E6-98D1-FFC72E1B7C1B}" srcOrd="4" destOrd="0" parTransId="{F56EF2C4-7CF2-460B-B04D-1AD67FDB834C}" sibTransId="{C7D8D8E6-D16C-4E19-8BD2-BB6DBFAE8A72}"/>
    <dgm:cxn modelId="{CB7A7DD2-AC1A-4E6C-89BA-D077AD837165}" type="presOf" srcId="{520AD11F-82A2-44E6-98D1-FFC72E1B7C1B}" destId="{A2A3A767-F106-4924-A8A0-648EBC4FB929}" srcOrd="0" destOrd="4" presId="urn:microsoft.com/office/officeart/2005/8/layout/vList5"/>
    <dgm:cxn modelId="{624E5FBB-0DE4-45CD-839F-C9BE6E91329E}" type="presOf" srcId="{51C9725D-CCEF-4369-BAAB-E63B525B1B2C}" destId="{A2A3A767-F106-4924-A8A0-648EBC4FB929}" srcOrd="0" destOrd="1" presId="urn:microsoft.com/office/officeart/2005/8/layout/vList5"/>
    <dgm:cxn modelId="{813CFF41-320A-4462-A91C-9D6DC747F31E}" srcId="{5C802104-425B-42CD-951B-E196FDE95308}" destId="{C2DA3A8F-A068-4637-800C-77C6A1209734}" srcOrd="2" destOrd="0" parTransId="{40135D88-FE40-4588-B16C-BA59D75A5769}" sibTransId="{7815BFE3-21E3-4DD6-AC69-6C7120C073D5}"/>
    <dgm:cxn modelId="{688062C5-2B3A-4EEB-BBB8-1A269577EE08}" type="presOf" srcId="{126680BC-181B-42D0-8CFB-7A69BD6ADF04}" destId="{A2A3A767-F106-4924-A8A0-648EBC4FB929}" srcOrd="0" destOrd="0" presId="urn:microsoft.com/office/officeart/2005/8/layout/vList5"/>
    <dgm:cxn modelId="{B5A4B266-CF55-43ED-B77D-C07A95A3068D}" type="presParOf" srcId="{8E20E3CF-C750-48BD-B392-682464D23DF9}" destId="{23E50A19-28C7-4219-8CAD-2901AE9B7C48}" srcOrd="0" destOrd="0" presId="urn:microsoft.com/office/officeart/2005/8/layout/vList5"/>
    <dgm:cxn modelId="{001E0A8A-6D08-4F34-8870-C84200D0BA0A}" type="presParOf" srcId="{23E50A19-28C7-4219-8CAD-2901AE9B7C48}" destId="{A8E8AF82-851C-4A23-88FE-7200FE1151B6}" srcOrd="0" destOrd="0" presId="urn:microsoft.com/office/officeart/2005/8/layout/vList5"/>
    <dgm:cxn modelId="{F965D988-FF83-4BE3-B506-3F632DB15F55}" type="presParOf" srcId="{23E50A19-28C7-4219-8CAD-2901AE9B7C48}" destId="{A2A3A767-F106-4924-A8A0-648EBC4FB92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A67F35A-1619-425A-8BAD-B2BA111D4083}" type="doc">
      <dgm:prSet loTypeId="urn:microsoft.com/office/officeart/2008/layout/LinedList" loCatId="list" qsTypeId="urn:microsoft.com/office/officeart/2005/8/quickstyle/3d1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FEABBABF-75A5-4F6B-8327-CB26D242DE4C}">
      <dgm:prSet phldrT="[Текст]" custT="1"/>
      <dgm:spPr>
        <a:solidFill>
          <a:schemeClr val="accent3">
            <a:lumMod val="60000"/>
            <a:lumOff val="40000"/>
          </a:schemeClr>
        </a:solidFill>
        <a:effectLst>
          <a:outerShdw blurRad="50800" dist="38100" dir="18900000" algn="bl" rotWithShape="0">
            <a:prstClr val="black">
              <a:alpha val="40000"/>
            </a:prstClr>
          </a:outerShdw>
        </a:effectLst>
      </dgm:spPr>
      <dgm:t>
        <a:bodyPr vert="vert270"/>
        <a:lstStyle/>
        <a:p>
          <a:pPr algn="ctr"/>
          <a:r>
            <a:rPr lang="ru-RU" sz="2200" b="1" dirty="0" smtClean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Критерии оценки</a:t>
          </a:r>
          <a:endParaRPr lang="ru-RU" sz="2200" b="1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FDC6D5B-9B3D-4888-845B-B1B4E20DAA98}" type="parTrans" cxnId="{D95CEA81-20E6-4803-9AE8-61BD009AABEF}">
      <dgm:prSet/>
      <dgm:spPr/>
      <dgm:t>
        <a:bodyPr/>
        <a:lstStyle/>
        <a:p>
          <a:endParaRPr lang="ru-RU" sz="2200" b="1">
            <a:solidFill>
              <a:schemeClr val="tx1"/>
            </a:solidFill>
          </a:endParaRPr>
        </a:p>
      </dgm:t>
    </dgm:pt>
    <dgm:pt modelId="{8427468B-72BF-4FEF-80B2-07A846F679C2}" type="sibTrans" cxnId="{D95CEA81-20E6-4803-9AE8-61BD009AABEF}">
      <dgm:prSet/>
      <dgm:spPr/>
      <dgm:t>
        <a:bodyPr/>
        <a:lstStyle/>
        <a:p>
          <a:endParaRPr lang="ru-RU" sz="2200" b="1">
            <a:solidFill>
              <a:schemeClr val="tx1"/>
            </a:solidFill>
          </a:endParaRPr>
        </a:p>
      </dgm:t>
    </dgm:pt>
    <dgm:pt modelId="{B0123B5A-8D89-4CE7-8239-85BF7E2D4029}">
      <dgm:prSet custT="1"/>
      <dgm:spPr/>
      <dgm:t>
        <a:bodyPr/>
        <a:lstStyle/>
        <a:p>
          <a:r>
            <a:rPr lang="ru-RU" sz="22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Срок осуществления уставной деятельности</a:t>
          </a:r>
          <a:endParaRPr lang="ru-RU" sz="22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825D4A2-F5B9-41BA-9CCA-29FCA5762125}" type="parTrans" cxnId="{2BCE798F-2D7F-478E-8355-F87BC07A50AE}">
      <dgm:prSet/>
      <dgm:spPr/>
      <dgm:t>
        <a:bodyPr/>
        <a:lstStyle/>
        <a:p>
          <a:endParaRPr lang="ru-RU" sz="2200"/>
        </a:p>
      </dgm:t>
    </dgm:pt>
    <dgm:pt modelId="{E40D8375-2499-4973-85B7-B8E0A281099D}" type="sibTrans" cxnId="{2BCE798F-2D7F-478E-8355-F87BC07A50AE}">
      <dgm:prSet/>
      <dgm:spPr/>
      <dgm:t>
        <a:bodyPr/>
        <a:lstStyle/>
        <a:p>
          <a:endParaRPr lang="ru-RU" sz="2200"/>
        </a:p>
      </dgm:t>
    </dgm:pt>
    <dgm:pt modelId="{CC15945C-F8AD-4488-AC0F-515507CF0EEE}">
      <dgm:prSet custT="1"/>
      <dgm:spPr/>
      <dgm:t>
        <a:bodyPr/>
        <a:lstStyle/>
        <a:p>
          <a:r>
            <a:rPr lang="ru-RU" sz="22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Количество материалов в СМИ и сети Интернет о деятельности НКО за год, предшествующий дате подачи документов для участия в конкурсе (форма)</a:t>
          </a:r>
          <a:endParaRPr lang="ru-RU" sz="22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8FE73AE-8039-4646-9BC0-ACEC10E661A7}" type="parTrans" cxnId="{D26FB12C-7C9A-44DD-95B1-824A036B0CF8}">
      <dgm:prSet/>
      <dgm:spPr/>
      <dgm:t>
        <a:bodyPr/>
        <a:lstStyle/>
        <a:p>
          <a:endParaRPr lang="ru-RU" sz="2200"/>
        </a:p>
      </dgm:t>
    </dgm:pt>
    <dgm:pt modelId="{1E9ADF69-072F-4E60-A7E4-2843FDB7A882}" type="sibTrans" cxnId="{D26FB12C-7C9A-44DD-95B1-824A036B0CF8}">
      <dgm:prSet/>
      <dgm:spPr/>
      <dgm:t>
        <a:bodyPr/>
        <a:lstStyle/>
        <a:p>
          <a:endParaRPr lang="ru-RU" sz="2200"/>
        </a:p>
      </dgm:t>
    </dgm:pt>
    <dgm:pt modelId="{81E9B7F4-2D61-417A-9C5D-27A7ADCCF528}">
      <dgm:prSet custT="1"/>
      <dgm:spPr/>
      <dgm:t>
        <a:bodyPr/>
        <a:lstStyle/>
        <a:p>
          <a:r>
            <a:rPr lang="ru-RU" sz="22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Количество проектов, реализованных НКО </a:t>
          </a:r>
          <a:r>
            <a:rPr lang="ru-RU" sz="2200" b="1" dirty="0" smtClean="0">
              <a:solidFill>
                <a:srgbClr val="C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 соответствии с Порядком</a:t>
          </a:r>
          <a:r>
            <a:rPr lang="ru-RU" sz="22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, за год, предшествующий дате подачи документов для участия в конкурсе (форма)</a:t>
          </a:r>
          <a:endParaRPr lang="ru-RU" sz="22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5F6157F-72CA-4AB8-8A3A-43962C3D6CB4}" type="parTrans" cxnId="{70222E51-2B66-4C49-B9BA-391D6F874A0F}">
      <dgm:prSet/>
      <dgm:spPr/>
      <dgm:t>
        <a:bodyPr/>
        <a:lstStyle/>
        <a:p>
          <a:endParaRPr lang="ru-RU" sz="2200"/>
        </a:p>
      </dgm:t>
    </dgm:pt>
    <dgm:pt modelId="{9BAD2388-6711-43A4-8F27-AFF2F6477E2E}" type="sibTrans" cxnId="{70222E51-2B66-4C49-B9BA-391D6F874A0F}">
      <dgm:prSet/>
      <dgm:spPr/>
      <dgm:t>
        <a:bodyPr/>
        <a:lstStyle/>
        <a:p>
          <a:endParaRPr lang="ru-RU" sz="2200"/>
        </a:p>
      </dgm:t>
    </dgm:pt>
    <dgm:pt modelId="{DBDDE43C-1B2B-4929-9A69-788656305646}">
      <dgm:prSet custT="1"/>
      <dgm:spPr/>
      <dgm:t>
        <a:bodyPr/>
        <a:lstStyle/>
        <a:p>
          <a:r>
            <a:rPr lang="ru-RU" sz="22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Количество муниципальных образований, на территориях которых НКО были реализованы проекты </a:t>
          </a:r>
          <a:r>
            <a:rPr lang="ru-RU" sz="2200" b="1" dirty="0" smtClean="0">
              <a:solidFill>
                <a:srgbClr val="C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соответствии с Порядком </a:t>
          </a:r>
          <a:r>
            <a:rPr lang="ru-RU" sz="22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(форма)</a:t>
          </a:r>
          <a:endParaRPr lang="ru-RU" sz="22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F4E9516-334B-4E13-A271-BBDD614BF87D}" type="parTrans" cxnId="{7256F0D4-C0A5-49EC-AF12-14F22C5A923A}">
      <dgm:prSet/>
      <dgm:spPr/>
      <dgm:t>
        <a:bodyPr/>
        <a:lstStyle/>
        <a:p>
          <a:endParaRPr lang="ru-RU" sz="2200"/>
        </a:p>
      </dgm:t>
    </dgm:pt>
    <dgm:pt modelId="{7EBC5128-2A32-4987-933B-9113E270F039}" type="sibTrans" cxnId="{7256F0D4-C0A5-49EC-AF12-14F22C5A923A}">
      <dgm:prSet/>
      <dgm:spPr/>
      <dgm:t>
        <a:bodyPr/>
        <a:lstStyle/>
        <a:p>
          <a:endParaRPr lang="ru-RU" sz="2200"/>
        </a:p>
      </dgm:t>
    </dgm:pt>
    <dgm:pt modelId="{200FB5FE-E486-4AC8-9D27-A05727BE0B23}" type="pres">
      <dgm:prSet presAssocID="{5A67F35A-1619-425A-8BAD-B2BA111D4083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F4392C0-0080-4559-B001-3F1DF8BFB96B}" type="pres">
      <dgm:prSet presAssocID="{FEABBABF-75A5-4F6B-8327-CB26D242DE4C}" presName="thickLine" presStyleLbl="alignNode1" presStyleIdx="0" presStyleCnt="1"/>
      <dgm:spPr/>
    </dgm:pt>
    <dgm:pt modelId="{6E94E64B-E09F-4AEC-898A-8A3A33A796ED}" type="pres">
      <dgm:prSet presAssocID="{FEABBABF-75A5-4F6B-8327-CB26D242DE4C}" presName="horz1" presStyleCnt="0"/>
      <dgm:spPr/>
    </dgm:pt>
    <dgm:pt modelId="{EBDFA75D-BCD4-40F6-AEDB-24D4B3187E45}" type="pres">
      <dgm:prSet presAssocID="{FEABBABF-75A5-4F6B-8327-CB26D242DE4C}" presName="tx1" presStyleLbl="revTx" presStyleIdx="0" presStyleCnt="5" custScaleX="65593"/>
      <dgm:spPr/>
      <dgm:t>
        <a:bodyPr/>
        <a:lstStyle/>
        <a:p>
          <a:endParaRPr lang="ru-RU"/>
        </a:p>
      </dgm:t>
    </dgm:pt>
    <dgm:pt modelId="{D373B705-8B94-400D-84BE-856D1C9645D5}" type="pres">
      <dgm:prSet presAssocID="{FEABBABF-75A5-4F6B-8327-CB26D242DE4C}" presName="vert1" presStyleCnt="0"/>
      <dgm:spPr/>
    </dgm:pt>
    <dgm:pt modelId="{2712D975-E378-4EB0-AA3F-B83C3BD8DF7B}" type="pres">
      <dgm:prSet presAssocID="{B0123B5A-8D89-4CE7-8239-85BF7E2D4029}" presName="vertSpace2a" presStyleCnt="0"/>
      <dgm:spPr/>
    </dgm:pt>
    <dgm:pt modelId="{6F9A7564-2A68-468E-87D6-D57437653E29}" type="pres">
      <dgm:prSet presAssocID="{B0123B5A-8D89-4CE7-8239-85BF7E2D4029}" presName="horz2" presStyleCnt="0"/>
      <dgm:spPr/>
    </dgm:pt>
    <dgm:pt modelId="{6FEC651E-B54F-4B08-A71F-69E6E532B3EE}" type="pres">
      <dgm:prSet presAssocID="{B0123B5A-8D89-4CE7-8239-85BF7E2D4029}" presName="horzSpace2" presStyleCnt="0"/>
      <dgm:spPr/>
    </dgm:pt>
    <dgm:pt modelId="{BF6F3818-2A40-4E1E-91D6-6DACDE7F86FB}" type="pres">
      <dgm:prSet presAssocID="{B0123B5A-8D89-4CE7-8239-85BF7E2D4029}" presName="tx2" presStyleLbl="revTx" presStyleIdx="1" presStyleCnt="5" custScaleY="33294"/>
      <dgm:spPr/>
      <dgm:t>
        <a:bodyPr/>
        <a:lstStyle/>
        <a:p>
          <a:endParaRPr lang="ru-RU"/>
        </a:p>
      </dgm:t>
    </dgm:pt>
    <dgm:pt modelId="{DA6DB52A-E444-4874-9BA1-9F3CCB9C18B2}" type="pres">
      <dgm:prSet presAssocID="{B0123B5A-8D89-4CE7-8239-85BF7E2D4029}" presName="vert2" presStyleCnt="0"/>
      <dgm:spPr/>
    </dgm:pt>
    <dgm:pt modelId="{F818BEC8-B28C-4598-9692-189FF0063C6D}" type="pres">
      <dgm:prSet presAssocID="{B0123B5A-8D89-4CE7-8239-85BF7E2D4029}" presName="thinLine2b" presStyleLbl="callout" presStyleIdx="0" presStyleCnt="4"/>
      <dgm:spPr/>
    </dgm:pt>
    <dgm:pt modelId="{60598ACF-445B-4B68-9393-81F4391453AE}" type="pres">
      <dgm:prSet presAssocID="{B0123B5A-8D89-4CE7-8239-85BF7E2D4029}" presName="vertSpace2b" presStyleCnt="0"/>
      <dgm:spPr/>
    </dgm:pt>
    <dgm:pt modelId="{FEFF57AC-078A-43FA-8CCE-C3499480B45E}" type="pres">
      <dgm:prSet presAssocID="{CC15945C-F8AD-4488-AC0F-515507CF0EEE}" presName="horz2" presStyleCnt="0"/>
      <dgm:spPr/>
    </dgm:pt>
    <dgm:pt modelId="{C8F547CA-D1CA-4AFE-8BA2-191B1C8D7A16}" type="pres">
      <dgm:prSet presAssocID="{CC15945C-F8AD-4488-AC0F-515507CF0EEE}" presName="horzSpace2" presStyleCnt="0"/>
      <dgm:spPr/>
    </dgm:pt>
    <dgm:pt modelId="{CB106874-004D-42C9-973D-4273D44FAF32}" type="pres">
      <dgm:prSet presAssocID="{CC15945C-F8AD-4488-AC0F-515507CF0EEE}" presName="tx2" presStyleLbl="revTx" presStyleIdx="2" presStyleCnt="5"/>
      <dgm:spPr/>
      <dgm:t>
        <a:bodyPr/>
        <a:lstStyle/>
        <a:p>
          <a:endParaRPr lang="ru-RU"/>
        </a:p>
      </dgm:t>
    </dgm:pt>
    <dgm:pt modelId="{851FD74E-14B5-404A-9970-9289B66794A0}" type="pres">
      <dgm:prSet presAssocID="{CC15945C-F8AD-4488-AC0F-515507CF0EEE}" presName="vert2" presStyleCnt="0"/>
      <dgm:spPr/>
    </dgm:pt>
    <dgm:pt modelId="{165D30C2-0A28-4925-B923-FFDBD3732D65}" type="pres">
      <dgm:prSet presAssocID="{CC15945C-F8AD-4488-AC0F-515507CF0EEE}" presName="thinLine2b" presStyleLbl="callout" presStyleIdx="1" presStyleCnt="4"/>
      <dgm:spPr/>
    </dgm:pt>
    <dgm:pt modelId="{72923567-DF6D-448A-86A1-21F2CB87A5D3}" type="pres">
      <dgm:prSet presAssocID="{CC15945C-F8AD-4488-AC0F-515507CF0EEE}" presName="vertSpace2b" presStyleCnt="0"/>
      <dgm:spPr/>
    </dgm:pt>
    <dgm:pt modelId="{2F1E65FC-02F1-40E6-A1C5-C8CC5407B509}" type="pres">
      <dgm:prSet presAssocID="{81E9B7F4-2D61-417A-9C5D-27A7ADCCF528}" presName="horz2" presStyleCnt="0"/>
      <dgm:spPr/>
    </dgm:pt>
    <dgm:pt modelId="{A8426465-A980-41F2-AE80-C385C2C24864}" type="pres">
      <dgm:prSet presAssocID="{81E9B7F4-2D61-417A-9C5D-27A7ADCCF528}" presName="horzSpace2" presStyleCnt="0"/>
      <dgm:spPr/>
    </dgm:pt>
    <dgm:pt modelId="{513830F6-D72B-46F6-8E1C-5E0316CC43AA}" type="pres">
      <dgm:prSet presAssocID="{81E9B7F4-2D61-417A-9C5D-27A7ADCCF528}" presName="tx2" presStyleLbl="revTx" presStyleIdx="3" presStyleCnt="5"/>
      <dgm:spPr/>
      <dgm:t>
        <a:bodyPr/>
        <a:lstStyle/>
        <a:p>
          <a:endParaRPr lang="ru-RU"/>
        </a:p>
      </dgm:t>
    </dgm:pt>
    <dgm:pt modelId="{0317823F-7DB4-48AF-86F2-752B512DFC4F}" type="pres">
      <dgm:prSet presAssocID="{81E9B7F4-2D61-417A-9C5D-27A7ADCCF528}" presName="vert2" presStyleCnt="0"/>
      <dgm:spPr/>
    </dgm:pt>
    <dgm:pt modelId="{3DF2EED3-48A4-48DC-A833-BCFAFDEDCB68}" type="pres">
      <dgm:prSet presAssocID="{81E9B7F4-2D61-417A-9C5D-27A7ADCCF528}" presName="thinLine2b" presStyleLbl="callout" presStyleIdx="2" presStyleCnt="4"/>
      <dgm:spPr/>
    </dgm:pt>
    <dgm:pt modelId="{67E6CC08-265D-4792-9A2B-91F6F0CF0A84}" type="pres">
      <dgm:prSet presAssocID="{81E9B7F4-2D61-417A-9C5D-27A7ADCCF528}" presName="vertSpace2b" presStyleCnt="0"/>
      <dgm:spPr/>
    </dgm:pt>
    <dgm:pt modelId="{6EACA531-2E0A-414E-9CBA-1A73C2621612}" type="pres">
      <dgm:prSet presAssocID="{DBDDE43C-1B2B-4929-9A69-788656305646}" presName="horz2" presStyleCnt="0"/>
      <dgm:spPr/>
    </dgm:pt>
    <dgm:pt modelId="{226EB272-9BFE-41A0-90BC-B97469226EAC}" type="pres">
      <dgm:prSet presAssocID="{DBDDE43C-1B2B-4929-9A69-788656305646}" presName="horzSpace2" presStyleCnt="0"/>
      <dgm:spPr/>
    </dgm:pt>
    <dgm:pt modelId="{21AC2BFD-7697-4C31-BF7F-E915CDEBD3BE}" type="pres">
      <dgm:prSet presAssocID="{DBDDE43C-1B2B-4929-9A69-788656305646}" presName="tx2" presStyleLbl="revTx" presStyleIdx="4" presStyleCnt="5"/>
      <dgm:spPr/>
      <dgm:t>
        <a:bodyPr/>
        <a:lstStyle/>
        <a:p>
          <a:endParaRPr lang="ru-RU"/>
        </a:p>
      </dgm:t>
    </dgm:pt>
    <dgm:pt modelId="{FCB69F88-057F-4B7F-96E3-DB3FC31FC71F}" type="pres">
      <dgm:prSet presAssocID="{DBDDE43C-1B2B-4929-9A69-788656305646}" presName="vert2" presStyleCnt="0"/>
      <dgm:spPr/>
    </dgm:pt>
    <dgm:pt modelId="{8A5C9B5D-FB5D-4359-A5C6-53931171571F}" type="pres">
      <dgm:prSet presAssocID="{DBDDE43C-1B2B-4929-9A69-788656305646}" presName="thinLine2b" presStyleLbl="callout" presStyleIdx="3" presStyleCnt="4"/>
      <dgm:spPr/>
    </dgm:pt>
    <dgm:pt modelId="{CE75FF14-88A3-4C52-BB11-A765B81CF3E2}" type="pres">
      <dgm:prSet presAssocID="{DBDDE43C-1B2B-4929-9A69-788656305646}" presName="vertSpace2b" presStyleCnt="0"/>
      <dgm:spPr/>
    </dgm:pt>
  </dgm:ptLst>
  <dgm:cxnLst>
    <dgm:cxn modelId="{E59971AE-714F-49B4-8D13-382F504E3329}" type="presOf" srcId="{FEABBABF-75A5-4F6B-8327-CB26D242DE4C}" destId="{EBDFA75D-BCD4-40F6-AEDB-24D4B3187E45}" srcOrd="0" destOrd="0" presId="urn:microsoft.com/office/officeart/2008/layout/LinedList"/>
    <dgm:cxn modelId="{70222E51-2B66-4C49-B9BA-391D6F874A0F}" srcId="{FEABBABF-75A5-4F6B-8327-CB26D242DE4C}" destId="{81E9B7F4-2D61-417A-9C5D-27A7ADCCF528}" srcOrd="2" destOrd="0" parTransId="{E5F6157F-72CA-4AB8-8A3A-43962C3D6CB4}" sibTransId="{9BAD2388-6711-43A4-8F27-AFF2F6477E2E}"/>
    <dgm:cxn modelId="{AC5FBE3F-F64E-47F5-85CE-C2F5A19CC25C}" type="presOf" srcId="{81E9B7F4-2D61-417A-9C5D-27A7ADCCF528}" destId="{513830F6-D72B-46F6-8E1C-5E0316CC43AA}" srcOrd="0" destOrd="0" presId="urn:microsoft.com/office/officeart/2008/layout/LinedList"/>
    <dgm:cxn modelId="{D95CEA81-20E6-4803-9AE8-61BD009AABEF}" srcId="{5A67F35A-1619-425A-8BAD-B2BA111D4083}" destId="{FEABBABF-75A5-4F6B-8327-CB26D242DE4C}" srcOrd="0" destOrd="0" parTransId="{EFDC6D5B-9B3D-4888-845B-B1B4E20DAA98}" sibTransId="{8427468B-72BF-4FEF-80B2-07A846F679C2}"/>
    <dgm:cxn modelId="{2BCE798F-2D7F-478E-8355-F87BC07A50AE}" srcId="{FEABBABF-75A5-4F6B-8327-CB26D242DE4C}" destId="{B0123B5A-8D89-4CE7-8239-85BF7E2D4029}" srcOrd="0" destOrd="0" parTransId="{7825D4A2-F5B9-41BA-9CCA-29FCA5762125}" sibTransId="{E40D8375-2499-4973-85B7-B8E0A281099D}"/>
    <dgm:cxn modelId="{7256F0D4-C0A5-49EC-AF12-14F22C5A923A}" srcId="{FEABBABF-75A5-4F6B-8327-CB26D242DE4C}" destId="{DBDDE43C-1B2B-4929-9A69-788656305646}" srcOrd="3" destOrd="0" parTransId="{FF4E9516-334B-4E13-A271-BBDD614BF87D}" sibTransId="{7EBC5128-2A32-4987-933B-9113E270F039}"/>
    <dgm:cxn modelId="{F8C18A81-F3D6-443E-A41F-2055916761E5}" type="presOf" srcId="{DBDDE43C-1B2B-4929-9A69-788656305646}" destId="{21AC2BFD-7697-4C31-BF7F-E915CDEBD3BE}" srcOrd="0" destOrd="0" presId="urn:microsoft.com/office/officeart/2008/layout/LinedList"/>
    <dgm:cxn modelId="{22C96867-5F0F-4752-A389-3AF88AFC5D97}" type="presOf" srcId="{B0123B5A-8D89-4CE7-8239-85BF7E2D4029}" destId="{BF6F3818-2A40-4E1E-91D6-6DACDE7F86FB}" srcOrd="0" destOrd="0" presId="urn:microsoft.com/office/officeart/2008/layout/LinedList"/>
    <dgm:cxn modelId="{C47396BC-3438-4FFB-8A59-70AE1D559864}" type="presOf" srcId="{CC15945C-F8AD-4488-AC0F-515507CF0EEE}" destId="{CB106874-004D-42C9-973D-4273D44FAF32}" srcOrd="0" destOrd="0" presId="urn:microsoft.com/office/officeart/2008/layout/LinedList"/>
    <dgm:cxn modelId="{D26FB12C-7C9A-44DD-95B1-824A036B0CF8}" srcId="{FEABBABF-75A5-4F6B-8327-CB26D242DE4C}" destId="{CC15945C-F8AD-4488-AC0F-515507CF0EEE}" srcOrd="1" destOrd="0" parTransId="{68FE73AE-8039-4646-9BC0-ACEC10E661A7}" sibTransId="{1E9ADF69-072F-4E60-A7E4-2843FDB7A882}"/>
    <dgm:cxn modelId="{ABCD0BF2-9321-445F-8A1B-D492F115D2F9}" type="presOf" srcId="{5A67F35A-1619-425A-8BAD-B2BA111D4083}" destId="{200FB5FE-E486-4AC8-9D27-A05727BE0B23}" srcOrd="0" destOrd="0" presId="urn:microsoft.com/office/officeart/2008/layout/LinedList"/>
    <dgm:cxn modelId="{91AC194D-46D3-483D-BE60-3899BEE181FD}" type="presParOf" srcId="{200FB5FE-E486-4AC8-9D27-A05727BE0B23}" destId="{7F4392C0-0080-4559-B001-3F1DF8BFB96B}" srcOrd="0" destOrd="0" presId="urn:microsoft.com/office/officeart/2008/layout/LinedList"/>
    <dgm:cxn modelId="{0B87AB11-77A1-4086-8EBB-D323B7610273}" type="presParOf" srcId="{200FB5FE-E486-4AC8-9D27-A05727BE0B23}" destId="{6E94E64B-E09F-4AEC-898A-8A3A33A796ED}" srcOrd="1" destOrd="0" presId="urn:microsoft.com/office/officeart/2008/layout/LinedList"/>
    <dgm:cxn modelId="{14FF8841-F7FF-4D7B-9C44-1E5C4D36233E}" type="presParOf" srcId="{6E94E64B-E09F-4AEC-898A-8A3A33A796ED}" destId="{EBDFA75D-BCD4-40F6-AEDB-24D4B3187E45}" srcOrd="0" destOrd="0" presId="urn:microsoft.com/office/officeart/2008/layout/LinedList"/>
    <dgm:cxn modelId="{C0E74D67-DB6A-49EE-9786-1BFFCB4D1AD0}" type="presParOf" srcId="{6E94E64B-E09F-4AEC-898A-8A3A33A796ED}" destId="{D373B705-8B94-400D-84BE-856D1C9645D5}" srcOrd="1" destOrd="0" presId="urn:microsoft.com/office/officeart/2008/layout/LinedList"/>
    <dgm:cxn modelId="{9B584292-D114-4647-94EF-12F29CC3297B}" type="presParOf" srcId="{D373B705-8B94-400D-84BE-856D1C9645D5}" destId="{2712D975-E378-4EB0-AA3F-B83C3BD8DF7B}" srcOrd="0" destOrd="0" presId="urn:microsoft.com/office/officeart/2008/layout/LinedList"/>
    <dgm:cxn modelId="{5881398E-40B7-4240-8DA2-8C29921FE836}" type="presParOf" srcId="{D373B705-8B94-400D-84BE-856D1C9645D5}" destId="{6F9A7564-2A68-468E-87D6-D57437653E29}" srcOrd="1" destOrd="0" presId="urn:microsoft.com/office/officeart/2008/layout/LinedList"/>
    <dgm:cxn modelId="{D6C68C1B-5C74-4831-B657-4FDD9E1B796C}" type="presParOf" srcId="{6F9A7564-2A68-468E-87D6-D57437653E29}" destId="{6FEC651E-B54F-4B08-A71F-69E6E532B3EE}" srcOrd="0" destOrd="0" presId="urn:microsoft.com/office/officeart/2008/layout/LinedList"/>
    <dgm:cxn modelId="{06A75FE3-80F1-4662-81B5-FE9E67DD9550}" type="presParOf" srcId="{6F9A7564-2A68-468E-87D6-D57437653E29}" destId="{BF6F3818-2A40-4E1E-91D6-6DACDE7F86FB}" srcOrd="1" destOrd="0" presId="urn:microsoft.com/office/officeart/2008/layout/LinedList"/>
    <dgm:cxn modelId="{CED49CE9-114E-4DD8-8951-FE3754D1E3D5}" type="presParOf" srcId="{6F9A7564-2A68-468E-87D6-D57437653E29}" destId="{DA6DB52A-E444-4874-9BA1-9F3CCB9C18B2}" srcOrd="2" destOrd="0" presId="urn:microsoft.com/office/officeart/2008/layout/LinedList"/>
    <dgm:cxn modelId="{FF301E32-E9D2-4E96-B22A-D75B4E4E7432}" type="presParOf" srcId="{D373B705-8B94-400D-84BE-856D1C9645D5}" destId="{F818BEC8-B28C-4598-9692-189FF0063C6D}" srcOrd="2" destOrd="0" presId="urn:microsoft.com/office/officeart/2008/layout/LinedList"/>
    <dgm:cxn modelId="{65B19D77-A2BC-427C-8E90-C808AADD8C28}" type="presParOf" srcId="{D373B705-8B94-400D-84BE-856D1C9645D5}" destId="{60598ACF-445B-4B68-9393-81F4391453AE}" srcOrd="3" destOrd="0" presId="urn:microsoft.com/office/officeart/2008/layout/LinedList"/>
    <dgm:cxn modelId="{82B30713-A57E-4E74-9649-A947175ABF62}" type="presParOf" srcId="{D373B705-8B94-400D-84BE-856D1C9645D5}" destId="{FEFF57AC-078A-43FA-8CCE-C3499480B45E}" srcOrd="4" destOrd="0" presId="urn:microsoft.com/office/officeart/2008/layout/LinedList"/>
    <dgm:cxn modelId="{5875E027-BE8D-41DC-953D-2B70B0FA16F2}" type="presParOf" srcId="{FEFF57AC-078A-43FA-8CCE-C3499480B45E}" destId="{C8F547CA-D1CA-4AFE-8BA2-191B1C8D7A16}" srcOrd="0" destOrd="0" presId="urn:microsoft.com/office/officeart/2008/layout/LinedList"/>
    <dgm:cxn modelId="{E51B0C1E-4C9C-427C-B5D8-A3893EB0475E}" type="presParOf" srcId="{FEFF57AC-078A-43FA-8CCE-C3499480B45E}" destId="{CB106874-004D-42C9-973D-4273D44FAF32}" srcOrd="1" destOrd="0" presId="urn:microsoft.com/office/officeart/2008/layout/LinedList"/>
    <dgm:cxn modelId="{1F87A09A-9128-4537-B1DD-E1ED4E094FCB}" type="presParOf" srcId="{FEFF57AC-078A-43FA-8CCE-C3499480B45E}" destId="{851FD74E-14B5-404A-9970-9289B66794A0}" srcOrd="2" destOrd="0" presId="urn:microsoft.com/office/officeart/2008/layout/LinedList"/>
    <dgm:cxn modelId="{C9CF7F54-5204-457E-BD48-503C4857794C}" type="presParOf" srcId="{D373B705-8B94-400D-84BE-856D1C9645D5}" destId="{165D30C2-0A28-4925-B923-FFDBD3732D65}" srcOrd="5" destOrd="0" presId="urn:microsoft.com/office/officeart/2008/layout/LinedList"/>
    <dgm:cxn modelId="{3E0BF57E-55DB-45F7-920E-C14A01FE059C}" type="presParOf" srcId="{D373B705-8B94-400D-84BE-856D1C9645D5}" destId="{72923567-DF6D-448A-86A1-21F2CB87A5D3}" srcOrd="6" destOrd="0" presId="urn:microsoft.com/office/officeart/2008/layout/LinedList"/>
    <dgm:cxn modelId="{F79BBDCA-5AF1-4AB3-9110-38DC479A76D6}" type="presParOf" srcId="{D373B705-8B94-400D-84BE-856D1C9645D5}" destId="{2F1E65FC-02F1-40E6-A1C5-C8CC5407B509}" srcOrd="7" destOrd="0" presId="urn:microsoft.com/office/officeart/2008/layout/LinedList"/>
    <dgm:cxn modelId="{058526E5-58D9-4503-89F9-9D1E84284CB6}" type="presParOf" srcId="{2F1E65FC-02F1-40E6-A1C5-C8CC5407B509}" destId="{A8426465-A980-41F2-AE80-C385C2C24864}" srcOrd="0" destOrd="0" presId="urn:microsoft.com/office/officeart/2008/layout/LinedList"/>
    <dgm:cxn modelId="{58A2427C-C625-4895-B9C2-39A93C162653}" type="presParOf" srcId="{2F1E65FC-02F1-40E6-A1C5-C8CC5407B509}" destId="{513830F6-D72B-46F6-8E1C-5E0316CC43AA}" srcOrd="1" destOrd="0" presId="urn:microsoft.com/office/officeart/2008/layout/LinedList"/>
    <dgm:cxn modelId="{56AAC14A-B5F4-4B0D-831E-DE506B7003D5}" type="presParOf" srcId="{2F1E65FC-02F1-40E6-A1C5-C8CC5407B509}" destId="{0317823F-7DB4-48AF-86F2-752B512DFC4F}" srcOrd="2" destOrd="0" presId="urn:microsoft.com/office/officeart/2008/layout/LinedList"/>
    <dgm:cxn modelId="{DBB1E2C7-6426-4AB1-AFA7-49AC85A207EF}" type="presParOf" srcId="{D373B705-8B94-400D-84BE-856D1C9645D5}" destId="{3DF2EED3-48A4-48DC-A833-BCFAFDEDCB68}" srcOrd="8" destOrd="0" presId="urn:microsoft.com/office/officeart/2008/layout/LinedList"/>
    <dgm:cxn modelId="{29489435-709E-4E9E-85F6-7CED68FB0073}" type="presParOf" srcId="{D373B705-8B94-400D-84BE-856D1C9645D5}" destId="{67E6CC08-265D-4792-9A2B-91F6F0CF0A84}" srcOrd="9" destOrd="0" presId="urn:microsoft.com/office/officeart/2008/layout/LinedList"/>
    <dgm:cxn modelId="{74E9D2F9-E942-4FA6-A512-71D2363623B4}" type="presParOf" srcId="{D373B705-8B94-400D-84BE-856D1C9645D5}" destId="{6EACA531-2E0A-414E-9CBA-1A73C2621612}" srcOrd="10" destOrd="0" presId="urn:microsoft.com/office/officeart/2008/layout/LinedList"/>
    <dgm:cxn modelId="{75BC2FB2-5253-4458-9489-010B6A8AA27E}" type="presParOf" srcId="{6EACA531-2E0A-414E-9CBA-1A73C2621612}" destId="{226EB272-9BFE-41A0-90BC-B97469226EAC}" srcOrd="0" destOrd="0" presId="urn:microsoft.com/office/officeart/2008/layout/LinedList"/>
    <dgm:cxn modelId="{52A37C63-909E-46DD-8AED-23151FE16CF3}" type="presParOf" srcId="{6EACA531-2E0A-414E-9CBA-1A73C2621612}" destId="{21AC2BFD-7697-4C31-BF7F-E915CDEBD3BE}" srcOrd="1" destOrd="0" presId="urn:microsoft.com/office/officeart/2008/layout/LinedList"/>
    <dgm:cxn modelId="{C5F6888E-76DF-49DD-84CA-6FF19D76D81C}" type="presParOf" srcId="{6EACA531-2E0A-414E-9CBA-1A73C2621612}" destId="{FCB69F88-057F-4B7F-96E3-DB3FC31FC71F}" srcOrd="2" destOrd="0" presId="urn:microsoft.com/office/officeart/2008/layout/LinedList"/>
    <dgm:cxn modelId="{6B117100-FBB8-41EA-B3C9-337C7D3E742A}" type="presParOf" srcId="{D373B705-8B94-400D-84BE-856D1C9645D5}" destId="{8A5C9B5D-FB5D-4359-A5C6-53931171571F}" srcOrd="11" destOrd="0" presId="urn:microsoft.com/office/officeart/2008/layout/LinedList"/>
    <dgm:cxn modelId="{A0B6046A-2B93-4B8E-BDC2-460CF25C6D78}" type="presParOf" srcId="{D373B705-8B94-400D-84BE-856D1C9645D5}" destId="{CE75FF14-88A3-4C52-BB11-A765B81CF3E2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A67F35A-1619-425A-8BAD-B2BA111D4083}" type="doc">
      <dgm:prSet loTypeId="urn:microsoft.com/office/officeart/2008/layout/LinedList" loCatId="list" qsTypeId="urn:microsoft.com/office/officeart/2005/8/quickstyle/3d1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FEABBABF-75A5-4F6B-8327-CB26D242DE4C}">
      <dgm:prSet phldrT="[Текст]" custT="1"/>
      <dgm:spPr>
        <a:solidFill>
          <a:schemeClr val="accent3">
            <a:lumMod val="60000"/>
            <a:lumOff val="40000"/>
          </a:schemeClr>
        </a:solidFill>
        <a:effectLst>
          <a:outerShdw blurRad="50800" dist="38100" dir="18900000" algn="bl" rotWithShape="0">
            <a:prstClr val="black">
              <a:alpha val="40000"/>
            </a:prstClr>
          </a:outerShdw>
        </a:effectLst>
      </dgm:spPr>
      <dgm:t>
        <a:bodyPr vert="vert270"/>
        <a:lstStyle/>
        <a:p>
          <a:pPr algn="ctr"/>
          <a:r>
            <a:rPr lang="ru-RU" sz="2000" b="1" dirty="0" smtClean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Критерии оценки</a:t>
          </a:r>
          <a:endParaRPr lang="ru-RU" sz="2000" b="1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FDC6D5B-9B3D-4888-845B-B1B4E20DAA98}" type="parTrans" cxnId="{D95CEA81-20E6-4803-9AE8-61BD009AABEF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8427468B-72BF-4FEF-80B2-07A846F679C2}" type="sibTrans" cxnId="{D95CEA81-20E6-4803-9AE8-61BD009AABEF}">
      <dgm:prSet/>
      <dgm:spPr/>
      <dgm:t>
        <a:bodyPr/>
        <a:lstStyle/>
        <a:p>
          <a:endParaRPr lang="ru-RU" sz="2000" b="1">
            <a:solidFill>
              <a:schemeClr val="tx1"/>
            </a:solidFill>
          </a:endParaRPr>
        </a:p>
      </dgm:t>
    </dgm:pt>
    <dgm:pt modelId="{0F40714F-E747-4F5E-BB00-893757A96E31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Доля расходов на оплату услуг (работ) физических лиц, исполнителей проекта за счет средств субсидии от размера субсидии, установленного техническим заданием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9F39DCE-05A9-4C7B-94C6-9035D7D9341A}" type="parTrans" cxnId="{BDB80401-EA6C-4A3A-9C67-2AC5895265E3}">
      <dgm:prSet/>
      <dgm:spPr/>
      <dgm:t>
        <a:bodyPr/>
        <a:lstStyle/>
        <a:p>
          <a:endParaRPr lang="ru-RU" sz="2000"/>
        </a:p>
      </dgm:t>
    </dgm:pt>
    <dgm:pt modelId="{AC8D5E74-81C9-44A3-96CB-BEE3EB0E387C}" type="sibTrans" cxnId="{BDB80401-EA6C-4A3A-9C67-2AC5895265E3}">
      <dgm:prSet/>
      <dgm:spPr/>
      <dgm:t>
        <a:bodyPr/>
        <a:lstStyle/>
        <a:p>
          <a:endParaRPr lang="ru-RU" sz="2000"/>
        </a:p>
      </dgm:t>
    </dgm:pt>
    <dgm:pt modelId="{2B195266-784D-4B35-8AF4-EF7C91B5B414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Превышение объема </a:t>
          </a:r>
          <a:r>
            <a:rPr lang="ru-RU" sz="2000" b="1" dirty="0" err="1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софинансирования</a:t>
          </a: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проекта за счет средств из внебюджетных источников, планируемых к привлечению НКО, над объемом средств из внебюджетных источников, установленным в техническом задании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425A386-7EC1-4298-AF3C-DF437910AAA6}" type="parTrans" cxnId="{07481286-7CCF-4C83-BF01-0656AAFBE222}">
      <dgm:prSet/>
      <dgm:spPr/>
      <dgm:t>
        <a:bodyPr/>
        <a:lstStyle/>
        <a:p>
          <a:endParaRPr lang="ru-RU" sz="2000"/>
        </a:p>
      </dgm:t>
    </dgm:pt>
    <dgm:pt modelId="{6584A1A6-22D6-4F03-AE11-D4BABD63DB1B}" type="sibTrans" cxnId="{07481286-7CCF-4C83-BF01-0656AAFBE222}">
      <dgm:prSet/>
      <dgm:spPr/>
      <dgm:t>
        <a:bodyPr/>
        <a:lstStyle/>
        <a:p>
          <a:endParaRPr lang="ru-RU" sz="2000"/>
        </a:p>
      </dgm:t>
    </dgm:pt>
    <dgm:pt modelId="{AD2FD441-B7BF-4969-92BF-D5567DFC07C2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Превышение численности лиц, охватываемых при реализации проекта, представленного НКО, над численностью, установленной в техническом задании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AFA9533-3281-45BB-858D-DFCBC6C9B492}" type="parTrans" cxnId="{C7E9BDA6-1438-467E-8289-A9789B6DCA28}">
      <dgm:prSet/>
      <dgm:spPr/>
      <dgm:t>
        <a:bodyPr/>
        <a:lstStyle/>
        <a:p>
          <a:endParaRPr lang="ru-RU" sz="2000"/>
        </a:p>
      </dgm:t>
    </dgm:pt>
    <dgm:pt modelId="{DB658C66-858B-440C-B73B-4081D3CB75EC}" type="sibTrans" cxnId="{C7E9BDA6-1438-467E-8289-A9789B6DCA28}">
      <dgm:prSet/>
      <dgm:spPr/>
      <dgm:t>
        <a:bodyPr/>
        <a:lstStyle/>
        <a:p>
          <a:endParaRPr lang="ru-RU" sz="2000"/>
        </a:p>
      </dgm:t>
    </dgm:pt>
    <dgm:pt modelId="{282090DD-F95E-4ABD-B903-371338E4C026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Представление отчетных документов </a:t>
          </a:r>
          <a:b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 соглашениям, заключенным в течение двух лет, предшествующих дате подачи документов для участия в конкурсе, </a:t>
          </a:r>
          <a:r>
            <a:rPr lang="ru-RU" sz="2000" b="1" dirty="0" smtClean="0">
              <a:solidFill>
                <a:srgbClr val="C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соответствии с Порядком </a:t>
          </a:r>
          <a:r>
            <a:rPr lang="ru-RU" sz="20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без нарушения срока </a:t>
          </a:r>
          <a:endParaRPr lang="ru-RU" sz="2000" b="1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1AD6144-662B-438D-B568-94979C70C422}" type="parTrans" cxnId="{F9E06A51-3CBF-41F1-8574-263E2A39CB63}">
      <dgm:prSet/>
      <dgm:spPr/>
      <dgm:t>
        <a:bodyPr/>
        <a:lstStyle/>
        <a:p>
          <a:endParaRPr lang="ru-RU" sz="2000"/>
        </a:p>
      </dgm:t>
    </dgm:pt>
    <dgm:pt modelId="{B124B455-9D8C-4C0D-858F-C1FBA5D9FD40}" type="sibTrans" cxnId="{F9E06A51-3CBF-41F1-8574-263E2A39CB63}">
      <dgm:prSet/>
      <dgm:spPr/>
      <dgm:t>
        <a:bodyPr/>
        <a:lstStyle/>
        <a:p>
          <a:endParaRPr lang="ru-RU" sz="2000"/>
        </a:p>
      </dgm:t>
    </dgm:pt>
    <dgm:pt modelId="{267A2226-AE6D-4D33-B768-D6EC7CD90084}" type="pres">
      <dgm:prSet presAssocID="{5A67F35A-1619-425A-8BAD-B2BA111D4083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D9E20B6-40EB-4BC5-9AB6-B448BAE2393B}" type="pres">
      <dgm:prSet presAssocID="{FEABBABF-75A5-4F6B-8327-CB26D242DE4C}" presName="thickLine" presStyleLbl="alignNode1" presStyleIdx="0" presStyleCnt="1"/>
      <dgm:spPr/>
    </dgm:pt>
    <dgm:pt modelId="{41392E5E-8A3D-44C7-B1D7-36FE928119C9}" type="pres">
      <dgm:prSet presAssocID="{FEABBABF-75A5-4F6B-8327-CB26D242DE4C}" presName="horz1" presStyleCnt="0"/>
      <dgm:spPr/>
    </dgm:pt>
    <dgm:pt modelId="{7EB14199-61EA-4699-97ED-652851949343}" type="pres">
      <dgm:prSet presAssocID="{FEABBABF-75A5-4F6B-8327-CB26D242DE4C}" presName="tx1" presStyleLbl="revTx" presStyleIdx="0" presStyleCnt="5" custScaleX="42255"/>
      <dgm:spPr/>
      <dgm:t>
        <a:bodyPr/>
        <a:lstStyle/>
        <a:p>
          <a:endParaRPr lang="ru-RU"/>
        </a:p>
      </dgm:t>
    </dgm:pt>
    <dgm:pt modelId="{85BDFA2F-4D1C-415D-AB51-C30FB804E6F9}" type="pres">
      <dgm:prSet presAssocID="{FEABBABF-75A5-4F6B-8327-CB26D242DE4C}" presName="vert1" presStyleCnt="0"/>
      <dgm:spPr/>
    </dgm:pt>
    <dgm:pt modelId="{038BA3DE-E8F5-4556-841F-13EC684D3647}" type="pres">
      <dgm:prSet presAssocID="{0F40714F-E747-4F5E-BB00-893757A96E31}" presName="vertSpace2a" presStyleCnt="0"/>
      <dgm:spPr/>
    </dgm:pt>
    <dgm:pt modelId="{4A344A4D-2F96-49D6-8432-E3D2F7CB4135}" type="pres">
      <dgm:prSet presAssocID="{0F40714F-E747-4F5E-BB00-893757A96E31}" presName="horz2" presStyleCnt="0"/>
      <dgm:spPr/>
    </dgm:pt>
    <dgm:pt modelId="{B074F001-02A3-40C8-A033-5C6D074790A3}" type="pres">
      <dgm:prSet presAssocID="{0F40714F-E747-4F5E-BB00-893757A96E31}" presName="horzSpace2" presStyleCnt="0"/>
      <dgm:spPr/>
    </dgm:pt>
    <dgm:pt modelId="{28D89CE9-8C21-4B01-8349-F89ADB6EFBE9}" type="pres">
      <dgm:prSet presAssocID="{0F40714F-E747-4F5E-BB00-893757A96E31}" presName="tx2" presStyleLbl="revTx" presStyleIdx="1" presStyleCnt="5" custScaleX="111554" custScaleY="80237"/>
      <dgm:spPr/>
      <dgm:t>
        <a:bodyPr/>
        <a:lstStyle/>
        <a:p>
          <a:endParaRPr lang="ru-RU"/>
        </a:p>
      </dgm:t>
    </dgm:pt>
    <dgm:pt modelId="{71219769-0D95-4CCB-B837-A10461C545E7}" type="pres">
      <dgm:prSet presAssocID="{0F40714F-E747-4F5E-BB00-893757A96E31}" presName="vert2" presStyleCnt="0"/>
      <dgm:spPr/>
    </dgm:pt>
    <dgm:pt modelId="{783342EA-6586-4621-AE6D-76AB245B13E7}" type="pres">
      <dgm:prSet presAssocID="{0F40714F-E747-4F5E-BB00-893757A96E31}" presName="thinLine2b" presStyleLbl="callout" presStyleIdx="0" presStyleCnt="4"/>
      <dgm:spPr/>
    </dgm:pt>
    <dgm:pt modelId="{F812B2A4-9D57-435D-A245-8DB4C6C74EA7}" type="pres">
      <dgm:prSet presAssocID="{0F40714F-E747-4F5E-BB00-893757A96E31}" presName="vertSpace2b" presStyleCnt="0"/>
      <dgm:spPr/>
    </dgm:pt>
    <dgm:pt modelId="{7F6F35E6-5F6A-4C01-9649-21AA2A928E7B}" type="pres">
      <dgm:prSet presAssocID="{2B195266-784D-4B35-8AF4-EF7C91B5B414}" presName="horz2" presStyleCnt="0"/>
      <dgm:spPr/>
    </dgm:pt>
    <dgm:pt modelId="{E4CD0A0A-D900-4F7B-8239-395F1B161746}" type="pres">
      <dgm:prSet presAssocID="{2B195266-784D-4B35-8AF4-EF7C91B5B414}" presName="horzSpace2" presStyleCnt="0"/>
      <dgm:spPr/>
    </dgm:pt>
    <dgm:pt modelId="{94944C02-2D9F-4666-99A7-9BEF74ED0B89}" type="pres">
      <dgm:prSet presAssocID="{2B195266-784D-4B35-8AF4-EF7C91B5B414}" presName="tx2" presStyleLbl="revTx" presStyleIdx="2" presStyleCnt="5" custScaleX="113865"/>
      <dgm:spPr/>
      <dgm:t>
        <a:bodyPr/>
        <a:lstStyle/>
        <a:p>
          <a:endParaRPr lang="ru-RU"/>
        </a:p>
      </dgm:t>
    </dgm:pt>
    <dgm:pt modelId="{879B3B5F-C4A1-4353-AD39-2214BA2E0238}" type="pres">
      <dgm:prSet presAssocID="{2B195266-784D-4B35-8AF4-EF7C91B5B414}" presName="vert2" presStyleCnt="0"/>
      <dgm:spPr/>
    </dgm:pt>
    <dgm:pt modelId="{B052B598-705D-4E92-9AF3-A46886A4A9B9}" type="pres">
      <dgm:prSet presAssocID="{2B195266-784D-4B35-8AF4-EF7C91B5B414}" presName="thinLine2b" presStyleLbl="callout" presStyleIdx="1" presStyleCnt="4"/>
      <dgm:spPr/>
    </dgm:pt>
    <dgm:pt modelId="{4A66FAAA-E8C0-4536-BD4B-3E0B33A49805}" type="pres">
      <dgm:prSet presAssocID="{2B195266-784D-4B35-8AF4-EF7C91B5B414}" presName="vertSpace2b" presStyleCnt="0"/>
      <dgm:spPr/>
    </dgm:pt>
    <dgm:pt modelId="{6A495A75-2F48-411D-8261-7DC728160086}" type="pres">
      <dgm:prSet presAssocID="{AD2FD441-B7BF-4969-92BF-D5567DFC07C2}" presName="horz2" presStyleCnt="0"/>
      <dgm:spPr/>
    </dgm:pt>
    <dgm:pt modelId="{C40EA71B-DA4D-41C9-94B7-D279E44DE459}" type="pres">
      <dgm:prSet presAssocID="{AD2FD441-B7BF-4969-92BF-D5567DFC07C2}" presName="horzSpace2" presStyleCnt="0"/>
      <dgm:spPr/>
    </dgm:pt>
    <dgm:pt modelId="{F98FA859-B8C4-47A9-B87C-1439A0485B42}" type="pres">
      <dgm:prSet presAssocID="{AD2FD441-B7BF-4969-92BF-D5567DFC07C2}" presName="tx2" presStyleLbl="revTx" presStyleIdx="3" presStyleCnt="5" custScaleX="111462" custScaleY="82077"/>
      <dgm:spPr/>
      <dgm:t>
        <a:bodyPr/>
        <a:lstStyle/>
        <a:p>
          <a:endParaRPr lang="ru-RU"/>
        </a:p>
      </dgm:t>
    </dgm:pt>
    <dgm:pt modelId="{78BB59FC-60BF-4C61-8ED7-71605E5FD482}" type="pres">
      <dgm:prSet presAssocID="{AD2FD441-B7BF-4969-92BF-D5567DFC07C2}" presName="vert2" presStyleCnt="0"/>
      <dgm:spPr/>
    </dgm:pt>
    <dgm:pt modelId="{EF1D27F9-65A3-4473-8BA0-90D8FB3CCBFF}" type="pres">
      <dgm:prSet presAssocID="{AD2FD441-B7BF-4969-92BF-D5567DFC07C2}" presName="thinLine2b" presStyleLbl="callout" presStyleIdx="2" presStyleCnt="4"/>
      <dgm:spPr/>
    </dgm:pt>
    <dgm:pt modelId="{E6A6B8AA-527F-432E-B8D2-5183EE594570}" type="pres">
      <dgm:prSet presAssocID="{AD2FD441-B7BF-4969-92BF-D5567DFC07C2}" presName="vertSpace2b" presStyleCnt="0"/>
      <dgm:spPr/>
    </dgm:pt>
    <dgm:pt modelId="{74E668A3-C086-46D7-B90F-3A50DC4D1A70}" type="pres">
      <dgm:prSet presAssocID="{282090DD-F95E-4ABD-B903-371338E4C026}" presName="horz2" presStyleCnt="0"/>
      <dgm:spPr/>
    </dgm:pt>
    <dgm:pt modelId="{2215704B-D334-43ED-B060-738D8106A6E0}" type="pres">
      <dgm:prSet presAssocID="{282090DD-F95E-4ABD-B903-371338E4C026}" presName="horzSpace2" presStyleCnt="0"/>
      <dgm:spPr/>
    </dgm:pt>
    <dgm:pt modelId="{386E8293-4F67-4126-8AF4-BA963F33BF81}" type="pres">
      <dgm:prSet presAssocID="{282090DD-F95E-4ABD-B903-371338E4C026}" presName="tx2" presStyleLbl="revTx" presStyleIdx="4" presStyleCnt="5" custScaleX="111462" custScaleY="114946"/>
      <dgm:spPr/>
      <dgm:t>
        <a:bodyPr/>
        <a:lstStyle/>
        <a:p>
          <a:endParaRPr lang="ru-RU"/>
        </a:p>
      </dgm:t>
    </dgm:pt>
    <dgm:pt modelId="{2A884E11-FA64-48D5-9431-3829D48842C9}" type="pres">
      <dgm:prSet presAssocID="{282090DD-F95E-4ABD-B903-371338E4C026}" presName="vert2" presStyleCnt="0"/>
      <dgm:spPr/>
    </dgm:pt>
    <dgm:pt modelId="{6D759081-B9B0-4B7F-B12C-C4692088378F}" type="pres">
      <dgm:prSet presAssocID="{282090DD-F95E-4ABD-B903-371338E4C026}" presName="thinLine2b" presStyleLbl="callout" presStyleIdx="3" presStyleCnt="4"/>
      <dgm:spPr/>
    </dgm:pt>
    <dgm:pt modelId="{CEA86E6D-15AE-49AD-9DFC-5120547CE99F}" type="pres">
      <dgm:prSet presAssocID="{282090DD-F95E-4ABD-B903-371338E4C026}" presName="vertSpace2b" presStyleCnt="0"/>
      <dgm:spPr/>
    </dgm:pt>
  </dgm:ptLst>
  <dgm:cxnLst>
    <dgm:cxn modelId="{C7E9BDA6-1438-467E-8289-A9789B6DCA28}" srcId="{FEABBABF-75A5-4F6B-8327-CB26D242DE4C}" destId="{AD2FD441-B7BF-4969-92BF-D5567DFC07C2}" srcOrd="2" destOrd="0" parTransId="{9AFA9533-3281-45BB-858D-DFCBC6C9B492}" sibTransId="{DB658C66-858B-440C-B73B-4081D3CB75EC}"/>
    <dgm:cxn modelId="{307C8DA1-0496-4ED1-93B0-46F4792E0ED9}" type="presOf" srcId="{0F40714F-E747-4F5E-BB00-893757A96E31}" destId="{28D89CE9-8C21-4B01-8349-F89ADB6EFBE9}" srcOrd="0" destOrd="0" presId="urn:microsoft.com/office/officeart/2008/layout/LinedList"/>
    <dgm:cxn modelId="{21B0CD2B-1378-447D-8D5F-2B405A6AF191}" type="presOf" srcId="{5A67F35A-1619-425A-8BAD-B2BA111D4083}" destId="{267A2226-AE6D-4D33-B768-D6EC7CD90084}" srcOrd="0" destOrd="0" presId="urn:microsoft.com/office/officeart/2008/layout/LinedList"/>
    <dgm:cxn modelId="{BDB80401-EA6C-4A3A-9C67-2AC5895265E3}" srcId="{FEABBABF-75A5-4F6B-8327-CB26D242DE4C}" destId="{0F40714F-E747-4F5E-BB00-893757A96E31}" srcOrd="0" destOrd="0" parTransId="{09F39DCE-05A9-4C7B-94C6-9035D7D9341A}" sibTransId="{AC8D5E74-81C9-44A3-96CB-BEE3EB0E387C}"/>
    <dgm:cxn modelId="{00C7A166-623E-4FB8-BE0C-586803438ECD}" type="presOf" srcId="{2B195266-784D-4B35-8AF4-EF7C91B5B414}" destId="{94944C02-2D9F-4666-99A7-9BEF74ED0B89}" srcOrd="0" destOrd="0" presId="urn:microsoft.com/office/officeart/2008/layout/LinedList"/>
    <dgm:cxn modelId="{DEC82C2B-46C4-42A7-A097-4E49383ACEB0}" type="presOf" srcId="{AD2FD441-B7BF-4969-92BF-D5567DFC07C2}" destId="{F98FA859-B8C4-47A9-B87C-1439A0485B42}" srcOrd="0" destOrd="0" presId="urn:microsoft.com/office/officeart/2008/layout/LinedList"/>
    <dgm:cxn modelId="{14650A1C-4479-485D-97F9-20EA92F0633B}" type="presOf" srcId="{FEABBABF-75A5-4F6B-8327-CB26D242DE4C}" destId="{7EB14199-61EA-4699-97ED-652851949343}" srcOrd="0" destOrd="0" presId="urn:microsoft.com/office/officeart/2008/layout/LinedList"/>
    <dgm:cxn modelId="{07481286-7CCF-4C83-BF01-0656AAFBE222}" srcId="{FEABBABF-75A5-4F6B-8327-CB26D242DE4C}" destId="{2B195266-784D-4B35-8AF4-EF7C91B5B414}" srcOrd="1" destOrd="0" parTransId="{6425A386-7EC1-4298-AF3C-DF437910AAA6}" sibTransId="{6584A1A6-22D6-4F03-AE11-D4BABD63DB1B}"/>
    <dgm:cxn modelId="{B0AB4C69-C3D2-430D-A391-73964788C2D8}" type="presOf" srcId="{282090DD-F95E-4ABD-B903-371338E4C026}" destId="{386E8293-4F67-4126-8AF4-BA963F33BF81}" srcOrd="0" destOrd="0" presId="urn:microsoft.com/office/officeart/2008/layout/LinedList"/>
    <dgm:cxn modelId="{D95CEA81-20E6-4803-9AE8-61BD009AABEF}" srcId="{5A67F35A-1619-425A-8BAD-B2BA111D4083}" destId="{FEABBABF-75A5-4F6B-8327-CB26D242DE4C}" srcOrd="0" destOrd="0" parTransId="{EFDC6D5B-9B3D-4888-845B-B1B4E20DAA98}" sibTransId="{8427468B-72BF-4FEF-80B2-07A846F679C2}"/>
    <dgm:cxn modelId="{F9E06A51-3CBF-41F1-8574-263E2A39CB63}" srcId="{FEABBABF-75A5-4F6B-8327-CB26D242DE4C}" destId="{282090DD-F95E-4ABD-B903-371338E4C026}" srcOrd="3" destOrd="0" parTransId="{81AD6144-662B-438D-B568-94979C70C422}" sibTransId="{B124B455-9D8C-4C0D-858F-C1FBA5D9FD40}"/>
    <dgm:cxn modelId="{5F1C62E9-CF3B-4086-AE02-87971752E16F}" type="presParOf" srcId="{267A2226-AE6D-4D33-B768-D6EC7CD90084}" destId="{CD9E20B6-40EB-4BC5-9AB6-B448BAE2393B}" srcOrd="0" destOrd="0" presId="urn:microsoft.com/office/officeart/2008/layout/LinedList"/>
    <dgm:cxn modelId="{0897D09F-7FEA-4BE5-82AD-74DC079AAF23}" type="presParOf" srcId="{267A2226-AE6D-4D33-B768-D6EC7CD90084}" destId="{41392E5E-8A3D-44C7-B1D7-36FE928119C9}" srcOrd="1" destOrd="0" presId="urn:microsoft.com/office/officeart/2008/layout/LinedList"/>
    <dgm:cxn modelId="{E7A0E86C-F871-49D8-94A3-BAE377675292}" type="presParOf" srcId="{41392E5E-8A3D-44C7-B1D7-36FE928119C9}" destId="{7EB14199-61EA-4699-97ED-652851949343}" srcOrd="0" destOrd="0" presId="urn:microsoft.com/office/officeart/2008/layout/LinedList"/>
    <dgm:cxn modelId="{2D45F016-EF6C-4140-ABF2-8C978A8ED2E0}" type="presParOf" srcId="{41392E5E-8A3D-44C7-B1D7-36FE928119C9}" destId="{85BDFA2F-4D1C-415D-AB51-C30FB804E6F9}" srcOrd="1" destOrd="0" presId="urn:microsoft.com/office/officeart/2008/layout/LinedList"/>
    <dgm:cxn modelId="{33018660-1989-4E51-A377-83E9B5209359}" type="presParOf" srcId="{85BDFA2F-4D1C-415D-AB51-C30FB804E6F9}" destId="{038BA3DE-E8F5-4556-841F-13EC684D3647}" srcOrd="0" destOrd="0" presId="urn:microsoft.com/office/officeart/2008/layout/LinedList"/>
    <dgm:cxn modelId="{E0850502-7C1B-4158-AE4B-2F6A28B13360}" type="presParOf" srcId="{85BDFA2F-4D1C-415D-AB51-C30FB804E6F9}" destId="{4A344A4D-2F96-49D6-8432-E3D2F7CB4135}" srcOrd="1" destOrd="0" presId="urn:microsoft.com/office/officeart/2008/layout/LinedList"/>
    <dgm:cxn modelId="{4E95E5C7-7C70-4E68-AD99-17C934FE9C35}" type="presParOf" srcId="{4A344A4D-2F96-49D6-8432-E3D2F7CB4135}" destId="{B074F001-02A3-40C8-A033-5C6D074790A3}" srcOrd="0" destOrd="0" presId="urn:microsoft.com/office/officeart/2008/layout/LinedList"/>
    <dgm:cxn modelId="{1C8BEF4A-A114-4707-8949-EC92E8834CC0}" type="presParOf" srcId="{4A344A4D-2F96-49D6-8432-E3D2F7CB4135}" destId="{28D89CE9-8C21-4B01-8349-F89ADB6EFBE9}" srcOrd="1" destOrd="0" presId="urn:microsoft.com/office/officeart/2008/layout/LinedList"/>
    <dgm:cxn modelId="{ECD0547A-EB84-4CAC-B73A-E41B01AB0152}" type="presParOf" srcId="{4A344A4D-2F96-49D6-8432-E3D2F7CB4135}" destId="{71219769-0D95-4CCB-B837-A10461C545E7}" srcOrd="2" destOrd="0" presId="urn:microsoft.com/office/officeart/2008/layout/LinedList"/>
    <dgm:cxn modelId="{923A15D2-519D-44EE-8FB1-30578C952097}" type="presParOf" srcId="{85BDFA2F-4D1C-415D-AB51-C30FB804E6F9}" destId="{783342EA-6586-4621-AE6D-76AB245B13E7}" srcOrd="2" destOrd="0" presId="urn:microsoft.com/office/officeart/2008/layout/LinedList"/>
    <dgm:cxn modelId="{72514C21-0A2D-4C95-AC03-70495A7C3AD9}" type="presParOf" srcId="{85BDFA2F-4D1C-415D-AB51-C30FB804E6F9}" destId="{F812B2A4-9D57-435D-A245-8DB4C6C74EA7}" srcOrd="3" destOrd="0" presId="urn:microsoft.com/office/officeart/2008/layout/LinedList"/>
    <dgm:cxn modelId="{18A9C5FC-5C2F-48F7-AD0E-26EB28793246}" type="presParOf" srcId="{85BDFA2F-4D1C-415D-AB51-C30FB804E6F9}" destId="{7F6F35E6-5F6A-4C01-9649-21AA2A928E7B}" srcOrd="4" destOrd="0" presId="urn:microsoft.com/office/officeart/2008/layout/LinedList"/>
    <dgm:cxn modelId="{A6D1DF82-53D3-4782-B530-8E7A2AE6B119}" type="presParOf" srcId="{7F6F35E6-5F6A-4C01-9649-21AA2A928E7B}" destId="{E4CD0A0A-D900-4F7B-8239-395F1B161746}" srcOrd="0" destOrd="0" presId="urn:microsoft.com/office/officeart/2008/layout/LinedList"/>
    <dgm:cxn modelId="{7EC74C6E-6542-4537-B845-05C0B0D5C620}" type="presParOf" srcId="{7F6F35E6-5F6A-4C01-9649-21AA2A928E7B}" destId="{94944C02-2D9F-4666-99A7-9BEF74ED0B89}" srcOrd="1" destOrd="0" presId="urn:microsoft.com/office/officeart/2008/layout/LinedList"/>
    <dgm:cxn modelId="{B119B392-97D8-4D4A-B4FD-AF0EA794DB04}" type="presParOf" srcId="{7F6F35E6-5F6A-4C01-9649-21AA2A928E7B}" destId="{879B3B5F-C4A1-4353-AD39-2214BA2E0238}" srcOrd="2" destOrd="0" presId="urn:microsoft.com/office/officeart/2008/layout/LinedList"/>
    <dgm:cxn modelId="{BA2A4072-19A7-4471-A3FC-CD3D86A18FE9}" type="presParOf" srcId="{85BDFA2F-4D1C-415D-AB51-C30FB804E6F9}" destId="{B052B598-705D-4E92-9AF3-A46886A4A9B9}" srcOrd="5" destOrd="0" presId="urn:microsoft.com/office/officeart/2008/layout/LinedList"/>
    <dgm:cxn modelId="{864DFAB0-8123-4AFC-BBB4-E8372584F54A}" type="presParOf" srcId="{85BDFA2F-4D1C-415D-AB51-C30FB804E6F9}" destId="{4A66FAAA-E8C0-4536-BD4B-3E0B33A49805}" srcOrd="6" destOrd="0" presId="urn:microsoft.com/office/officeart/2008/layout/LinedList"/>
    <dgm:cxn modelId="{817341BC-76A1-405A-84E9-0D1402C06978}" type="presParOf" srcId="{85BDFA2F-4D1C-415D-AB51-C30FB804E6F9}" destId="{6A495A75-2F48-411D-8261-7DC728160086}" srcOrd="7" destOrd="0" presId="urn:microsoft.com/office/officeart/2008/layout/LinedList"/>
    <dgm:cxn modelId="{D0CDF53C-394D-4138-9B4F-EABC181DC80F}" type="presParOf" srcId="{6A495A75-2F48-411D-8261-7DC728160086}" destId="{C40EA71B-DA4D-41C9-94B7-D279E44DE459}" srcOrd="0" destOrd="0" presId="urn:microsoft.com/office/officeart/2008/layout/LinedList"/>
    <dgm:cxn modelId="{687FE628-C140-4364-B198-15FCC0FFAA73}" type="presParOf" srcId="{6A495A75-2F48-411D-8261-7DC728160086}" destId="{F98FA859-B8C4-47A9-B87C-1439A0485B42}" srcOrd="1" destOrd="0" presId="urn:microsoft.com/office/officeart/2008/layout/LinedList"/>
    <dgm:cxn modelId="{A76D4287-FBB8-4C21-B2C4-57B3E9FB1CD2}" type="presParOf" srcId="{6A495A75-2F48-411D-8261-7DC728160086}" destId="{78BB59FC-60BF-4C61-8ED7-71605E5FD482}" srcOrd="2" destOrd="0" presId="urn:microsoft.com/office/officeart/2008/layout/LinedList"/>
    <dgm:cxn modelId="{0729976D-0066-47E9-B707-CA5335DBA494}" type="presParOf" srcId="{85BDFA2F-4D1C-415D-AB51-C30FB804E6F9}" destId="{EF1D27F9-65A3-4473-8BA0-90D8FB3CCBFF}" srcOrd="8" destOrd="0" presId="urn:microsoft.com/office/officeart/2008/layout/LinedList"/>
    <dgm:cxn modelId="{01B723DC-5F72-4C3E-9D98-800CA866BAFE}" type="presParOf" srcId="{85BDFA2F-4D1C-415D-AB51-C30FB804E6F9}" destId="{E6A6B8AA-527F-432E-B8D2-5183EE594570}" srcOrd="9" destOrd="0" presId="urn:microsoft.com/office/officeart/2008/layout/LinedList"/>
    <dgm:cxn modelId="{EC95D09A-F684-4A5C-862F-D0955405D6FF}" type="presParOf" srcId="{85BDFA2F-4D1C-415D-AB51-C30FB804E6F9}" destId="{74E668A3-C086-46D7-B90F-3A50DC4D1A70}" srcOrd="10" destOrd="0" presId="urn:microsoft.com/office/officeart/2008/layout/LinedList"/>
    <dgm:cxn modelId="{8B913991-F7B5-470E-851F-6D4B15B13F26}" type="presParOf" srcId="{74E668A3-C086-46D7-B90F-3A50DC4D1A70}" destId="{2215704B-D334-43ED-B060-738D8106A6E0}" srcOrd="0" destOrd="0" presId="urn:microsoft.com/office/officeart/2008/layout/LinedList"/>
    <dgm:cxn modelId="{C71A5AE0-B1E1-4758-8D5B-F4364476595A}" type="presParOf" srcId="{74E668A3-C086-46D7-B90F-3A50DC4D1A70}" destId="{386E8293-4F67-4126-8AF4-BA963F33BF81}" srcOrd="1" destOrd="0" presId="urn:microsoft.com/office/officeart/2008/layout/LinedList"/>
    <dgm:cxn modelId="{A46E178A-DE2D-4D0D-8062-6DD10950F269}" type="presParOf" srcId="{74E668A3-C086-46D7-B90F-3A50DC4D1A70}" destId="{2A884E11-FA64-48D5-9431-3829D48842C9}" srcOrd="2" destOrd="0" presId="urn:microsoft.com/office/officeart/2008/layout/LinedList"/>
    <dgm:cxn modelId="{5BD8A123-FE7F-4486-A316-D28C78F17642}" type="presParOf" srcId="{85BDFA2F-4D1C-415D-AB51-C30FB804E6F9}" destId="{6D759081-B9B0-4B7F-B12C-C4692088378F}" srcOrd="11" destOrd="0" presId="urn:microsoft.com/office/officeart/2008/layout/LinedList"/>
    <dgm:cxn modelId="{3B69D862-4509-4813-88A0-762B0C0DA2D2}" type="presParOf" srcId="{85BDFA2F-4D1C-415D-AB51-C30FB804E6F9}" destId="{CEA86E6D-15AE-49AD-9DFC-5120547CE99F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B16FEA2-981D-467B-8557-4DEEBACB2976}" type="doc">
      <dgm:prSet loTypeId="urn:microsoft.com/office/officeart/2005/8/layout/chevron2" loCatId="list" qsTypeId="urn:microsoft.com/office/officeart/2005/8/quickstyle/simple3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54A12EC8-75C6-46AF-9AA2-30274AD0F86F}">
      <dgm:prSet phldrT="[Текст]" phldr="1" custT="1"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82D2FA64-E7FD-4C2E-9617-58D611E84FE3}" type="parTrans" cxnId="{A744FE80-778F-4E7B-A807-E6F053F71101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45BDDAAE-62A4-415D-ABFC-C21AFFA22554}" type="sibTrans" cxnId="{A744FE80-778F-4E7B-A807-E6F053F71101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1FF7A254-5938-47C3-A6E2-E647599ADFFD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Победителем конкурса признается организация, набравшая наибольшее количество баллов в соответствии с критериями оценки </a:t>
          </a:r>
          <a:endParaRPr lang="ru-RU" sz="2000" dirty="0">
            <a:solidFill>
              <a:schemeClr val="tx1"/>
            </a:solidFill>
          </a:endParaRPr>
        </a:p>
      </dgm:t>
    </dgm:pt>
    <dgm:pt modelId="{4C0F5BBF-9F37-42D8-9E0A-1755A3CBD950}" type="parTrans" cxnId="{D4EA9863-49AC-46BE-AD94-1B6327B4F78E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A1640066-CC5C-490C-830D-10064F39A74C}" type="sibTrans" cxnId="{D4EA9863-49AC-46BE-AD94-1B6327B4F78E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99028B13-476D-4557-A535-A195096C00E5}">
      <dgm:prSet phldrT="[Текст]" phldr="1" custT="1"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8ADEBD3B-819B-42C7-AD51-8B8001F64AF5}" type="parTrans" cxnId="{49D7FBB4-5AE8-4915-A25B-940F7F769279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99107B65-8C95-4442-B936-20EC924DC8B1}" type="sibTrans" cxnId="{49D7FBB4-5AE8-4915-A25B-940F7F769279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8EAD4B22-F49E-492F-BE9D-5A89BC4AB422}">
      <dgm:prSet phldrT="[Текст]" custT="1"/>
      <dgm:spPr/>
      <dgm:t>
        <a:bodyPr/>
        <a:lstStyle/>
        <a:p>
          <a:r>
            <a:rPr kumimoji="0" lang="ru-RU" sz="2000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 равном количестве баллов – приоритет СО НКО </a:t>
          </a:r>
          <a:r>
            <a: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– исполнителю общественно полезных услуг, которая на  протяжении года и более оказывает общественно полезные услуги, указанные в пунктах 1–3 перечня общественно полезных услуг</a:t>
          </a:r>
          <a:endParaRPr lang="ru-RU" sz="2000" dirty="0">
            <a:solidFill>
              <a:schemeClr val="tx1"/>
            </a:solidFill>
          </a:endParaRPr>
        </a:p>
      </dgm:t>
    </dgm:pt>
    <dgm:pt modelId="{6F531165-4789-4DDB-9965-5EA36CC7AEEB}" type="parTrans" cxnId="{FC468069-7911-4670-BAB2-455F996EC5FE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4ABD9B17-F3B1-45B8-AB1C-C6FEE918DD2D}" type="sibTrans" cxnId="{FC468069-7911-4670-BAB2-455F996EC5FE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613F495E-3E33-4E73-B5A8-D37369E7B525}">
      <dgm:prSet phldrT="[Текст]" phldr="1" custT="1"/>
      <dgm:spPr/>
      <dgm:t>
        <a:bodyPr/>
        <a:lstStyle/>
        <a:p>
          <a:endParaRPr lang="ru-RU" sz="2000" dirty="0">
            <a:solidFill>
              <a:schemeClr val="tx1"/>
            </a:solidFill>
          </a:endParaRPr>
        </a:p>
      </dgm:t>
    </dgm:pt>
    <dgm:pt modelId="{93F7DCBF-AAD8-4D46-B6CE-C8F84B0F757D}" type="parTrans" cxnId="{A5E8C7F5-239B-49C9-A025-9065AF594032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FD5EAB6E-4A78-4F28-9E33-4D78439786E4}" type="sibTrans" cxnId="{A5E8C7F5-239B-49C9-A025-9065AF594032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0F3F71B9-5491-4BF5-8925-95E1469365B1}">
      <dgm:prSet phldrT="[Текст]" custT="1"/>
      <dgm:spPr/>
      <dgm:t>
        <a:bodyPr/>
        <a:lstStyle/>
        <a:p>
          <a:r>
            <a:rPr kumimoji="0" lang="ru-RU" sz="2000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 равном количестве </a:t>
          </a:r>
          <a:r>
            <a: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баллов – </a:t>
          </a:r>
          <a:r>
            <a:rPr kumimoji="0" lang="ru-RU" sz="2000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приоритет </a:t>
          </a:r>
          <a:r>
            <a: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 НКО – исполнителю общественно полезных услуг </a:t>
          </a:r>
          <a:r>
            <a:rPr kumimoji="0" lang="ru-RU" sz="2000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 дате и времени подачи документов</a:t>
          </a:r>
          <a:endParaRPr lang="ru-RU" sz="2000" dirty="0">
            <a:solidFill>
              <a:schemeClr val="tx1"/>
            </a:solidFill>
          </a:endParaRPr>
        </a:p>
      </dgm:t>
    </dgm:pt>
    <dgm:pt modelId="{30244E91-E8A7-42D9-A15E-0D7BEFB31AA0}" type="parTrans" cxnId="{3D714CAB-AF84-47D2-A3DD-4F7149ADD530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81CB614B-033D-4D54-967E-288CD4E036C5}" type="sibTrans" cxnId="{3D714CAB-AF84-47D2-A3DD-4F7149ADD530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489AFBF2-93C1-4DB1-BCAA-3BF784FA7AE1}" type="pres">
      <dgm:prSet presAssocID="{7B16FEA2-981D-467B-8557-4DEEBACB297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8A1FC9-F196-4BCB-B8F7-F73FE2A6CDD1}" type="pres">
      <dgm:prSet presAssocID="{54A12EC8-75C6-46AF-9AA2-30274AD0F86F}" presName="composite" presStyleCnt="0"/>
      <dgm:spPr/>
    </dgm:pt>
    <dgm:pt modelId="{19736F70-0770-48DA-ADB2-58A455FD2F62}" type="pres">
      <dgm:prSet presAssocID="{54A12EC8-75C6-46AF-9AA2-30274AD0F86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C8AAEF-D86C-4B1A-BDF7-2456293697D5}" type="pres">
      <dgm:prSet presAssocID="{54A12EC8-75C6-46AF-9AA2-30274AD0F86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3A54C8-4EDB-4B89-87B5-7E6AEAAFAC09}" type="pres">
      <dgm:prSet presAssocID="{45BDDAAE-62A4-415D-ABFC-C21AFFA22554}" presName="sp" presStyleCnt="0"/>
      <dgm:spPr/>
    </dgm:pt>
    <dgm:pt modelId="{4B69EEC3-C19A-436C-9258-E6FADF760E5A}" type="pres">
      <dgm:prSet presAssocID="{99028B13-476D-4557-A535-A195096C00E5}" presName="composite" presStyleCnt="0"/>
      <dgm:spPr/>
    </dgm:pt>
    <dgm:pt modelId="{B42C7D34-946D-45D0-97AB-91DDA1F1D1CD}" type="pres">
      <dgm:prSet presAssocID="{99028B13-476D-4557-A535-A195096C00E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3CEDFB-BA05-4CDE-9D68-05EC2C2F5FA7}" type="pres">
      <dgm:prSet presAssocID="{99028B13-476D-4557-A535-A195096C00E5}" presName="descendantText" presStyleLbl="alignAcc1" presStyleIdx="1" presStyleCnt="3" custScaleY="151404" custLinFactNeighborX="-343" custLinFactNeighborY="-86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E73B31-9E40-405F-B183-CAB4E8286696}" type="pres">
      <dgm:prSet presAssocID="{99107B65-8C95-4442-B936-20EC924DC8B1}" presName="sp" presStyleCnt="0"/>
      <dgm:spPr/>
    </dgm:pt>
    <dgm:pt modelId="{91466249-A346-49B3-9144-1D683A81A27A}" type="pres">
      <dgm:prSet presAssocID="{613F495E-3E33-4E73-B5A8-D37369E7B525}" presName="composite" presStyleCnt="0"/>
      <dgm:spPr/>
    </dgm:pt>
    <dgm:pt modelId="{090CB781-3F88-4D12-8D50-44AC66ED61D5}" type="pres">
      <dgm:prSet presAssocID="{613F495E-3E33-4E73-B5A8-D37369E7B52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365DC-4917-4DC8-BF9D-6FE8943F3D06}" type="pres">
      <dgm:prSet presAssocID="{613F495E-3E33-4E73-B5A8-D37369E7B525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468069-7911-4670-BAB2-455F996EC5FE}" srcId="{99028B13-476D-4557-A535-A195096C00E5}" destId="{8EAD4B22-F49E-492F-BE9D-5A89BC4AB422}" srcOrd="0" destOrd="0" parTransId="{6F531165-4789-4DDB-9965-5EA36CC7AEEB}" sibTransId="{4ABD9B17-F3B1-45B8-AB1C-C6FEE918DD2D}"/>
    <dgm:cxn modelId="{5BDD5A4A-DA5B-41B9-8044-693A73B051D9}" type="presOf" srcId="{0F3F71B9-5491-4BF5-8925-95E1469365B1}" destId="{C0A365DC-4917-4DC8-BF9D-6FE8943F3D06}" srcOrd="0" destOrd="0" presId="urn:microsoft.com/office/officeart/2005/8/layout/chevron2"/>
    <dgm:cxn modelId="{A5E8C7F5-239B-49C9-A025-9065AF594032}" srcId="{7B16FEA2-981D-467B-8557-4DEEBACB2976}" destId="{613F495E-3E33-4E73-B5A8-D37369E7B525}" srcOrd="2" destOrd="0" parTransId="{93F7DCBF-AAD8-4D46-B6CE-C8F84B0F757D}" sibTransId="{FD5EAB6E-4A78-4F28-9E33-4D78439786E4}"/>
    <dgm:cxn modelId="{A744FE80-778F-4E7B-A807-E6F053F71101}" srcId="{7B16FEA2-981D-467B-8557-4DEEBACB2976}" destId="{54A12EC8-75C6-46AF-9AA2-30274AD0F86F}" srcOrd="0" destOrd="0" parTransId="{82D2FA64-E7FD-4C2E-9617-58D611E84FE3}" sibTransId="{45BDDAAE-62A4-415D-ABFC-C21AFFA22554}"/>
    <dgm:cxn modelId="{D4EA9863-49AC-46BE-AD94-1B6327B4F78E}" srcId="{54A12EC8-75C6-46AF-9AA2-30274AD0F86F}" destId="{1FF7A254-5938-47C3-A6E2-E647599ADFFD}" srcOrd="0" destOrd="0" parTransId="{4C0F5BBF-9F37-42D8-9E0A-1755A3CBD950}" sibTransId="{A1640066-CC5C-490C-830D-10064F39A74C}"/>
    <dgm:cxn modelId="{A2B76C49-A96E-4C71-9B74-01DFA34516F9}" type="presOf" srcId="{1FF7A254-5938-47C3-A6E2-E647599ADFFD}" destId="{04C8AAEF-D86C-4B1A-BDF7-2456293697D5}" srcOrd="0" destOrd="0" presId="urn:microsoft.com/office/officeart/2005/8/layout/chevron2"/>
    <dgm:cxn modelId="{A6B12F5D-AF50-450A-BD37-6C3E89769312}" type="presOf" srcId="{613F495E-3E33-4E73-B5A8-D37369E7B525}" destId="{090CB781-3F88-4D12-8D50-44AC66ED61D5}" srcOrd="0" destOrd="0" presId="urn:microsoft.com/office/officeart/2005/8/layout/chevron2"/>
    <dgm:cxn modelId="{48F901D1-27E8-4D6A-823A-E29D37045D61}" type="presOf" srcId="{54A12EC8-75C6-46AF-9AA2-30274AD0F86F}" destId="{19736F70-0770-48DA-ADB2-58A455FD2F62}" srcOrd="0" destOrd="0" presId="urn:microsoft.com/office/officeart/2005/8/layout/chevron2"/>
    <dgm:cxn modelId="{3D714CAB-AF84-47D2-A3DD-4F7149ADD530}" srcId="{613F495E-3E33-4E73-B5A8-D37369E7B525}" destId="{0F3F71B9-5491-4BF5-8925-95E1469365B1}" srcOrd="0" destOrd="0" parTransId="{30244E91-E8A7-42D9-A15E-0D7BEFB31AA0}" sibTransId="{81CB614B-033D-4D54-967E-288CD4E036C5}"/>
    <dgm:cxn modelId="{B693363B-8F71-4DBD-B2AE-B0532E8BD2F7}" type="presOf" srcId="{8EAD4B22-F49E-492F-BE9D-5A89BC4AB422}" destId="{C33CEDFB-BA05-4CDE-9D68-05EC2C2F5FA7}" srcOrd="0" destOrd="0" presId="urn:microsoft.com/office/officeart/2005/8/layout/chevron2"/>
    <dgm:cxn modelId="{237612DB-56FF-4B5F-8D11-5A1AF8F8F000}" type="presOf" srcId="{7B16FEA2-981D-467B-8557-4DEEBACB2976}" destId="{489AFBF2-93C1-4DB1-BCAA-3BF784FA7AE1}" srcOrd="0" destOrd="0" presId="urn:microsoft.com/office/officeart/2005/8/layout/chevron2"/>
    <dgm:cxn modelId="{F773657B-1186-46D7-9AD0-722C76259F28}" type="presOf" srcId="{99028B13-476D-4557-A535-A195096C00E5}" destId="{B42C7D34-946D-45D0-97AB-91DDA1F1D1CD}" srcOrd="0" destOrd="0" presId="urn:microsoft.com/office/officeart/2005/8/layout/chevron2"/>
    <dgm:cxn modelId="{49D7FBB4-5AE8-4915-A25B-940F7F769279}" srcId="{7B16FEA2-981D-467B-8557-4DEEBACB2976}" destId="{99028B13-476D-4557-A535-A195096C00E5}" srcOrd="1" destOrd="0" parTransId="{8ADEBD3B-819B-42C7-AD51-8B8001F64AF5}" sibTransId="{99107B65-8C95-4442-B936-20EC924DC8B1}"/>
    <dgm:cxn modelId="{7C7B1E1B-BD3A-4B9F-B752-564100F4B4A9}" type="presParOf" srcId="{489AFBF2-93C1-4DB1-BCAA-3BF784FA7AE1}" destId="{598A1FC9-F196-4BCB-B8F7-F73FE2A6CDD1}" srcOrd="0" destOrd="0" presId="urn:microsoft.com/office/officeart/2005/8/layout/chevron2"/>
    <dgm:cxn modelId="{32855D47-262B-4F85-B545-170E777C3D24}" type="presParOf" srcId="{598A1FC9-F196-4BCB-B8F7-F73FE2A6CDD1}" destId="{19736F70-0770-48DA-ADB2-58A455FD2F62}" srcOrd="0" destOrd="0" presId="urn:microsoft.com/office/officeart/2005/8/layout/chevron2"/>
    <dgm:cxn modelId="{187CDB8B-44AF-40B2-98CD-5AAE2A819526}" type="presParOf" srcId="{598A1FC9-F196-4BCB-B8F7-F73FE2A6CDD1}" destId="{04C8AAEF-D86C-4B1A-BDF7-2456293697D5}" srcOrd="1" destOrd="0" presId="urn:microsoft.com/office/officeart/2005/8/layout/chevron2"/>
    <dgm:cxn modelId="{A89B85BB-4321-4600-8704-1E6770CB5A29}" type="presParOf" srcId="{489AFBF2-93C1-4DB1-BCAA-3BF784FA7AE1}" destId="{7A3A54C8-4EDB-4B89-87B5-7E6AEAAFAC09}" srcOrd="1" destOrd="0" presId="urn:microsoft.com/office/officeart/2005/8/layout/chevron2"/>
    <dgm:cxn modelId="{669687AF-3950-4826-8CE5-BEEF35B85DE2}" type="presParOf" srcId="{489AFBF2-93C1-4DB1-BCAA-3BF784FA7AE1}" destId="{4B69EEC3-C19A-436C-9258-E6FADF760E5A}" srcOrd="2" destOrd="0" presId="urn:microsoft.com/office/officeart/2005/8/layout/chevron2"/>
    <dgm:cxn modelId="{4B7F0AF2-9D26-4584-912F-49BA60613E2B}" type="presParOf" srcId="{4B69EEC3-C19A-436C-9258-E6FADF760E5A}" destId="{B42C7D34-946D-45D0-97AB-91DDA1F1D1CD}" srcOrd="0" destOrd="0" presId="urn:microsoft.com/office/officeart/2005/8/layout/chevron2"/>
    <dgm:cxn modelId="{846A01C0-1CB7-4C4F-A87F-A28890EF4309}" type="presParOf" srcId="{4B69EEC3-C19A-436C-9258-E6FADF760E5A}" destId="{C33CEDFB-BA05-4CDE-9D68-05EC2C2F5FA7}" srcOrd="1" destOrd="0" presId="urn:microsoft.com/office/officeart/2005/8/layout/chevron2"/>
    <dgm:cxn modelId="{7BAA2F9F-FA19-4F7B-924E-F561E298237D}" type="presParOf" srcId="{489AFBF2-93C1-4DB1-BCAA-3BF784FA7AE1}" destId="{B6E73B31-9E40-405F-B183-CAB4E8286696}" srcOrd="3" destOrd="0" presId="urn:microsoft.com/office/officeart/2005/8/layout/chevron2"/>
    <dgm:cxn modelId="{D6E2C0F7-82A4-46E8-8068-968CF983E6FB}" type="presParOf" srcId="{489AFBF2-93C1-4DB1-BCAA-3BF784FA7AE1}" destId="{91466249-A346-49B3-9144-1D683A81A27A}" srcOrd="4" destOrd="0" presId="urn:microsoft.com/office/officeart/2005/8/layout/chevron2"/>
    <dgm:cxn modelId="{95318F67-8760-44A8-BADC-2D9882571B76}" type="presParOf" srcId="{91466249-A346-49B3-9144-1D683A81A27A}" destId="{090CB781-3F88-4D12-8D50-44AC66ED61D5}" srcOrd="0" destOrd="0" presId="urn:microsoft.com/office/officeart/2005/8/layout/chevron2"/>
    <dgm:cxn modelId="{A5AE3ACD-517A-4E18-9F51-93C54AAB3FBD}" type="presParOf" srcId="{91466249-A346-49B3-9144-1D683A81A27A}" destId="{C0A365DC-4917-4DC8-BF9D-6FE8943F3D0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D57518C-A6B2-4BC1-9A3A-9A242715FE9B}" type="doc">
      <dgm:prSet loTypeId="urn:microsoft.com/office/officeart/2008/layout/LinedList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DBE5BDF-CA94-4939-A203-8FDB81CC7A60}">
      <dgm:prSet phldrT="[Текст]"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Приобретение товаров, оплату услуг (работ), включая оплату услуг исполнителей, привлеченных к реализации проекта по гражданско-правовым договорам</a:t>
          </a:r>
          <a:endParaRPr lang="ru-RU" sz="2000" dirty="0"/>
        </a:p>
      </dgm:t>
    </dgm:pt>
    <dgm:pt modelId="{C3E2ED77-3D87-42A0-9848-9244160974A2}" type="parTrans" cxnId="{15095B81-D0AF-4861-8299-55A6BF8C8E0C}">
      <dgm:prSet/>
      <dgm:spPr/>
      <dgm:t>
        <a:bodyPr/>
        <a:lstStyle/>
        <a:p>
          <a:endParaRPr lang="ru-RU" sz="2000"/>
        </a:p>
      </dgm:t>
    </dgm:pt>
    <dgm:pt modelId="{1E7DD0A2-790A-4622-8C33-1CA7A97CD00D}" type="sibTrans" cxnId="{15095B81-D0AF-4861-8299-55A6BF8C8E0C}">
      <dgm:prSet/>
      <dgm:spPr/>
      <dgm:t>
        <a:bodyPr/>
        <a:lstStyle/>
        <a:p>
          <a:endParaRPr lang="ru-RU" sz="2000"/>
        </a:p>
      </dgm:t>
    </dgm:pt>
    <dgm:pt modelId="{2E640E7F-2FF2-4766-8426-9B55C091016F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Оплата труда штатным сотрудникам – основным исполнителям проекта с учетом страховых взносов во внебюджетные фонды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F056CB5-A1D0-4779-BF61-ADBF46C6CC34}" type="parTrans" cxnId="{308637B3-9256-4CBC-B97A-60A94C259FD9}">
      <dgm:prSet/>
      <dgm:spPr/>
      <dgm:t>
        <a:bodyPr/>
        <a:lstStyle/>
        <a:p>
          <a:endParaRPr lang="ru-RU" sz="2000"/>
        </a:p>
      </dgm:t>
    </dgm:pt>
    <dgm:pt modelId="{743057AC-28AF-43CE-9EF7-366575FCE39D}" type="sibTrans" cxnId="{308637B3-9256-4CBC-B97A-60A94C259FD9}">
      <dgm:prSet/>
      <dgm:spPr/>
      <dgm:t>
        <a:bodyPr/>
        <a:lstStyle/>
        <a:p>
          <a:endParaRPr lang="ru-RU" sz="2000"/>
        </a:p>
      </dgm:t>
    </dgm:pt>
    <dgm:pt modelId="{9CBF31FF-63C8-4ABD-9EFA-BF969CA84F8D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Приобретение оборудования, инвентаря и иного имущества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D7511C5-F124-459A-A9A9-C0639FD23245}" type="parTrans" cxnId="{860B3FD8-FA5C-4184-B772-5DF1753138F3}">
      <dgm:prSet/>
      <dgm:spPr/>
      <dgm:t>
        <a:bodyPr/>
        <a:lstStyle/>
        <a:p>
          <a:endParaRPr lang="ru-RU" sz="2000"/>
        </a:p>
      </dgm:t>
    </dgm:pt>
    <dgm:pt modelId="{1201A61E-6A77-46C6-8F4B-4A16C170C124}" type="sibTrans" cxnId="{860B3FD8-FA5C-4184-B772-5DF1753138F3}">
      <dgm:prSet/>
      <dgm:spPr/>
      <dgm:t>
        <a:bodyPr/>
        <a:lstStyle/>
        <a:p>
          <a:endParaRPr lang="ru-RU" sz="2000"/>
        </a:p>
      </dgm:t>
    </dgm:pt>
    <dgm:pt modelId="{36E2F741-69BC-4D26-9DCB-7279A601C1CC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Приобретение прав на результаты интеллектуальной деятельности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E571A6C-E147-4863-BAE5-1AF4EE3DEA97}" type="parTrans" cxnId="{81AF48BA-EE5C-4C3E-ADC7-E2DC5E160B43}">
      <dgm:prSet/>
      <dgm:spPr/>
      <dgm:t>
        <a:bodyPr/>
        <a:lstStyle/>
        <a:p>
          <a:endParaRPr lang="ru-RU" sz="2000"/>
        </a:p>
      </dgm:t>
    </dgm:pt>
    <dgm:pt modelId="{02DF65CC-85E8-47C4-92D0-F49079B7648E}" type="sibTrans" cxnId="{81AF48BA-EE5C-4C3E-ADC7-E2DC5E160B43}">
      <dgm:prSet/>
      <dgm:spPr/>
      <dgm:t>
        <a:bodyPr/>
        <a:lstStyle/>
        <a:p>
          <a:endParaRPr lang="ru-RU" sz="2000"/>
        </a:p>
      </dgm:t>
    </dgm:pt>
    <dgm:pt modelId="{DA5BB3B7-2AA6-4F53-86F0-CDE6DF047884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Подготовка и издание материалов по обобщению инновационных технологий, моделей и методик, разработанных (применяемых) в проекте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CB5BE3A-ECB4-45F3-AA0E-A2EC80EBC1F4}" type="parTrans" cxnId="{7E8CE991-D65F-42D2-A54F-EDD780C6996B}">
      <dgm:prSet/>
      <dgm:spPr/>
      <dgm:t>
        <a:bodyPr/>
        <a:lstStyle/>
        <a:p>
          <a:endParaRPr lang="ru-RU" sz="2000"/>
        </a:p>
      </dgm:t>
    </dgm:pt>
    <dgm:pt modelId="{3A3E3895-7DFC-4347-8A15-627E90B0497F}" type="sibTrans" cxnId="{7E8CE991-D65F-42D2-A54F-EDD780C6996B}">
      <dgm:prSet/>
      <dgm:spPr/>
      <dgm:t>
        <a:bodyPr/>
        <a:lstStyle/>
        <a:p>
          <a:endParaRPr lang="ru-RU" sz="2000"/>
        </a:p>
      </dgm:t>
    </dgm:pt>
    <dgm:pt modelId="{0B35A68A-AAA6-4D2D-852D-9ABE3A0744C5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Аренда помещений и имущества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F93A991-9CF1-4D7A-BA89-1FF8187417E9}" type="parTrans" cxnId="{79480BE5-A64B-4431-B7D9-973C655493BA}">
      <dgm:prSet/>
      <dgm:spPr/>
      <dgm:t>
        <a:bodyPr/>
        <a:lstStyle/>
        <a:p>
          <a:endParaRPr lang="ru-RU" sz="2000"/>
        </a:p>
      </dgm:t>
    </dgm:pt>
    <dgm:pt modelId="{F035F0DE-86CA-405D-A054-90DE4590BCE8}" type="sibTrans" cxnId="{79480BE5-A64B-4431-B7D9-973C655493BA}">
      <dgm:prSet/>
      <dgm:spPr/>
      <dgm:t>
        <a:bodyPr/>
        <a:lstStyle/>
        <a:p>
          <a:endParaRPr lang="ru-RU" sz="2000"/>
        </a:p>
      </dgm:t>
    </dgm:pt>
    <dgm:pt modelId="{BB6854A1-69F9-4670-9A2D-D73EE3E5D126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Подготовка (обучение) добровольцев (волонтеров) 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971CC2A-CFE2-4A0A-B405-E59341E524A3}" type="parTrans" cxnId="{1D3E806A-D663-4233-91DA-67A29A3B1004}">
      <dgm:prSet/>
      <dgm:spPr/>
      <dgm:t>
        <a:bodyPr/>
        <a:lstStyle/>
        <a:p>
          <a:endParaRPr lang="ru-RU" sz="2000"/>
        </a:p>
      </dgm:t>
    </dgm:pt>
    <dgm:pt modelId="{69F9841E-E6F7-4572-8724-C6D76B057D27}" type="sibTrans" cxnId="{1D3E806A-D663-4233-91DA-67A29A3B1004}">
      <dgm:prSet/>
      <dgm:spPr/>
      <dgm:t>
        <a:bodyPr/>
        <a:lstStyle/>
        <a:p>
          <a:endParaRPr lang="ru-RU" sz="2000"/>
        </a:p>
      </dgm:t>
    </dgm:pt>
    <dgm:pt modelId="{479CAFFB-A731-4C2F-B4BF-C7B8FA4E521A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Прочие расходы, непосредственно связанные с реализацией проекта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660F6D5-BAFE-47AA-BF5B-0FD68BFDEA5D}" type="parTrans" cxnId="{9E0DE419-3CA1-4179-B4EA-7151F3868199}">
      <dgm:prSet/>
      <dgm:spPr/>
      <dgm:t>
        <a:bodyPr/>
        <a:lstStyle/>
        <a:p>
          <a:endParaRPr lang="ru-RU" sz="2000"/>
        </a:p>
      </dgm:t>
    </dgm:pt>
    <dgm:pt modelId="{24ACDEC8-C5FF-4A35-9506-FC6FC88419D2}" type="sibTrans" cxnId="{9E0DE419-3CA1-4179-B4EA-7151F3868199}">
      <dgm:prSet/>
      <dgm:spPr/>
      <dgm:t>
        <a:bodyPr/>
        <a:lstStyle/>
        <a:p>
          <a:endParaRPr lang="ru-RU" sz="2000"/>
        </a:p>
      </dgm:t>
    </dgm:pt>
    <dgm:pt modelId="{190E61BF-C8B5-4626-8D8A-94121D58B515}" type="pres">
      <dgm:prSet presAssocID="{ED57518C-A6B2-4BC1-9A3A-9A242715FE9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FF17B3C-91B7-44ED-A41F-7C1024A50DEC}" type="pres">
      <dgm:prSet presAssocID="{8DBE5BDF-CA94-4939-A203-8FDB81CC7A60}" presName="thickLine" presStyleLbl="alignNode1" presStyleIdx="0" presStyleCnt="8"/>
      <dgm:spPr/>
    </dgm:pt>
    <dgm:pt modelId="{A15CC63F-91BB-4637-B102-F712B6178DBF}" type="pres">
      <dgm:prSet presAssocID="{8DBE5BDF-CA94-4939-A203-8FDB81CC7A60}" presName="horz1" presStyleCnt="0"/>
      <dgm:spPr/>
    </dgm:pt>
    <dgm:pt modelId="{DCD0390C-BD92-4E07-A54E-69ADC0EEC9FE}" type="pres">
      <dgm:prSet presAssocID="{8DBE5BDF-CA94-4939-A203-8FDB81CC7A60}" presName="tx1" presStyleLbl="revTx" presStyleIdx="0" presStyleCnt="8" custScaleY="134108"/>
      <dgm:spPr/>
      <dgm:t>
        <a:bodyPr/>
        <a:lstStyle/>
        <a:p>
          <a:endParaRPr lang="ru-RU"/>
        </a:p>
      </dgm:t>
    </dgm:pt>
    <dgm:pt modelId="{83E80653-0212-4AEF-82B4-9A5AB3DD5747}" type="pres">
      <dgm:prSet presAssocID="{8DBE5BDF-CA94-4939-A203-8FDB81CC7A60}" presName="vert1" presStyleCnt="0"/>
      <dgm:spPr/>
    </dgm:pt>
    <dgm:pt modelId="{E50E0FC6-F275-4534-AEB9-39C7FEC8DEA5}" type="pres">
      <dgm:prSet presAssocID="{2E640E7F-2FF2-4766-8426-9B55C091016F}" presName="thickLine" presStyleLbl="alignNode1" presStyleIdx="1" presStyleCnt="8"/>
      <dgm:spPr/>
    </dgm:pt>
    <dgm:pt modelId="{FEAA4D79-538F-4ECD-9825-858D34F6F62F}" type="pres">
      <dgm:prSet presAssocID="{2E640E7F-2FF2-4766-8426-9B55C091016F}" presName="horz1" presStyleCnt="0"/>
      <dgm:spPr/>
    </dgm:pt>
    <dgm:pt modelId="{2D805F2D-F5F8-430D-BE6B-86FC21B90AA7}" type="pres">
      <dgm:prSet presAssocID="{2E640E7F-2FF2-4766-8426-9B55C091016F}" presName="tx1" presStyleLbl="revTx" presStyleIdx="1" presStyleCnt="8"/>
      <dgm:spPr/>
      <dgm:t>
        <a:bodyPr/>
        <a:lstStyle/>
        <a:p>
          <a:endParaRPr lang="ru-RU"/>
        </a:p>
      </dgm:t>
    </dgm:pt>
    <dgm:pt modelId="{58F2F2CF-63B9-4611-A999-3EB995D2A552}" type="pres">
      <dgm:prSet presAssocID="{2E640E7F-2FF2-4766-8426-9B55C091016F}" presName="vert1" presStyleCnt="0"/>
      <dgm:spPr/>
    </dgm:pt>
    <dgm:pt modelId="{FFB1F80E-C5A0-48B4-A6DF-32490C45A9F4}" type="pres">
      <dgm:prSet presAssocID="{9CBF31FF-63C8-4ABD-9EFA-BF969CA84F8D}" presName="thickLine" presStyleLbl="alignNode1" presStyleIdx="2" presStyleCnt="8"/>
      <dgm:spPr/>
    </dgm:pt>
    <dgm:pt modelId="{195E67B0-5E97-405D-BCCB-7E2B5AF0A5E9}" type="pres">
      <dgm:prSet presAssocID="{9CBF31FF-63C8-4ABD-9EFA-BF969CA84F8D}" presName="horz1" presStyleCnt="0"/>
      <dgm:spPr/>
    </dgm:pt>
    <dgm:pt modelId="{634A688B-B031-454B-8915-FC458C9CB315}" type="pres">
      <dgm:prSet presAssocID="{9CBF31FF-63C8-4ABD-9EFA-BF969CA84F8D}" presName="tx1" presStyleLbl="revTx" presStyleIdx="2" presStyleCnt="8" custScaleY="77389"/>
      <dgm:spPr/>
      <dgm:t>
        <a:bodyPr/>
        <a:lstStyle/>
        <a:p>
          <a:endParaRPr lang="ru-RU"/>
        </a:p>
      </dgm:t>
    </dgm:pt>
    <dgm:pt modelId="{57FA850A-B28A-4BA7-A0E5-75084FA7F1FF}" type="pres">
      <dgm:prSet presAssocID="{9CBF31FF-63C8-4ABD-9EFA-BF969CA84F8D}" presName="vert1" presStyleCnt="0"/>
      <dgm:spPr/>
    </dgm:pt>
    <dgm:pt modelId="{8ECF7A84-3B74-4861-A44B-077A1FE126EB}" type="pres">
      <dgm:prSet presAssocID="{36E2F741-69BC-4D26-9DCB-7279A601C1CC}" presName="thickLine" presStyleLbl="alignNode1" presStyleIdx="3" presStyleCnt="8"/>
      <dgm:spPr/>
    </dgm:pt>
    <dgm:pt modelId="{7BA92635-40DD-49F4-ABEA-F0BC95E7D101}" type="pres">
      <dgm:prSet presAssocID="{36E2F741-69BC-4D26-9DCB-7279A601C1CC}" presName="horz1" presStyleCnt="0"/>
      <dgm:spPr/>
    </dgm:pt>
    <dgm:pt modelId="{3D60F0ED-1EAA-412E-96C3-895ACD5AB936}" type="pres">
      <dgm:prSet presAssocID="{36E2F741-69BC-4D26-9DCB-7279A601C1CC}" presName="tx1" presStyleLbl="revTx" presStyleIdx="3" presStyleCnt="8"/>
      <dgm:spPr/>
      <dgm:t>
        <a:bodyPr/>
        <a:lstStyle/>
        <a:p>
          <a:endParaRPr lang="ru-RU"/>
        </a:p>
      </dgm:t>
    </dgm:pt>
    <dgm:pt modelId="{8B5E7E58-A0AF-49F4-AC4A-B14E5DF6BB31}" type="pres">
      <dgm:prSet presAssocID="{36E2F741-69BC-4D26-9DCB-7279A601C1CC}" presName="vert1" presStyleCnt="0"/>
      <dgm:spPr/>
    </dgm:pt>
    <dgm:pt modelId="{EFA702EA-0B19-4F6F-A700-E8BDF460BE73}" type="pres">
      <dgm:prSet presAssocID="{DA5BB3B7-2AA6-4F53-86F0-CDE6DF047884}" presName="thickLine" presStyleLbl="alignNode1" presStyleIdx="4" presStyleCnt="8"/>
      <dgm:spPr/>
    </dgm:pt>
    <dgm:pt modelId="{E9AFDBD5-E9E8-4A0D-ADE4-325D52918673}" type="pres">
      <dgm:prSet presAssocID="{DA5BB3B7-2AA6-4F53-86F0-CDE6DF047884}" presName="horz1" presStyleCnt="0"/>
      <dgm:spPr/>
    </dgm:pt>
    <dgm:pt modelId="{AEB992F0-C72A-4CED-BE82-3C438DF855DB}" type="pres">
      <dgm:prSet presAssocID="{DA5BB3B7-2AA6-4F53-86F0-CDE6DF047884}" presName="tx1" presStyleLbl="revTx" presStyleIdx="4" presStyleCnt="8" custScaleY="134739"/>
      <dgm:spPr/>
      <dgm:t>
        <a:bodyPr/>
        <a:lstStyle/>
        <a:p>
          <a:endParaRPr lang="ru-RU"/>
        </a:p>
      </dgm:t>
    </dgm:pt>
    <dgm:pt modelId="{A230ADE8-4E3D-41FF-AEAF-F236E40361E7}" type="pres">
      <dgm:prSet presAssocID="{DA5BB3B7-2AA6-4F53-86F0-CDE6DF047884}" presName="vert1" presStyleCnt="0"/>
      <dgm:spPr/>
    </dgm:pt>
    <dgm:pt modelId="{01938760-2E00-4525-B7CB-B8E19E4756C9}" type="pres">
      <dgm:prSet presAssocID="{0B35A68A-AAA6-4D2D-852D-9ABE3A0744C5}" presName="thickLine" presStyleLbl="alignNode1" presStyleIdx="5" presStyleCnt="8"/>
      <dgm:spPr/>
    </dgm:pt>
    <dgm:pt modelId="{C18AC301-6EC3-47AA-9323-044572879F20}" type="pres">
      <dgm:prSet presAssocID="{0B35A68A-AAA6-4D2D-852D-9ABE3A0744C5}" presName="horz1" presStyleCnt="0"/>
      <dgm:spPr/>
    </dgm:pt>
    <dgm:pt modelId="{8CC2B8D4-49AB-498C-A788-75A4965759E4}" type="pres">
      <dgm:prSet presAssocID="{0B35A68A-AAA6-4D2D-852D-9ABE3A0744C5}" presName="tx1" presStyleLbl="revTx" presStyleIdx="5" presStyleCnt="8" custScaleY="79162"/>
      <dgm:spPr/>
      <dgm:t>
        <a:bodyPr/>
        <a:lstStyle/>
        <a:p>
          <a:endParaRPr lang="ru-RU"/>
        </a:p>
      </dgm:t>
    </dgm:pt>
    <dgm:pt modelId="{F2E10A53-6153-4057-8353-139DAFF657FC}" type="pres">
      <dgm:prSet presAssocID="{0B35A68A-AAA6-4D2D-852D-9ABE3A0744C5}" presName="vert1" presStyleCnt="0"/>
      <dgm:spPr/>
    </dgm:pt>
    <dgm:pt modelId="{718771E1-1BA2-4F33-9831-B297BE6F50D7}" type="pres">
      <dgm:prSet presAssocID="{BB6854A1-69F9-4670-9A2D-D73EE3E5D126}" presName="thickLine" presStyleLbl="alignNode1" presStyleIdx="6" presStyleCnt="8"/>
      <dgm:spPr/>
    </dgm:pt>
    <dgm:pt modelId="{94DDF245-84E7-48E4-8523-254A81F509A6}" type="pres">
      <dgm:prSet presAssocID="{BB6854A1-69F9-4670-9A2D-D73EE3E5D126}" presName="horz1" presStyleCnt="0"/>
      <dgm:spPr/>
    </dgm:pt>
    <dgm:pt modelId="{42AFFD35-44AB-4F62-BA27-D6F314BECC04}" type="pres">
      <dgm:prSet presAssocID="{BB6854A1-69F9-4670-9A2D-D73EE3E5D126}" presName="tx1" presStyleLbl="revTx" presStyleIdx="6" presStyleCnt="8" custScaleY="87675"/>
      <dgm:spPr/>
      <dgm:t>
        <a:bodyPr/>
        <a:lstStyle/>
        <a:p>
          <a:endParaRPr lang="ru-RU"/>
        </a:p>
      </dgm:t>
    </dgm:pt>
    <dgm:pt modelId="{285226EB-DD97-49E9-A523-16AE5F6B24FA}" type="pres">
      <dgm:prSet presAssocID="{BB6854A1-69F9-4670-9A2D-D73EE3E5D126}" presName="vert1" presStyleCnt="0"/>
      <dgm:spPr/>
    </dgm:pt>
    <dgm:pt modelId="{9AFAE974-228C-4EDD-8505-86CCA3B3816F}" type="pres">
      <dgm:prSet presAssocID="{479CAFFB-A731-4C2F-B4BF-C7B8FA4E521A}" presName="thickLine" presStyleLbl="alignNode1" presStyleIdx="7" presStyleCnt="8"/>
      <dgm:spPr/>
    </dgm:pt>
    <dgm:pt modelId="{DEA2D247-C5E8-470E-BDF4-BD9C3A81C78F}" type="pres">
      <dgm:prSet presAssocID="{479CAFFB-A731-4C2F-B4BF-C7B8FA4E521A}" presName="horz1" presStyleCnt="0"/>
      <dgm:spPr/>
    </dgm:pt>
    <dgm:pt modelId="{8DE7ACC7-09A0-4143-B91B-D6B85F404C95}" type="pres">
      <dgm:prSet presAssocID="{479CAFFB-A731-4C2F-B4BF-C7B8FA4E521A}" presName="tx1" presStyleLbl="revTx" presStyleIdx="7" presStyleCnt="8"/>
      <dgm:spPr/>
      <dgm:t>
        <a:bodyPr/>
        <a:lstStyle/>
        <a:p>
          <a:endParaRPr lang="ru-RU"/>
        </a:p>
      </dgm:t>
    </dgm:pt>
    <dgm:pt modelId="{1FDB780C-889F-4F3F-BA1F-BCE106E6A789}" type="pres">
      <dgm:prSet presAssocID="{479CAFFB-A731-4C2F-B4BF-C7B8FA4E521A}" presName="vert1" presStyleCnt="0"/>
      <dgm:spPr/>
    </dgm:pt>
  </dgm:ptLst>
  <dgm:cxnLst>
    <dgm:cxn modelId="{7E8CE991-D65F-42D2-A54F-EDD780C6996B}" srcId="{ED57518C-A6B2-4BC1-9A3A-9A242715FE9B}" destId="{DA5BB3B7-2AA6-4F53-86F0-CDE6DF047884}" srcOrd="4" destOrd="0" parTransId="{4CB5BE3A-ECB4-45F3-AA0E-A2EC80EBC1F4}" sibTransId="{3A3E3895-7DFC-4347-8A15-627E90B0497F}"/>
    <dgm:cxn modelId="{81AF48BA-EE5C-4C3E-ADC7-E2DC5E160B43}" srcId="{ED57518C-A6B2-4BC1-9A3A-9A242715FE9B}" destId="{36E2F741-69BC-4D26-9DCB-7279A601C1CC}" srcOrd="3" destOrd="0" parTransId="{AE571A6C-E147-4863-BAE5-1AF4EE3DEA97}" sibTransId="{02DF65CC-85E8-47C4-92D0-F49079B7648E}"/>
    <dgm:cxn modelId="{9E0DE419-3CA1-4179-B4EA-7151F3868199}" srcId="{ED57518C-A6B2-4BC1-9A3A-9A242715FE9B}" destId="{479CAFFB-A731-4C2F-B4BF-C7B8FA4E521A}" srcOrd="7" destOrd="0" parTransId="{1660F6D5-BAFE-47AA-BF5B-0FD68BFDEA5D}" sibTransId="{24ACDEC8-C5FF-4A35-9506-FC6FC88419D2}"/>
    <dgm:cxn modelId="{A7873731-AA16-4730-BCB9-D4FD38F66A39}" type="presOf" srcId="{0B35A68A-AAA6-4D2D-852D-9ABE3A0744C5}" destId="{8CC2B8D4-49AB-498C-A788-75A4965759E4}" srcOrd="0" destOrd="0" presId="urn:microsoft.com/office/officeart/2008/layout/LinedList"/>
    <dgm:cxn modelId="{860B3FD8-FA5C-4184-B772-5DF1753138F3}" srcId="{ED57518C-A6B2-4BC1-9A3A-9A242715FE9B}" destId="{9CBF31FF-63C8-4ABD-9EFA-BF969CA84F8D}" srcOrd="2" destOrd="0" parTransId="{DD7511C5-F124-459A-A9A9-C0639FD23245}" sibTransId="{1201A61E-6A77-46C6-8F4B-4A16C170C124}"/>
    <dgm:cxn modelId="{5499DF47-E72D-492B-A52D-6C5071306013}" type="presOf" srcId="{2E640E7F-2FF2-4766-8426-9B55C091016F}" destId="{2D805F2D-F5F8-430D-BE6B-86FC21B90AA7}" srcOrd="0" destOrd="0" presId="urn:microsoft.com/office/officeart/2008/layout/LinedList"/>
    <dgm:cxn modelId="{B858F2BF-6496-4795-8AC2-0A28D44D9AD9}" type="presOf" srcId="{BB6854A1-69F9-4670-9A2D-D73EE3E5D126}" destId="{42AFFD35-44AB-4F62-BA27-D6F314BECC04}" srcOrd="0" destOrd="0" presId="urn:microsoft.com/office/officeart/2008/layout/LinedList"/>
    <dgm:cxn modelId="{0733DC9B-262A-4BDD-A052-D48B1EE6CC69}" type="presOf" srcId="{8DBE5BDF-CA94-4939-A203-8FDB81CC7A60}" destId="{DCD0390C-BD92-4E07-A54E-69ADC0EEC9FE}" srcOrd="0" destOrd="0" presId="urn:microsoft.com/office/officeart/2008/layout/LinedList"/>
    <dgm:cxn modelId="{1D3E806A-D663-4233-91DA-67A29A3B1004}" srcId="{ED57518C-A6B2-4BC1-9A3A-9A242715FE9B}" destId="{BB6854A1-69F9-4670-9A2D-D73EE3E5D126}" srcOrd="6" destOrd="0" parTransId="{1971CC2A-CFE2-4A0A-B405-E59341E524A3}" sibTransId="{69F9841E-E6F7-4572-8724-C6D76B057D27}"/>
    <dgm:cxn modelId="{15095B81-D0AF-4861-8299-55A6BF8C8E0C}" srcId="{ED57518C-A6B2-4BC1-9A3A-9A242715FE9B}" destId="{8DBE5BDF-CA94-4939-A203-8FDB81CC7A60}" srcOrd="0" destOrd="0" parTransId="{C3E2ED77-3D87-42A0-9848-9244160974A2}" sibTransId="{1E7DD0A2-790A-4622-8C33-1CA7A97CD00D}"/>
    <dgm:cxn modelId="{CAEDC867-A048-45F4-8C19-EB8269491EDC}" type="presOf" srcId="{ED57518C-A6B2-4BC1-9A3A-9A242715FE9B}" destId="{190E61BF-C8B5-4626-8D8A-94121D58B515}" srcOrd="0" destOrd="0" presId="urn:microsoft.com/office/officeart/2008/layout/LinedList"/>
    <dgm:cxn modelId="{E5CCF37E-F2DA-40E7-B501-02B9A874DA5D}" type="presOf" srcId="{9CBF31FF-63C8-4ABD-9EFA-BF969CA84F8D}" destId="{634A688B-B031-454B-8915-FC458C9CB315}" srcOrd="0" destOrd="0" presId="urn:microsoft.com/office/officeart/2008/layout/LinedList"/>
    <dgm:cxn modelId="{AF3AFF83-B58B-453F-9C32-4AA7193EA471}" type="presOf" srcId="{DA5BB3B7-2AA6-4F53-86F0-CDE6DF047884}" destId="{AEB992F0-C72A-4CED-BE82-3C438DF855DB}" srcOrd="0" destOrd="0" presId="urn:microsoft.com/office/officeart/2008/layout/LinedList"/>
    <dgm:cxn modelId="{308637B3-9256-4CBC-B97A-60A94C259FD9}" srcId="{ED57518C-A6B2-4BC1-9A3A-9A242715FE9B}" destId="{2E640E7F-2FF2-4766-8426-9B55C091016F}" srcOrd="1" destOrd="0" parTransId="{0F056CB5-A1D0-4779-BF61-ADBF46C6CC34}" sibTransId="{743057AC-28AF-43CE-9EF7-366575FCE39D}"/>
    <dgm:cxn modelId="{79480BE5-A64B-4431-B7D9-973C655493BA}" srcId="{ED57518C-A6B2-4BC1-9A3A-9A242715FE9B}" destId="{0B35A68A-AAA6-4D2D-852D-9ABE3A0744C5}" srcOrd="5" destOrd="0" parTransId="{7F93A991-9CF1-4D7A-BA89-1FF8187417E9}" sibTransId="{F035F0DE-86CA-405D-A054-90DE4590BCE8}"/>
    <dgm:cxn modelId="{383920E8-94A6-43CA-868B-F4F5D9CEEB46}" type="presOf" srcId="{36E2F741-69BC-4D26-9DCB-7279A601C1CC}" destId="{3D60F0ED-1EAA-412E-96C3-895ACD5AB936}" srcOrd="0" destOrd="0" presId="urn:microsoft.com/office/officeart/2008/layout/LinedList"/>
    <dgm:cxn modelId="{E0F5B4F9-6FF2-4230-8791-1BC87B9A6BE4}" type="presOf" srcId="{479CAFFB-A731-4C2F-B4BF-C7B8FA4E521A}" destId="{8DE7ACC7-09A0-4143-B91B-D6B85F404C95}" srcOrd="0" destOrd="0" presId="urn:microsoft.com/office/officeart/2008/layout/LinedList"/>
    <dgm:cxn modelId="{60ACAE91-7BAF-4F06-BAA9-FFBC54381174}" type="presParOf" srcId="{190E61BF-C8B5-4626-8D8A-94121D58B515}" destId="{2FF17B3C-91B7-44ED-A41F-7C1024A50DEC}" srcOrd="0" destOrd="0" presId="urn:microsoft.com/office/officeart/2008/layout/LinedList"/>
    <dgm:cxn modelId="{A63CD4C4-F017-4C5A-9A22-C277FA8EF04F}" type="presParOf" srcId="{190E61BF-C8B5-4626-8D8A-94121D58B515}" destId="{A15CC63F-91BB-4637-B102-F712B6178DBF}" srcOrd="1" destOrd="0" presId="urn:microsoft.com/office/officeart/2008/layout/LinedList"/>
    <dgm:cxn modelId="{2AC4C06B-0044-42E6-8A6F-DD5626262F47}" type="presParOf" srcId="{A15CC63F-91BB-4637-B102-F712B6178DBF}" destId="{DCD0390C-BD92-4E07-A54E-69ADC0EEC9FE}" srcOrd="0" destOrd="0" presId="urn:microsoft.com/office/officeart/2008/layout/LinedList"/>
    <dgm:cxn modelId="{C62CAE54-E466-4667-AE60-8C13A9629266}" type="presParOf" srcId="{A15CC63F-91BB-4637-B102-F712B6178DBF}" destId="{83E80653-0212-4AEF-82B4-9A5AB3DD5747}" srcOrd="1" destOrd="0" presId="urn:microsoft.com/office/officeart/2008/layout/LinedList"/>
    <dgm:cxn modelId="{0995A856-68F8-4370-8AD0-B8B11752BDF6}" type="presParOf" srcId="{190E61BF-C8B5-4626-8D8A-94121D58B515}" destId="{E50E0FC6-F275-4534-AEB9-39C7FEC8DEA5}" srcOrd="2" destOrd="0" presId="urn:microsoft.com/office/officeart/2008/layout/LinedList"/>
    <dgm:cxn modelId="{B24F7EFE-D514-460F-8E63-7C9D343E8F20}" type="presParOf" srcId="{190E61BF-C8B5-4626-8D8A-94121D58B515}" destId="{FEAA4D79-538F-4ECD-9825-858D34F6F62F}" srcOrd="3" destOrd="0" presId="urn:microsoft.com/office/officeart/2008/layout/LinedList"/>
    <dgm:cxn modelId="{8458BA00-0A51-4C20-BFB2-3B121995FA34}" type="presParOf" srcId="{FEAA4D79-538F-4ECD-9825-858D34F6F62F}" destId="{2D805F2D-F5F8-430D-BE6B-86FC21B90AA7}" srcOrd="0" destOrd="0" presId="urn:microsoft.com/office/officeart/2008/layout/LinedList"/>
    <dgm:cxn modelId="{443F0A70-7B35-433D-9BEA-5F6E851CA41B}" type="presParOf" srcId="{FEAA4D79-538F-4ECD-9825-858D34F6F62F}" destId="{58F2F2CF-63B9-4611-A999-3EB995D2A552}" srcOrd="1" destOrd="0" presId="urn:microsoft.com/office/officeart/2008/layout/LinedList"/>
    <dgm:cxn modelId="{9112D064-E213-4D13-83B7-79FE8A1E613B}" type="presParOf" srcId="{190E61BF-C8B5-4626-8D8A-94121D58B515}" destId="{FFB1F80E-C5A0-48B4-A6DF-32490C45A9F4}" srcOrd="4" destOrd="0" presId="urn:microsoft.com/office/officeart/2008/layout/LinedList"/>
    <dgm:cxn modelId="{F8BBD5BB-8D24-44E1-A03B-DA0E12164E52}" type="presParOf" srcId="{190E61BF-C8B5-4626-8D8A-94121D58B515}" destId="{195E67B0-5E97-405D-BCCB-7E2B5AF0A5E9}" srcOrd="5" destOrd="0" presId="urn:microsoft.com/office/officeart/2008/layout/LinedList"/>
    <dgm:cxn modelId="{7743D7FF-CB25-4351-8BC6-2E56E7C797E2}" type="presParOf" srcId="{195E67B0-5E97-405D-BCCB-7E2B5AF0A5E9}" destId="{634A688B-B031-454B-8915-FC458C9CB315}" srcOrd="0" destOrd="0" presId="urn:microsoft.com/office/officeart/2008/layout/LinedList"/>
    <dgm:cxn modelId="{62646538-4D5E-4C27-8B6D-7F69A6F52C87}" type="presParOf" srcId="{195E67B0-5E97-405D-BCCB-7E2B5AF0A5E9}" destId="{57FA850A-B28A-4BA7-A0E5-75084FA7F1FF}" srcOrd="1" destOrd="0" presId="urn:microsoft.com/office/officeart/2008/layout/LinedList"/>
    <dgm:cxn modelId="{711BC037-96B5-4306-9E89-BED5DB1F8C3E}" type="presParOf" srcId="{190E61BF-C8B5-4626-8D8A-94121D58B515}" destId="{8ECF7A84-3B74-4861-A44B-077A1FE126EB}" srcOrd="6" destOrd="0" presId="urn:microsoft.com/office/officeart/2008/layout/LinedList"/>
    <dgm:cxn modelId="{B3595D8A-B38D-4DED-89B4-3B5B23CDC6CE}" type="presParOf" srcId="{190E61BF-C8B5-4626-8D8A-94121D58B515}" destId="{7BA92635-40DD-49F4-ABEA-F0BC95E7D101}" srcOrd="7" destOrd="0" presId="urn:microsoft.com/office/officeart/2008/layout/LinedList"/>
    <dgm:cxn modelId="{66D832E8-FECF-48D1-AE2B-9EA7ED70FC66}" type="presParOf" srcId="{7BA92635-40DD-49F4-ABEA-F0BC95E7D101}" destId="{3D60F0ED-1EAA-412E-96C3-895ACD5AB936}" srcOrd="0" destOrd="0" presId="urn:microsoft.com/office/officeart/2008/layout/LinedList"/>
    <dgm:cxn modelId="{5D0DB5F0-B810-48A9-B078-08EBA875D295}" type="presParOf" srcId="{7BA92635-40DD-49F4-ABEA-F0BC95E7D101}" destId="{8B5E7E58-A0AF-49F4-AC4A-B14E5DF6BB31}" srcOrd="1" destOrd="0" presId="urn:microsoft.com/office/officeart/2008/layout/LinedList"/>
    <dgm:cxn modelId="{73F0E2EA-DA27-44A3-A88D-98CD38E2DB2A}" type="presParOf" srcId="{190E61BF-C8B5-4626-8D8A-94121D58B515}" destId="{EFA702EA-0B19-4F6F-A700-E8BDF460BE73}" srcOrd="8" destOrd="0" presId="urn:microsoft.com/office/officeart/2008/layout/LinedList"/>
    <dgm:cxn modelId="{5BFD72AB-F61D-43DB-A901-32D310020F68}" type="presParOf" srcId="{190E61BF-C8B5-4626-8D8A-94121D58B515}" destId="{E9AFDBD5-E9E8-4A0D-ADE4-325D52918673}" srcOrd="9" destOrd="0" presId="urn:microsoft.com/office/officeart/2008/layout/LinedList"/>
    <dgm:cxn modelId="{57F1C2BA-B053-480D-AB55-85BA5E2BF9DA}" type="presParOf" srcId="{E9AFDBD5-E9E8-4A0D-ADE4-325D52918673}" destId="{AEB992F0-C72A-4CED-BE82-3C438DF855DB}" srcOrd="0" destOrd="0" presId="urn:microsoft.com/office/officeart/2008/layout/LinedList"/>
    <dgm:cxn modelId="{29F94E81-26BC-4F58-AA2B-7BAFA88283E5}" type="presParOf" srcId="{E9AFDBD5-E9E8-4A0D-ADE4-325D52918673}" destId="{A230ADE8-4E3D-41FF-AEAF-F236E40361E7}" srcOrd="1" destOrd="0" presId="urn:microsoft.com/office/officeart/2008/layout/LinedList"/>
    <dgm:cxn modelId="{FAAD8080-C562-489F-BA16-452CDECA6A89}" type="presParOf" srcId="{190E61BF-C8B5-4626-8D8A-94121D58B515}" destId="{01938760-2E00-4525-B7CB-B8E19E4756C9}" srcOrd="10" destOrd="0" presId="urn:microsoft.com/office/officeart/2008/layout/LinedList"/>
    <dgm:cxn modelId="{487F5079-9295-4D53-83F6-8D5AAFE3B7C7}" type="presParOf" srcId="{190E61BF-C8B5-4626-8D8A-94121D58B515}" destId="{C18AC301-6EC3-47AA-9323-044572879F20}" srcOrd="11" destOrd="0" presId="urn:microsoft.com/office/officeart/2008/layout/LinedList"/>
    <dgm:cxn modelId="{5853A718-89DA-4163-A836-12A9A1C98491}" type="presParOf" srcId="{C18AC301-6EC3-47AA-9323-044572879F20}" destId="{8CC2B8D4-49AB-498C-A788-75A4965759E4}" srcOrd="0" destOrd="0" presId="urn:microsoft.com/office/officeart/2008/layout/LinedList"/>
    <dgm:cxn modelId="{6CBDF394-5BE2-414D-BE21-882C4946DD2F}" type="presParOf" srcId="{C18AC301-6EC3-47AA-9323-044572879F20}" destId="{F2E10A53-6153-4057-8353-139DAFF657FC}" srcOrd="1" destOrd="0" presId="urn:microsoft.com/office/officeart/2008/layout/LinedList"/>
    <dgm:cxn modelId="{02A19AE9-39F8-40EC-8E0F-FF70E58D8BEC}" type="presParOf" srcId="{190E61BF-C8B5-4626-8D8A-94121D58B515}" destId="{718771E1-1BA2-4F33-9831-B297BE6F50D7}" srcOrd="12" destOrd="0" presId="urn:microsoft.com/office/officeart/2008/layout/LinedList"/>
    <dgm:cxn modelId="{38DCDFAC-3689-4153-9B71-6E378115FBC6}" type="presParOf" srcId="{190E61BF-C8B5-4626-8D8A-94121D58B515}" destId="{94DDF245-84E7-48E4-8523-254A81F509A6}" srcOrd="13" destOrd="0" presId="urn:microsoft.com/office/officeart/2008/layout/LinedList"/>
    <dgm:cxn modelId="{C08B3FAF-52CF-4CB2-A7C7-74E79B418D73}" type="presParOf" srcId="{94DDF245-84E7-48E4-8523-254A81F509A6}" destId="{42AFFD35-44AB-4F62-BA27-D6F314BECC04}" srcOrd="0" destOrd="0" presId="urn:microsoft.com/office/officeart/2008/layout/LinedList"/>
    <dgm:cxn modelId="{51C45008-0DCC-43CF-B042-AFEDE82B0DA3}" type="presParOf" srcId="{94DDF245-84E7-48E4-8523-254A81F509A6}" destId="{285226EB-DD97-49E9-A523-16AE5F6B24FA}" srcOrd="1" destOrd="0" presId="urn:microsoft.com/office/officeart/2008/layout/LinedList"/>
    <dgm:cxn modelId="{A9DADB72-B4E4-4F3A-A830-CF2C4A25A257}" type="presParOf" srcId="{190E61BF-C8B5-4626-8D8A-94121D58B515}" destId="{9AFAE974-228C-4EDD-8505-86CCA3B3816F}" srcOrd="14" destOrd="0" presId="urn:microsoft.com/office/officeart/2008/layout/LinedList"/>
    <dgm:cxn modelId="{82C5E233-C631-4DC9-BC6E-0265603A8B2E}" type="presParOf" srcId="{190E61BF-C8B5-4626-8D8A-94121D58B515}" destId="{DEA2D247-C5E8-470E-BDF4-BD9C3A81C78F}" srcOrd="15" destOrd="0" presId="urn:microsoft.com/office/officeart/2008/layout/LinedList"/>
    <dgm:cxn modelId="{03254294-E72F-4C0C-9692-C483EE1A17CD}" type="presParOf" srcId="{DEA2D247-C5E8-470E-BDF4-BD9C3A81C78F}" destId="{8DE7ACC7-09A0-4143-B91B-D6B85F404C95}" srcOrd="0" destOrd="0" presId="urn:microsoft.com/office/officeart/2008/layout/LinedList"/>
    <dgm:cxn modelId="{048EBA47-386C-480D-89BA-010C86C9A94C}" type="presParOf" srcId="{DEA2D247-C5E8-470E-BDF4-BD9C3A81C78F}" destId="{1FDB780C-889F-4F3F-BA1F-BCE106E6A78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46A274B-F19A-45B2-A874-2E87239BFF11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4D975DC-6F0A-4736-979F-193EC2CF5829}">
      <dgm:prSet phldrT="[Текст]" phldr="1" custT="1"/>
      <dgm:spPr/>
      <dgm:t>
        <a:bodyPr/>
        <a:lstStyle/>
        <a:p>
          <a:endParaRPr lang="ru-RU" sz="20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50C15C3-01AF-4C77-A488-820A9B7499F3}" type="parTrans" cxnId="{6D52A250-67B0-4A57-A7DE-27AEFF4D5FC2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AEF1E43-A798-47C2-9926-F942AABC1139}" type="sibTrans" cxnId="{6D52A250-67B0-4A57-A7DE-27AEFF4D5FC2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F5BC010-558F-463B-84DA-6F86C0383B87}">
      <dgm:prSet phldrT="[Текст]"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Связанные с осуществлением предпринимательской деятельности и оказанием помощи коммерческим организациям</a:t>
          </a:r>
          <a:endParaRPr lang="ru-RU" sz="20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454BC31-4A38-4499-8082-AA61880DE027}" type="parTrans" cxnId="{CE5A8DD7-11F7-44D2-B2CC-F2964183B26E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278EA48-7669-4DA2-9896-CE49630D387A}" type="sibTrans" cxnId="{CE5A8DD7-11F7-44D2-B2CC-F2964183B26E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AB8D73C-B14B-478B-AF08-1297692D9EA2}">
      <dgm:prSet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поддержку политических партий и политических кампаний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5A0614C-72A0-4891-9520-4F570C41D4A1}" type="parTrans" cxnId="{12438310-91CF-4233-83D0-4442E4054406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41D2495-E1EF-4EF1-AFD6-ED5646CC8F80}" type="sibTrans" cxnId="{12438310-91CF-4233-83D0-4442E4054406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0DD17E6-EC61-49A3-A4A4-B85D65E14B57}">
      <dgm:prSet custT="1"/>
      <dgm:spPr/>
      <dgm:t>
        <a:bodyPr/>
        <a:lstStyle/>
        <a:p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проведение демонстраций, пикетирований, митингов, проводимых в целях, не предусмотренных Порядком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5E0E77D-BCED-47FF-86C4-51D61A196916}" type="parTrans" cxnId="{AD6C9F6E-A827-45E6-8273-D49CB8F0299A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09EE312-2779-4CA8-96E9-68BCFE973DF9}" type="sibTrans" cxnId="{AD6C9F6E-A827-45E6-8273-D49CB8F0299A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9F5A9D3-47F2-406B-8434-1BDFCD65E391}">
      <dgm:prSet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фундаментальные научные исследования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320B1748-5094-4D96-8C56-83F335484173}" type="parTrans" cxnId="{6AC82033-4934-4171-B61A-63B9F2BE5627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5405F14-2F7B-43CC-9007-E0EAB0231043}" type="sibTrans" cxnId="{6AC82033-4934-4171-B61A-63B9F2BE5627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5B6ACC7-3BA5-47B1-8901-3FA2B41E9108}">
      <dgm:prSet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приобретение алкогольных напитков и табачной продукции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C9D1E91-C627-4B52-9355-B11E85184013}" type="parTrans" cxnId="{3E382330-CE54-44AB-A968-2E8A0597BE3D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96AADE0-FD87-4529-9ECF-FF4460F522FD}" type="sibTrans" cxnId="{3E382330-CE54-44AB-A968-2E8A0597BE3D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6A1932E-8745-43D6-A05C-5BD279D71EC0}">
      <dgm:prSet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приобретение автомототранспортных средств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22EF88D-8159-4205-AEB0-7EDCBA49CCA2}" type="parTrans" cxnId="{BA0A6982-9E5B-4FD0-9293-283AFFD932FC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E74369B-7E49-4674-AD47-AFB9EBA2E470}" type="sibTrans" cxnId="{BA0A6982-9E5B-4FD0-9293-283AFFD932FC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F540301-B0FF-4D10-9B84-A2268C32B4E2}">
      <dgm:prSet custT="1"/>
      <dgm:spPr/>
      <dgm:t>
        <a:bodyPr/>
        <a:lstStyle/>
        <a:p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оплату работ по капитальному строительству и реконструкции зданий и сооружений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8DE180D-62E3-4A25-8940-DA392925A9A8}" type="parTrans" cxnId="{19E0ADDB-E5E5-4BCB-91C0-CCB0E314AD52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E4AF4CA-E83F-4F6A-9C9F-87F2BED810DC}" type="sibTrans" cxnId="{19E0ADDB-E5E5-4BCB-91C0-CCB0E314AD52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A6E7EAC-856E-4B42-A6F6-2D57D070492A}">
      <dgm:prSet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приобретение недвижимости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13C0935-FBF7-4B93-9F11-8E2B259A4DFD}" type="parTrans" cxnId="{652BAA02-9CA0-4009-8203-C1BEDB6006BC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15DA770-A3FC-454B-A212-55D49EB0AA05}" type="sibTrans" cxnId="{652BAA02-9CA0-4009-8203-C1BEDB6006BC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65EA966-F172-4CA9-A3BD-0C6A8F98463C}">
      <dgm:prSet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погашение кредиторской задолженности НКО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693372D-CE79-420C-8C94-4324F1C844F8}" type="parTrans" cxnId="{5B96343D-2C46-42F6-8B29-0E17DC2E8A4D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8245286-FBF5-460D-86C4-37C503E6FCB0}" type="sibTrans" cxnId="{5B96343D-2C46-42F6-8B29-0E17DC2E8A4D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BD5BD54-76AC-4F8D-8129-4283E22BB9B7}">
      <dgm:prSet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уплату пени и штрафов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29D2B67-C7B0-437D-9E8A-B9EA25D9287B}" type="parTrans" cxnId="{00168374-9F0C-4D00-96AC-C2E0B6B553A0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652AAEC-F29A-4AAD-A3EE-30C45E3D3498}" type="sibTrans" cxnId="{00168374-9F0C-4D00-96AC-C2E0B6B553A0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333FBFD-3CB7-4B31-A870-6A7F0AD10DBF}">
      <dgm:prSet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Напрямую не связанные с реализацией проекта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3EA71A2-6699-400F-9969-0BA0877E5206}" type="sibTrans" cxnId="{931FDA9D-8159-447C-BAB1-DC7CDC48C609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E1C00B8-1792-4B55-876E-D5634ECEB3C1}" type="parTrans" cxnId="{931FDA9D-8159-447C-BAB1-DC7CDC48C609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1F75D0E-48DA-4169-8B7A-408A325B03DB}" type="pres">
      <dgm:prSet presAssocID="{746A274B-F19A-45B2-A874-2E87239BFF1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3D62658-53F4-4FCB-A3B2-DA4F5D075555}" type="pres">
      <dgm:prSet presAssocID="{74D975DC-6F0A-4736-979F-193EC2CF5829}" presName="thickLine" presStyleLbl="alignNode1" presStyleIdx="0" presStyleCnt="1"/>
      <dgm:spPr/>
    </dgm:pt>
    <dgm:pt modelId="{0365DB25-4637-4126-84AF-BDCD9D9E2A69}" type="pres">
      <dgm:prSet presAssocID="{74D975DC-6F0A-4736-979F-193EC2CF5829}" presName="horz1" presStyleCnt="0"/>
      <dgm:spPr/>
    </dgm:pt>
    <dgm:pt modelId="{D46914ED-CBFF-4B02-8815-2FFD0EB7119F}" type="pres">
      <dgm:prSet presAssocID="{74D975DC-6F0A-4736-979F-193EC2CF5829}" presName="tx1" presStyleLbl="revTx" presStyleIdx="0" presStyleCnt="12" custFlipHor="1" custScaleX="3750"/>
      <dgm:spPr/>
      <dgm:t>
        <a:bodyPr/>
        <a:lstStyle/>
        <a:p>
          <a:endParaRPr lang="ru-RU"/>
        </a:p>
      </dgm:t>
    </dgm:pt>
    <dgm:pt modelId="{71B9DE9A-A11A-4818-8572-4F1502E89923}" type="pres">
      <dgm:prSet presAssocID="{74D975DC-6F0A-4736-979F-193EC2CF5829}" presName="vert1" presStyleCnt="0"/>
      <dgm:spPr/>
    </dgm:pt>
    <dgm:pt modelId="{FFA01F31-4FC9-4299-955F-7A46FD955B0C}" type="pres">
      <dgm:prSet presAssocID="{0F5BC010-558F-463B-84DA-6F86C0383B87}" presName="vertSpace2a" presStyleCnt="0"/>
      <dgm:spPr/>
    </dgm:pt>
    <dgm:pt modelId="{FBC3DF58-D8C2-45FE-A978-C2C52BDB1ECD}" type="pres">
      <dgm:prSet presAssocID="{0F5BC010-558F-463B-84DA-6F86C0383B87}" presName="horz2" presStyleCnt="0"/>
      <dgm:spPr/>
    </dgm:pt>
    <dgm:pt modelId="{604C5320-14F8-4569-A6E1-2DE05085C3FE}" type="pres">
      <dgm:prSet presAssocID="{0F5BC010-558F-463B-84DA-6F86C0383B87}" presName="horzSpace2" presStyleCnt="0"/>
      <dgm:spPr/>
    </dgm:pt>
    <dgm:pt modelId="{1176B8DF-DBC7-47B1-802E-742742410BEB}" type="pres">
      <dgm:prSet presAssocID="{0F5BC010-558F-463B-84DA-6F86C0383B87}" presName="tx2" presStyleLbl="revTx" presStyleIdx="1" presStyleCnt="12" custScaleX="122361" custScaleY="149022"/>
      <dgm:spPr/>
      <dgm:t>
        <a:bodyPr/>
        <a:lstStyle/>
        <a:p>
          <a:endParaRPr lang="ru-RU"/>
        </a:p>
      </dgm:t>
    </dgm:pt>
    <dgm:pt modelId="{ECDB0FBA-8E36-4EE5-AB3F-1C49317C55D6}" type="pres">
      <dgm:prSet presAssocID="{0F5BC010-558F-463B-84DA-6F86C0383B87}" presName="vert2" presStyleCnt="0"/>
      <dgm:spPr/>
    </dgm:pt>
    <dgm:pt modelId="{BF078505-CC12-433D-B36E-5D64CD4E2E83}" type="pres">
      <dgm:prSet presAssocID="{0F5BC010-558F-463B-84DA-6F86C0383B87}" presName="thinLine2b" presStyleLbl="callout" presStyleIdx="0" presStyleCnt="11"/>
      <dgm:spPr/>
    </dgm:pt>
    <dgm:pt modelId="{17F018E1-9651-40C2-A0AC-F9E93179B8CB}" type="pres">
      <dgm:prSet presAssocID="{0F5BC010-558F-463B-84DA-6F86C0383B87}" presName="vertSpace2b" presStyleCnt="0"/>
      <dgm:spPr/>
    </dgm:pt>
    <dgm:pt modelId="{9875C263-42A6-4E9F-AAA0-C05A6D9CCB99}" type="pres">
      <dgm:prSet presAssocID="{7333FBFD-3CB7-4B31-A870-6A7F0AD10DBF}" presName="horz2" presStyleCnt="0"/>
      <dgm:spPr/>
    </dgm:pt>
    <dgm:pt modelId="{9689A913-90CF-422C-A184-F8160BE1E65B}" type="pres">
      <dgm:prSet presAssocID="{7333FBFD-3CB7-4B31-A870-6A7F0AD10DBF}" presName="horzSpace2" presStyleCnt="0"/>
      <dgm:spPr/>
    </dgm:pt>
    <dgm:pt modelId="{7465F0ED-77FF-4E1A-969B-0B5EDDCE0640}" type="pres">
      <dgm:prSet presAssocID="{7333FBFD-3CB7-4B31-A870-6A7F0AD10DBF}" presName="tx2" presStyleLbl="revTx" presStyleIdx="2" presStyleCnt="12" custScaleX="119261"/>
      <dgm:spPr/>
      <dgm:t>
        <a:bodyPr/>
        <a:lstStyle/>
        <a:p>
          <a:endParaRPr lang="ru-RU"/>
        </a:p>
      </dgm:t>
    </dgm:pt>
    <dgm:pt modelId="{77AD1226-0E30-4DAC-8105-CA2327A33DD1}" type="pres">
      <dgm:prSet presAssocID="{7333FBFD-3CB7-4B31-A870-6A7F0AD10DBF}" presName="vert2" presStyleCnt="0"/>
      <dgm:spPr/>
    </dgm:pt>
    <dgm:pt modelId="{BEF227B0-FA2D-4705-BCE5-8BAD9131A499}" type="pres">
      <dgm:prSet presAssocID="{7333FBFD-3CB7-4B31-A870-6A7F0AD10DBF}" presName="thinLine2b" presStyleLbl="callout" presStyleIdx="1" presStyleCnt="11"/>
      <dgm:spPr/>
    </dgm:pt>
    <dgm:pt modelId="{7D295A43-66A9-4387-9678-F5B96663AE8D}" type="pres">
      <dgm:prSet presAssocID="{7333FBFD-3CB7-4B31-A870-6A7F0AD10DBF}" presName="vertSpace2b" presStyleCnt="0"/>
      <dgm:spPr/>
    </dgm:pt>
    <dgm:pt modelId="{E692C27C-A47A-4E76-8038-7563832B0974}" type="pres">
      <dgm:prSet presAssocID="{0AB8D73C-B14B-478B-AF08-1297692D9EA2}" presName="horz2" presStyleCnt="0"/>
      <dgm:spPr/>
    </dgm:pt>
    <dgm:pt modelId="{7CC7B362-FC8F-4EFD-A7B7-243A865C7D78}" type="pres">
      <dgm:prSet presAssocID="{0AB8D73C-B14B-478B-AF08-1297692D9EA2}" presName="horzSpace2" presStyleCnt="0"/>
      <dgm:spPr/>
    </dgm:pt>
    <dgm:pt modelId="{B5C0EC4C-C48C-4750-88F5-9FBF5B10740B}" type="pres">
      <dgm:prSet presAssocID="{0AB8D73C-B14B-478B-AF08-1297692D9EA2}" presName="tx2" presStyleLbl="revTx" presStyleIdx="3" presStyleCnt="12" custScaleX="122361"/>
      <dgm:spPr/>
      <dgm:t>
        <a:bodyPr/>
        <a:lstStyle/>
        <a:p>
          <a:endParaRPr lang="ru-RU"/>
        </a:p>
      </dgm:t>
    </dgm:pt>
    <dgm:pt modelId="{61BD32C6-4744-4209-8B9B-F9098A6C89AC}" type="pres">
      <dgm:prSet presAssocID="{0AB8D73C-B14B-478B-AF08-1297692D9EA2}" presName="vert2" presStyleCnt="0"/>
      <dgm:spPr/>
    </dgm:pt>
    <dgm:pt modelId="{60AFF753-09AA-4394-A0DB-7033765AE997}" type="pres">
      <dgm:prSet presAssocID="{0AB8D73C-B14B-478B-AF08-1297692D9EA2}" presName="thinLine2b" presStyleLbl="callout" presStyleIdx="2" presStyleCnt="11"/>
      <dgm:spPr/>
    </dgm:pt>
    <dgm:pt modelId="{B768FCB2-9ADC-40A8-80AE-EDD93681E63D}" type="pres">
      <dgm:prSet presAssocID="{0AB8D73C-B14B-478B-AF08-1297692D9EA2}" presName="vertSpace2b" presStyleCnt="0"/>
      <dgm:spPr/>
    </dgm:pt>
    <dgm:pt modelId="{E1C59AAD-A5BD-4D6C-A5B6-FD6A198548A6}" type="pres">
      <dgm:prSet presAssocID="{C0DD17E6-EC61-49A3-A4A4-B85D65E14B57}" presName="horz2" presStyleCnt="0"/>
      <dgm:spPr/>
    </dgm:pt>
    <dgm:pt modelId="{A6795F4A-9D19-4E00-A6E0-333570ED7188}" type="pres">
      <dgm:prSet presAssocID="{C0DD17E6-EC61-49A3-A4A4-B85D65E14B57}" presName="horzSpace2" presStyleCnt="0"/>
      <dgm:spPr/>
    </dgm:pt>
    <dgm:pt modelId="{1E098902-3BAD-4A2D-B230-6E25C24AFBF5}" type="pres">
      <dgm:prSet presAssocID="{C0DD17E6-EC61-49A3-A4A4-B85D65E14B57}" presName="tx2" presStyleLbl="revTx" presStyleIdx="4" presStyleCnt="12" custScaleX="123415" custScaleY="136887"/>
      <dgm:spPr/>
      <dgm:t>
        <a:bodyPr/>
        <a:lstStyle/>
        <a:p>
          <a:endParaRPr lang="ru-RU"/>
        </a:p>
      </dgm:t>
    </dgm:pt>
    <dgm:pt modelId="{95BACEB8-8781-49BF-8632-4449FAA8606C}" type="pres">
      <dgm:prSet presAssocID="{C0DD17E6-EC61-49A3-A4A4-B85D65E14B57}" presName="vert2" presStyleCnt="0"/>
      <dgm:spPr/>
    </dgm:pt>
    <dgm:pt modelId="{81007A62-9641-4903-A591-1337877B20BC}" type="pres">
      <dgm:prSet presAssocID="{C0DD17E6-EC61-49A3-A4A4-B85D65E14B57}" presName="thinLine2b" presStyleLbl="callout" presStyleIdx="3" presStyleCnt="11"/>
      <dgm:spPr/>
    </dgm:pt>
    <dgm:pt modelId="{CE619917-E58D-46F5-9EA8-C1D6D5D39E4D}" type="pres">
      <dgm:prSet presAssocID="{C0DD17E6-EC61-49A3-A4A4-B85D65E14B57}" presName="vertSpace2b" presStyleCnt="0"/>
      <dgm:spPr/>
    </dgm:pt>
    <dgm:pt modelId="{9B012566-E0AD-403A-AC25-C851473D6718}" type="pres">
      <dgm:prSet presAssocID="{19F5A9D3-47F2-406B-8434-1BDFCD65E391}" presName="horz2" presStyleCnt="0"/>
      <dgm:spPr/>
    </dgm:pt>
    <dgm:pt modelId="{5551CE41-D36D-4500-AE0D-875BC8E45A08}" type="pres">
      <dgm:prSet presAssocID="{19F5A9D3-47F2-406B-8434-1BDFCD65E391}" presName="horzSpace2" presStyleCnt="0"/>
      <dgm:spPr/>
    </dgm:pt>
    <dgm:pt modelId="{2625011A-665E-4ECA-ACCA-C631ECAE482F}" type="pres">
      <dgm:prSet presAssocID="{19F5A9D3-47F2-406B-8434-1BDFCD65E391}" presName="tx2" presStyleLbl="revTx" presStyleIdx="5" presStyleCnt="12"/>
      <dgm:spPr/>
      <dgm:t>
        <a:bodyPr/>
        <a:lstStyle/>
        <a:p>
          <a:endParaRPr lang="ru-RU"/>
        </a:p>
      </dgm:t>
    </dgm:pt>
    <dgm:pt modelId="{E5D16DC8-56C5-47B5-95FC-F9E8EB3F0D03}" type="pres">
      <dgm:prSet presAssocID="{19F5A9D3-47F2-406B-8434-1BDFCD65E391}" presName="vert2" presStyleCnt="0"/>
      <dgm:spPr/>
    </dgm:pt>
    <dgm:pt modelId="{B790F77C-3DA4-4CD5-9E5F-21595F3C0DB0}" type="pres">
      <dgm:prSet presAssocID="{19F5A9D3-47F2-406B-8434-1BDFCD65E391}" presName="thinLine2b" presStyleLbl="callout" presStyleIdx="4" presStyleCnt="11"/>
      <dgm:spPr/>
    </dgm:pt>
    <dgm:pt modelId="{37F60398-F388-43EA-B059-C4DACE77E1CC}" type="pres">
      <dgm:prSet presAssocID="{19F5A9D3-47F2-406B-8434-1BDFCD65E391}" presName="vertSpace2b" presStyleCnt="0"/>
      <dgm:spPr/>
    </dgm:pt>
    <dgm:pt modelId="{AF0D9233-9DE3-452C-B023-6ACA31AACD64}" type="pres">
      <dgm:prSet presAssocID="{75B6ACC7-3BA5-47B1-8901-3FA2B41E9108}" presName="horz2" presStyleCnt="0"/>
      <dgm:spPr/>
    </dgm:pt>
    <dgm:pt modelId="{6E0ACE01-1A29-4CC1-BE08-61CF0E906BCF}" type="pres">
      <dgm:prSet presAssocID="{75B6ACC7-3BA5-47B1-8901-3FA2B41E9108}" presName="horzSpace2" presStyleCnt="0"/>
      <dgm:spPr/>
    </dgm:pt>
    <dgm:pt modelId="{0D01E11E-8C0A-425A-85EB-355629E9A047}" type="pres">
      <dgm:prSet presAssocID="{75B6ACC7-3BA5-47B1-8901-3FA2B41E9108}" presName="tx2" presStyleLbl="revTx" presStyleIdx="6" presStyleCnt="12" custScaleX="122905"/>
      <dgm:spPr/>
      <dgm:t>
        <a:bodyPr/>
        <a:lstStyle/>
        <a:p>
          <a:endParaRPr lang="ru-RU"/>
        </a:p>
      </dgm:t>
    </dgm:pt>
    <dgm:pt modelId="{45A450D0-9655-4FB8-BE19-010866FD4D40}" type="pres">
      <dgm:prSet presAssocID="{75B6ACC7-3BA5-47B1-8901-3FA2B41E9108}" presName="vert2" presStyleCnt="0"/>
      <dgm:spPr/>
    </dgm:pt>
    <dgm:pt modelId="{AD24F41B-D03B-49DC-8EDF-B3E374915398}" type="pres">
      <dgm:prSet presAssocID="{75B6ACC7-3BA5-47B1-8901-3FA2B41E9108}" presName="thinLine2b" presStyleLbl="callout" presStyleIdx="5" presStyleCnt="11"/>
      <dgm:spPr/>
    </dgm:pt>
    <dgm:pt modelId="{AF581C2F-A9D1-4E62-B491-CB68305687A5}" type="pres">
      <dgm:prSet presAssocID="{75B6ACC7-3BA5-47B1-8901-3FA2B41E9108}" presName="vertSpace2b" presStyleCnt="0"/>
      <dgm:spPr/>
    </dgm:pt>
    <dgm:pt modelId="{C46AE96B-F891-4C45-A528-84B8AD7FC78F}" type="pres">
      <dgm:prSet presAssocID="{A6A1932E-8745-43D6-A05C-5BD279D71EC0}" presName="horz2" presStyleCnt="0"/>
      <dgm:spPr/>
    </dgm:pt>
    <dgm:pt modelId="{D39BA22D-A791-4F41-A4E1-53BF8DB695B8}" type="pres">
      <dgm:prSet presAssocID="{A6A1932E-8745-43D6-A05C-5BD279D71EC0}" presName="horzSpace2" presStyleCnt="0"/>
      <dgm:spPr/>
    </dgm:pt>
    <dgm:pt modelId="{37C4A786-8CA2-4CBD-9503-6D11F0BF228B}" type="pres">
      <dgm:prSet presAssocID="{A6A1932E-8745-43D6-A05C-5BD279D71EC0}" presName="tx2" presStyleLbl="revTx" presStyleIdx="7" presStyleCnt="12"/>
      <dgm:spPr/>
      <dgm:t>
        <a:bodyPr/>
        <a:lstStyle/>
        <a:p>
          <a:endParaRPr lang="ru-RU"/>
        </a:p>
      </dgm:t>
    </dgm:pt>
    <dgm:pt modelId="{4995258D-CF66-4B9B-BDD1-2A8B18D1DDD1}" type="pres">
      <dgm:prSet presAssocID="{A6A1932E-8745-43D6-A05C-5BD279D71EC0}" presName="vert2" presStyleCnt="0"/>
      <dgm:spPr/>
    </dgm:pt>
    <dgm:pt modelId="{FBBE071B-7217-42BD-9613-824CFA340DD8}" type="pres">
      <dgm:prSet presAssocID="{A6A1932E-8745-43D6-A05C-5BD279D71EC0}" presName="thinLine2b" presStyleLbl="callout" presStyleIdx="6" presStyleCnt="11"/>
      <dgm:spPr/>
    </dgm:pt>
    <dgm:pt modelId="{940BD508-057B-4B86-AF87-0FADF7B6FA9A}" type="pres">
      <dgm:prSet presAssocID="{A6A1932E-8745-43D6-A05C-5BD279D71EC0}" presName="vertSpace2b" presStyleCnt="0"/>
      <dgm:spPr/>
    </dgm:pt>
    <dgm:pt modelId="{9007C935-7A6C-4EDA-AA0A-D3C832173B36}" type="pres">
      <dgm:prSet presAssocID="{AF540301-B0FF-4D10-9B84-A2268C32B4E2}" presName="horz2" presStyleCnt="0"/>
      <dgm:spPr/>
    </dgm:pt>
    <dgm:pt modelId="{C007D7B8-CE3A-4B8A-AA39-7A3D36FAF6CE}" type="pres">
      <dgm:prSet presAssocID="{AF540301-B0FF-4D10-9B84-A2268C32B4E2}" presName="horzSpace2" presStyleCnt="0"/>
      <dgm:spPr/>
    </dgm:pt>
    <dgm:pt modelId="{4869F0BA-CB7B-47B6-BA1C-FACBCE824762}" type="pres">
      <dgm:prSet presAssocID="{AF540301-B0FF-4D10-9B84-A2268C32B4E2}" presName="tx2" presStyleLbl="revTx" presStyleIdx="8" presStyleCnt="12" custScaleX="121093" custScaleY="157801"/>
      <dgm:spPr/>
      <dgm:t>
        <a:bodyPr/>
        <a:lstStyle/>
        <a:p>
          <a:endParaRPr lang="ru-RU"/>
        </a:p>
      </dgm:t>
    </dgm:pt>
    <dgm:pt modelId="{405B71B4-2D8A-4DB6-B3FF-CDA7D557D779}" type="pres">
      <dgm:prSet presAssocID="{AF540301-B0FF-4D10-9B84-A2268C32B4E2}" presName="vert2" presStyleCnt="0"/>
      <dgm:spPr/>
    </dgm:pt>
    <dgm:pt modelId="{CC934207-2A83-4ECF-B1B3-D74D93AE76DB}" type="pres">
      <dgm:prSet presAssocID="{AF540301-B0FF-4D10-9B84-A2268C32B4E2}" presName="thinLine2b" presStyleLbl="callout" presStyleIdx="7" presStyleCnt="11"/>
      <dgm:spPr/>
    </dgm:pt>
    <dgm:pt modelId="{31492DF0-482C-4F35-8DD0-724594337F0B}" type="pres">
      <dgm:prSet presAssocID="{AF540301-B0FF-4D10-9B84-A2268C32B4E2}" presName="vertSpace2b" presStyleCnt="0"/>
      <dgm:spPr/>
    </dgm:pt>
    <dgm:pt modelId="{E9C8B9F0-A67C-4B34-81FF-8399692C399A}" type="pres">
      <dgm:prSet presAssocID="{CA6E7EAC-856E-4B42-A6F6-2D57D070492A}" presName="horz2" presStyleCnt="0"/>
      <dgm:spPr/>
    </dgm:pt>
    <dgm:pt modelId="{E4AFE283-01AE-45ED-863A-4CFABD56854B}" type="pres">
      <dgm:prSet presAssocID="{CA6E7EAC-856E-4B42-A6F6-2D57D070492A}" presName="horzSpace2" presStyleCnt="0"/>
      <dgm:spPr/>
    </dgm:pt>
    <dgm:pt modelId="{BBCB1BB4-A200-46D6-8F0D-5ED1C3CED2BB}" type="pres">
      <dgm:prSet presAssocID="{CA6E7EAC-856E-4B42-A6F6-2D57D070492A}" presName="tx2" presStyleLbl="revTx" presStyleIdx="9" presStyleCnt="12"/>
      <dgm:spPr/>
      <dgm:t>
        <a:bodyPr/>
        <a:lstStyle/>
        <a:p>
          <a:endParaRPr lang="ru-RU"/>
        </a:p>
      </dgm:t>
    </dgm:pt>
    <dgm:pt modelId="{6F3EB881-B8CB-4898-9B1F-6A72E08DC96C}" type="pres">
      <dgm:prSet presAssocID="{CA6E7EAC-856E-4B42-A6F6-2D57D070492A}" presName="vert2" presStyleCnt="0"/>
      <dgm:spPr/>
    </dgm:pt>
    <dgm:pt modelId="{AC5616EA-C071-4350-B173-A21FE0BD01B1}" type="pres">
      <dgm:prSet presAssocID="{CA6E7EAC-856E-4B42-A6F6-2D57D070492A}" presName="thinLine2b" presStyleLbl="callout" presStyleIdx="8" presStyleCnt="11"/>
      <dgm:spPr/>
    </dgm:pt>
    <dgm:pt modelId="{C9F2F094-DE03-4398-8B9B-2BF7EB3E58A0}" type="pres">
      <dgm:prSet presAssocID="{CA6E7EAC-856E-4B42-A6F6-2D57D070492A}" presName="vertSpace2b" presStyleCnt="0"/>
      <dgm:spPr/>
    </dgm:pt>
    <dgm:pt modelId="{7BA640A3-80BD-4B86-B7C1-61A3C33C4494}" type="pres">
      <dgm:prSet presAssocID="{165EA966-F172-4CA9-A3BD-0C6A8F98463C}" presName="horz2" presStyleCnt="0"/>
      <dgm:spPr/>
    </dgm:pt>
    <dgm:pt modelId="{BF4E7F10-88DB-492D-8FF8-4F6D5975C089}" type="pres">
      <dgm:prSet presAssocID="{165EA966-F172-4CA9-A3BD-0C6A8F98463C}" presName="horzSpace2" presStyleCnt="0"/>
      <dgm:spPr/>
    </dgm:pt>
    <dgm:pt modelId="{C33AB231-4DAD-4A02-9F56-58A8E8B64F77}" type="pres">
      <dgm:prSet presAssocID="{165EA966-F172-4CA9-A3BD-0C6A8F98463C}" presName="tx2" presStyleLbl="revTx" presStyleIdx="10" presStyleCnt="12" custScaleX="121625"/>
      <dgm:spPr/>
      <dgm:t>
        <a:bodyPr/>
        <a:lstStyle/>
        <a:p>
          <a:endParaRPr lang="ru-RU"/>
        </a:p>
      </dgm:t>
    </dgm:pt>
    <dgm:pt modelId="{D089E7E6-DBB6-4FD9-BF6C-4D1E77015A46}" type="pres">
      <dgm:prSet presAssocID="{165EA966-F172-4CA9-A3BD-0C6A8F98463C}" presName="vert2" presStyleCnt="0"/>
      <dgm:spPr/>
    </dgm:pt>
    <dgm:pt modelId="{ADACE0B2-8617-4B29-A5F2-26F381FE7DC5}" type="pres">
      <dgm:prSet presAssocID="{165EA966-F172-4CA9-A3BD-0C6A8F98463C}" presName="thinLine2b" presStyleLbl="callout" presStyleIdx="9" presStyleCnt="11"/>
      <dgm:spPr/>
    </dgm:pt>
    <dgm:pt modelId="{6CB97C89-1E5F-408C-B877-87DB5ADB5830}" type="pres">
      <dgm:prSet presAssocID="{165EA966-F172-4CA9-A3BD-0C6A8F98463C}" presName="vertSpace2b" presStyleCnt="0"/>
      <dgm:spPr/>
    </dgm:pt>
    <dgm:pt modelId="{E56898AF-130B-4404-9BC3-9234895B77B7}" type="pres">
      <dgm:prSet presAssocID="{5BD5BD54-76AC-4F8D-8129-4283E22BB9B7}" presName="horz2" presStyleCnt="0"/>
      <dgm:spPr/>
    </dgm:pt>
    <dgm:pt modelId="{E82C85AB-D813-4D52-A438-3F32C228CA23}" type="pres">
      <dgm:prSet presAssocID="{5BD5BD54-76AC-4F8D-8129-4283E22BB9B7}" presName="horzSpace2" presStyleCnt="0"/>
      <dgm:spPr/>
    </dgm:pt>
    <dgm:pt modelId="{893EBAF9-BD7B-46C4-9525-606359B78AE7}" type="pres">
      <dgm:prSet presAssocID="{5BD5BD54-76AC-4F8D-8129-4283E22BB9B7}" presName="tx2" presStyleLbl="revTx" presStyleIdx="11" presStyleCnt="12"/>
      <dgm:spPr/>
      <dgm:t>
        <a:bodyPr/>
        <a:lstStyle/>
        <a:p>
          <a:endParaRPr lang="ru-RU"/>
        </a:p>
      </dgm:t>
    </dgm:pt>
    <dgm:pt modelId="{5E313354-CF4C-4280-BA92-2DFC409B8EA4}" type="pres">
      <dgm:prSet presAssocID="{5BD5BD54-76AC-4F8D-8129-4283E22BB9B7}" presName="vert2" presStyleCnt="0"/>
      <dgm:spPr/>
    </dgm:pt>
    <dgm:pt modelId="{20A7A737-74E1-4B7B-A036-FA676EDE9706}" type="pres">
      <dgm:prSet presAssocID="{5BD5BD54-76AC-4F8D-8129-4283E22BB9B7}" presName="thinLine2b" presStyleLbl="callout" presStyleIdx="10" presStyleCnt="11"/>
      <dgm:spPr/>
    </dgm:pt>
    <dgm:pt modelId="{14F56E13-3AD3-4CF4-9856-C405754C7A0A}" type="pres">
      <dgm:prSet presAssocID="{5BD5BD54-76AC-4F8D-8129-4283E22BB9B7}" presName="vertSpace2b" presStyleCnt="0"/>
      <dgm:spPr/>
    </dgm:pt>
  </dgm:ptLst>
  <dgm:cxnLst>
    <dgm:cxn modelId="{6D52A250-67B0-4A57-A7DE-27AEFF4D5FC2}" srcId="{746A274B-F19A-45B2-A874-2E87239BFF11}" destId="{74D975DC-6F0A-4736-979F-193EC2CF5829}" srcOrd="0" destOrd="0" parTransId="{050C15C3-01AF-4C77-A488-820A9B7499F3}" sibTransId="{4AEF1E43-A798-47C2-9926-F942AABC1139}"/>
    <dgm:cxn modelId="{A2DFEFF1-FACF-4478-9B1D-2AEF7FB90986}" type="presOf" srcId="{7333FBFD-3CB7-4B31-A870-6A7F0AD10DBF}" destId="{7465F0ED-77FF-4E1A-969B-0B5EDDCE0640}" srcOrd="0" destOrd="0" presId="urn:microsoft.com/office/officeart/2008/layout/LinedList"/>
    <dgm:cxn modelId="{AD6C9F6E-A827-45E6-8273-D49CB8F0299A}" srcId="{74D975DC-6F0A-4736-979F-193EC2CF5829}" destId="{C0DD17E6-EC61-49A3-A4A4-B85D65E14B57}" srcOrd="3" destOrd="0" parTransId="{F5E0E77D-BCED-47FF-86C4-51D61A196916}" sibTransId="{109EE312-2779-4CA8-96E9-68BCFE973DF9}"/>
    <dgm:cxn modelId="{19E0ADDB-E5E5-4BCB-91C0-CCB0E314AD52}" srcId="{74D975DC-6F0A-4736-979F-193EC2CF5829}" destId="{AF540301-B0FF-4D10-9B84-A2268C32B4E2}" srcOrd="7" destOrd="0" parTransId="{88DE180D-62E3-4A25-8940-DA392925A9A8}" sibTransId="{EE4AF4CA-E83F-4F6A-9C9F-87F2BED810DC}"/>
    <dgm:cxn modelId="{91AAF1F9-7EC5-4887-8470-98C72CBE8CB1}" type="presOf" srcId="{5BD5BD54-76AC-4F8D-8129-4283E22BB9B7}" destId="{893EBAF9-BD7B-46C4-9525-606359B78AE7}" srcOrd="0" destOrd="0" presId="urn:microsoft.com/office/officeart/2008/layout/LinedList"/>
    <dgm:cxn modelId="{652BAA02-9CA0-4009-8203-C1BEDB6006BC}" srcId="{74D975DC-6F0A-4736-979F-193EC2CF5829}" destId="{CA6E7EAC-856E-4B42-A6F6-2D57D070492A}" srcOrd="8" destOrd="0" parTransId="{013C0935-FBF7-4B93-9F11-8E2B259A4DFD}" sibTransId="{915DA770-A3FC-454B-A212-55D49EB0AA05}"/>
    <dgm:cxn modelId="{00168374-9F0C-4D00-96AC-C2E0B6B553A0}" srcId="{74D975DC-6F0A-4736-979F-193EC2CF5829}" destId="{5BD5BD54-76AC-4F8D-8129-4283E22BB9B7}" srcOrd="10" destOrd="0" parTransId="{E29D2B67-C7B0-437D-9E8A-B9EA25D9287B}" sibTransId="{4652AAEC-F29A-4AAD-A3EE-30C45E3D3498}"/>
    <dgm:cxn modelId="{BE156449-21BD-45F7-9500-046E391DB7D1}" type="presOf" srcId="{19F5A9D3-47F2-406B-8434-1BDFCD65E391}" destId="{2625011A-665E-4ECA-ACCA-C631ECAE482F}" srcOrd="0" destOrd="0" presId="urn:microsoft.com/office/officeart/2008/layout/LinedList"/>
    <dgm:cxn modelId="{5B96343D-2C46-42F6-8B29-0E17DC2E8A4D}" srcId="{74D975DC-6F0A-4736-979F-193EC2CF5829}" destId="{165EA966-F172-4CA9-A3BD-0C6A8F98463C}" srcOrd="9" destOrd="0" parTransId="{7693372D-CE79-420C-8C94-4324F1C844F8}" sibTransId="{98245286-FBF5-460D-86C4-37C503E6FCB0}"/>
    <dgm:cxn modelId="{3B7091BE-9CDD-425D-8641-DC5F74FDFA71}" type="presOf" srcId="{165EA966-F172-4CA9-A3BD-0C6A8F98463C}" destId="{C33AB231-4DAD-4A02-9F56-58A8E8B64F77}" srcOrd="0" destOrd="0" presId="urn:microsoft.com/office/officeart/2008/layout/LinedList"/>
    <dgm:cxn modelId="{1F3AE5B2-AF0B-43F3-9B9D-76FDA97F12B5}" type="presOf" srcId="{C0DD17E6-EC61-49A3-A4A4-B85D65E14B57}" destId="{1E098902-3BAD-4A2D-B230-6E25C24AFBF5}" srcOrd="0" destOrd="0" presId="urn:microsoft.com/office/officeart/2008/layout/LinedList"/>
    <dgm:cxn modelId="{12438310-91CF-4233-83D0-4442E4054406}" srcId="{74D975DC-6F0A-4736-979F-193EC2CF5829}" destId="{0AB8D73C-B14B-478B-AF08-1297692D9EA2}" srcOrd="2" destOrd="0" parTransId="{F5A0614C-72A0-4891-9520-4F570C41D4A1}" sibTransId="{641D2495-E1EF-4EF1-AFD6-ED5646CC8F80}"/>
    <dgm:cxn modelId="{931FDA9D-8159-447C-BAB1-DC7CDC48C609}" srcId="{74D975DC-6F0A-4736-979F-193EC2CF5829}" destId="{7333FBFD-3CB7-4B31-A870-6A7F0AD10DBF}" srcOrd="1" destOrd="0" parTransId="{AE1C00B8-1792-4B55-876E-D5634ECEB3C1}" sibTransId="{53EA71A2-6699-400F-9969-0BA0877E5206}"/>
    <dgm:cxn modelId="{748E9B01-EA64-43EA-9A25-BA2D3C19BEDC}" type="presOf" srcId="{0F5BC010-558F-463B-84DA-6F86C0383B87}" destId="{1176B8DF-DBC7-47B1-802E-742742410BEB}" srcOrd="0" destOrd="0" presId="urn:microsoft.com/office/officeart/2008/layout/LinedList"/>
    <dgm:cxn modelId="{03FAEAD8-629B-4D32-A834-0F6A91498553}" type="presOf" srcId="{AF540301-B0FF-4D10-9B84-A2268C32B4E2}" destId="{4869F0BA-CB7B-47B6-BA1C-FACBCE824762}" srcOrd="0" destOrd="0" presId="urn:microsoft.com/office/officeart/2008/layout/LinedList"/>
    <dgm:cxn modelId="{E93B5556-B3F4-405D-A0EE-CD1D5AC616EE}" type="presOf" srcId="{A6A1932E-8745-43D6-A05C-5BD279D71EC0}" destId="{37C4A786-8CA2-4CBD-9503-6D11F0BF228B}" srcOrd="0" destOrd="0" presId="urn:microsoft.com/office/officeart/2008/layout/LinedList"/>
    <dgm:cxn modelId="{A15A5D1B-46F3-422F-AEE2-B53A31760ABD}" type="presOf" srcId="{74D975DC-6F0A-4736-979F-193EC2CF5829}" destId="{D46914ED-CBFF-4B02-8815-2FFD0EB7119F}" srcOrd="0" destOrd="0" presId="urn:microsoft.com/office/officeart/2008/layout/LinedList"/>
    <dgm:cxn modelId="{BA0A6982-9E5B-4FD0-9293-283AFFD932FC}" srcId="{74D975DC-6F0A-4736-979F-193EC2CF5829}" destId="{A6A1932E-8745-43D6-A05C-5BD279D71EC0}" srcOrd="6" destOrd="0" parTransId="{522EF88D-8159-4205-AEB0-7EDCBA49CCA2}" sibTransId="{AE74369B-7E49-4674-AD47-AFB9EBA2E470}"/>
    <dgm:cxn modelId="{CE5A8DD7-11F7-44D2-B2CC-F2964183B26E}" srcId="{74D975DC-6F0A-4736-979F-193EC2CF5829}" destId="{0F5BC010-558F-463B-84DA-6F86C0383B87}" srcOrd="0" destOrd="0" parTransId="{A454BC31-4A38-4499-8082-AA61880DE027}" sibTransId="{1278EA48-7669-4DA2-9896-CE49630D387A}"/>
    <dgm:cxn modelId="{6AC82033-4934-4171-B61A-63B9F2BE5627}" srcId="{74D975DC-6F0A-4736-979F-193EC2CF5829}" destId="{19F5A9D3-47F2-406B-8434-1BDFCD65E391}" srcOrd="4" destOrd="0" parTransId="{320B1748-5094-4D96-8C56-83F335484173}" sibTransId="{E5405F14-2F7B-43CC-9007-E0EAB0231043}"/>
    <dgm:cxn modelId="{31400B1D-9B1A-41A4-AC2C-EBDB701B6DAF}" type="presOf" srcId="{0AB8D73C-B14B-478B-AF08-1297692D9EA2}" destId="{B5C0EC4C-C48C-4750-88F5-9FBF5B10740B}" srcOrd="0" destOrd="0" presId="urn:microsoft.com/office/officeart/2008/layout/LinedList"/>
    <dgm:cxn modelId="{23C16506-AB38-4515-AD7D-22FE802880FF}" type="presOf" srcId="{746A274B-F19A-45B2-A874-2E87239BFF11}" destId="{D1F75D0E-48DA-4169-8B7A-408A325B03DB}" srcOrd="0" destOrd="0" presId="urn:microsoft.com/office/officeart/2008/layout/LinedList"/>
    <dgm:cxn modelId="{3E382330-CE54-44AB-A968-2E8A0597BE3D}" srcId="{74D975DC-6F0A-4736-979F-193EC2CF5829}" destId="{75B6ACC7-3BA5-47B1-8901-3FA2B41E9108}" srcOrd="5" destOrd="0" parTransId="{0C9D1E91-C627-4B52-9355-B11E85184013}" sibTransId="{596AADE0-FD87-4529-9ECF-FF4460F522FD}"/>
    <dgm:cxn modelId="{A2096522-E684-46D7-93DA-812360CEC78A}" type="presOf" srcId="{75B6ACC7-3BA5-47B1-8901-3FA2B41E9108}" destId="{0D01E11E-8C0A-425A-85EB-355629E9A047}" srcOrd="0" destOrd="0" presId="urn:microsoft.com/office/officeart/2008/layout/LinedList"/>
    <dgm:cxn modelId="{28A67A66-DC5C-42FB-A778-74EC57EBAFCB}" type="presOf" srcId="{CA6E7EAC-856E-4B42-A6F6-2D57D070492A}" destId="{BBCB1BB4-A200-46D6-8F0D-5ED1C3CED2BB}" srcOrd="0" destOrd="0" presId="urn:microsoft.com/office/officeart/2008/layout/LinedList"/>
    <dgm:cxn modelId="{D81916B0-9286-4529-BF52-57463826CB09}" type="presParOf" srcId="{D1F75D0E-48DA-4169-8B7A-408A325B03DB}" destId="{03D62658-53F4-4FCB-A3B2-DA4F5D075555}" srcOrd="0" destOrd="0" presId="urn:microsoft.com/office/officeart/2008/layout/LinedList"/>
    <dgm:cxn modelId="{AC5B109F-88C8-4401-88CF-C96D5BA072C0}" type="presParOf" srcId="{D1F75D0E-48DA-4169-8B7A-408A325B03DB}" destId="{0365DB25-4637-4126-84AF-BDCD9D9E2A69}" srcOrd="1" destOrd="0" presId="urn:microsoft.com/office/officeart/2008/layout/LinedList"/>
    <dgm:cxn modelId="{4CD8A60D-A41C-49FB-814F-DE50A6ACEBCC}" type="presParOf" srcId="{0365DB25-4637-4126-84AF-BDCD9D9E2A69}" destId="{D46914ED-CBFF-4B02-8815-2FFD0EB7119F}" srcOrd="0" destOrd="0" presId="urn:microsoft.com/office/officeart/2008/layout/LinedList"/>
    <dgm:cxn modelId="{5EAD58F5-71CE-40D9-AF35-460065F44194}" type="presParOf" srcId="{0365DB25-4637-4126-84AF-BDCD9D9E2A69}" destId="{71B9DE9A-A11A-4818-8572-4F1502E89923}" srcOrd="1" destOrd="0" presId="urn:microsoft.com/office/officeart/2008/layout/LinedList"/>
    <dgm:cxn modelId="{DC1EBAC6-3DDC-46D0-A9EA-7FAA78C7DDAC}" type="presParOf" srcId="{71B9DE9A-A11A-4818-8572-4F1502E89923}" destId="{FFA01F31-4FC9-4299-955F-7A46FD955B0C}" srcOrd="0" destOrd="0" presId="urn:microsoft.com/office/officeart/2008/layout/LinedList"/>
    <dgm:cxn modelId="{331BF6ED-D877-4476-A2AF-C7B1C0857834}" type="presParOf" srcId="{71B9DE9A-A11A-4818-8572-4F1502E89923}" destId="{FBC3DF58-D8C2-45FE-A978-C2C52BDB1ECD}" srcOrd="1" destOrd="0" presId="urn:microsoft.com/office/officeart/2008/layout/LinedList"/>
    <dgm:cxn modelId="{ABCDCD8F-5ED0-40F0-8EB2-F5C38C5E53FE}" type="presParOf" srcId="{FBC3DF58-D8C2-45FE-A978-C2C52BDB1ECD}" destId="{604C5320-14F8-4569-A6E1-2DE05085C3FE}" srcOrd="0" destOrd="0" presId="urn:microsoft.com/office/officeart/2008/layout/LinedList"/>
    <dgm:cxn modelId="{00A430A3-5FD9-4A35-97AC-9DF78669974B}" type="presParOf" srcId="{FBC3DF58-D8C2-45FE-A978-C2C52BDB1ECD}" destId="{1176B8DF-DBC7-47B1-802E-742742410BEB}" srcOrd="1" destOrd="0" presId="urn:microsoft.com/office/officeart/2008/layout/LinedList"/>
    <dgm:cxn modelId="{8220369B-D1E9-44E8-9A1C-8860B3BBAA03}" type="presParOf" srcId="{FBC3DF58-D8C2-45FE-A978-C2C52BDB1ECD}" destId="{ECDB0FBA-8E36-4EE5-AB3F-1C49317C55D6}" srcOrd="2" destOrd="0" presId="urn:microsoft.com/office/officeart/2008/layout/LinedList"/>
    <dgm:cxn modelId="{E17100A6-B5DC-4CD9-86B0-FF7748EE2585}" type="presParOf" srcId="{71B9DE9A-A11A-4818-8572-4F1502E89923}" destId="{BF078505-CC12-433D-B36E-5D64CD4E2E83}" srcOrd="2" destOrd="0" presId="urn:microsoft.com/office/officeart/2008/layout/LinedList"/>
    <dgm:cxn modelId="{AF06ECF3-1D9A-4D17-8993-2B68AC92758F}" type="presParOf" srcId="{71B9DE9A-A11A-4818-8572-4F1502E89923}" destId="{17F018E1-9651-40C2-A0AC-F9E93179B8CB}" srcOrd="3" destOrd="0" presId="urn:microsoft.com/office/officeart/2008/layout/LinedList"/>
    <dgm:cxn modelId="{9CCE88E7-A707-4653-B182-C6F0FE4467FB}" type="presParOf" srcId="{71B9DE9A-A11A-4818-8572-4F1502E89923}" destId="{9875C263-42A6-4E9F-AAA0-C05A6D9CCB99}" srcOrd="4" destOrd="0" presId="urn:microsoft.com/office/officeart/2008/layout/LinedList"/>
    <dgm:cxn modelId="{B3BAB091-6053-40A4-8BAB-D7BD4075FFC0}" type="presParOf" srcId="{9875C263-42A6-4E9F-AAA0-C05A6D9CCB99}" destId="{9689A913-90CF-422C-A184-F8160BE1E65B}" srcOrd="0" destOrd="0" presId="urn:microsoft.com/office/officeart/2008/layout/LinedList"/>
    <dgm:cxn modelId="{A6654E9F-3209-4630-992F-37B7C00EB727}" type="presParOf" srcId="{9875C263-42A6-4E9F-AAA0-C05A6D9CCB99}" destId="{7465F0ED-77FF-4E1A-969B-0B5EDDCE0640}" srcOrd="1" destOrd="0" presId="urn:microsoft.com/office/officeart/2008/layout/LinedList"/>
    <dgm:cxn modelId="{85E5F287-C93E-410E-A027-5AF5ABC7F634}" type="presParOf" srcId="{9875C263-42A6-4E9F-AAA0-C05A6D9CCB99}" destId="{77AD1226-0E30-4DAC-8105-CA2327A33DD1}" srcOrd="2" destOrd="0" presId="urn:microsoft.com/office/officeart/2008/layout/LinedList"/>
    <dgm:cxn modelId="{3A473E87-5843-4595-B2A2-CE16D39742FC}" type="presParOf" srcId="{71B9DE9A-A11A-4818-8572-4F1502E89923}" destId="{BEF227B0-FA2D-4705-BCE5-8BAD9131A499}" srcOrd="5" destOrd="0" presId="urn:microsoft.com/office/officeart/2008/layout/LinedList"/>
    <dgm:cxn modelId="{2D149D40-4620-4339-9F37-AFC2C5E0245C}" type="presParOf" srcId="{71B9DE9A-A11A-4818-8572-4F1502E89923}" destId="{7D295A43-66A9-4387-9678-F5B96663AE8D}" srcOrd="6" destOrd="0" presId="urn:microsoft.com/office/officeart/2008/layout/LinedList"/>
    <dgm:cxn modelId="{19494713-4E85-407D-BC02-A36066B99543}" type="presParOf" srcId="{71B9DE9A-A11A-4818-8572-4F1502E89923}" destId="{E692C27C-A47A-4E76-8038-7563832B0974}" srcOrd="7" destOrd="0" presId="urn:microsoft.com/office/officeart/2008/layout/LinedList"/>
    <dgm:cxn modelId="{E042BD4A-06C8-4096-B59A-CA51532FD0E4}" type="presParOf" srcId="{E692C27C-A47A-4E76-8038-7563832B0974}" destId="{7CC7B362-FC8F-4EFD-A7B7-243A865C7D78}" srcOrd="0" destOrd="0" presId="urn:microsoft.com/office/officeart/2008/layout/LinedList"/>
    <dgm:cxn modelId="{8DEA3AF9-EC71-4E30-BD82-660CFAEBBC92}" type="presParOf" srcId="{E692C27C-A47A-4E76-8038-7563832B0974}" destId="{B5C0EC4C-C48C-4750-88F5-9FBF5B10740B}" srcOrd="1" destOrd="0" presId="urn:microsoft.com/office/officeart/2008/layout/LinedList"/>
    <dgm:cxn modelId="{BD1444E3-9FCC-47F4-8E84-FE767AEDC3D8}" type="presParOf" srcId="{E692C27C-A47A-4E76-8038-7563832B0974}" destId="{61BD32C6-4744-4209-8B9B-F9098A6C89AC}" srcOrd="2" destOrd="0" presId="urn:microsoft.com/office/officeart/2008/layout/LinedList"/>
    <dgm:cxn modelId="{BD6A046C-F645-4827-8B2D-C8AF76C8A574}" type="presParOf" srcId="{71B9DE9A-A11A-4818-8572-4F1502E89923}" destId="{60AFF753-09AA-4394-A0DB-7033765AE997}" srcOrd="8" destOrd="0" presId="urn:microsoft.com/office/officeart/2008/layout/LinedList"/>
    <dgm:cxn modelId="{188E3D54-4026-4FC7-BC5B-3362E59E14E4}" type="presParOf" srcId="{71B9DE9A-A11A-4818-8572-4F1502E89923}" destId="{B768FCB2-9ADC-40A8-80AE-EDD93681E63D}" srcOrd="9" destOrd="0" presId="urn:microsoft.com/office/officeart/2008/layout/LinedList"/>
    <dgm:cxn modelId="{CF0B11C4-7DC7-4585-BD10-8FDFF4BE3546}" type="presParOf" srcId="{71B9DE9A-A11A-4818-8572-4F1502E89923}" destId="{E1C59AAD-A5BD-4D6C-A5B6-FD6A198548A6}" srcOrd="10" destOrd="0" presId="urn:microsoft.com/office/officeart/2008/layout/LinedList"/>
    <dgm:cxn modelId="{CF52FE4A-8B09-4D33-A3F1-AAE067C0B56B}" type="presParOf" srcId="{E1C59AAD-A5BD-4D6C-A5B6-FD6A198548A6}" destId="{A6795F4A-9D19-4E00-A6E0-333570ED7188}" srcOrd="0" destOrd="0" presId="urn:microsoft.com/office/officeart/2008/layout/LinedList"/>
    <dgm:cxn modelId="{E61262A7-E0A0-4F32-A969-7CFFB121A564}" type="presParOf" srcId="{E1C59AAD-A5BD-4D6C-A5B6-FD6A198548A6}" destId="{1E098902-3BAD-4A2D-B230-6E25C24AFBF5}" srcOrd="1" destOrd="0" presId="urn:microsoft.com/office/officeart/2008/layout/LinedList"/>
    <dgm:cxn modelId="{835513C4-25D3-4512-9D61-7FB83430C663}" type="presParOf" srcId="{E1C59AAD-A5BD-4D6C-A5B6-FD6A198548A6}" destId="{95BACEB8-8781-49BF-8632-4449FAA8606C}" srcOrd="2" destOrd="0" presId="urn:microsoft.com/office/officeart/2008/layout/LinedList"/>
    <dgm:cxn modelId="{43C30CE6-0B22-4FDC-9839-3D9267729935}" type="presParOf" srcId="{71B9DE9A-A11A-4818-8572-4F1502E89923}" destId="{81007A62-9641-4903-A591-1337877B20BC}" srcOrd="11" destOrd="0" presId="urn:microsoft.com/office/officeart/2008/layout/LinedList"/>
    <dgm:cxn modelId="{126F8AF2-A1CE-4CFA-883E-7F1B81A256B2}" type="presParOf" srcId="{71B9DE9A-A11A-4818-8572-4F1502E89923}" destId="{CE619917-E58D-46F5-9EA8-C1D6D5D39E4D}" srcOrd="12" destOrd="0" presId="urn:microsoft.com/office/officeart/2008/layout/LinedList"/>
    <dgm:cxn modelId="{14A9CA76-5470-4FF0-9C99-985F00700C8E}" type="presParOf" srcId="{71B9DE9A-A11A-4818-8572-4F1502E89923}" destId="{9B012566-E0AD-403A-AC25-C851473D6718}" srcOrd="13" destOrd="0" presId="urn:microsoft.com/office/officeart/2008/layout/LinedList"/>
    <dgm:cxn modelId="{451AECA7-D605-44AF-AF40-3776A90F949B}" type="presParOf" srcId="{9B012566-E0AD-403A-AC25-C851473D6718}" destId="{5551CE41-D36D-4500-AE0D-875BC8E45A08}" srcOrd="0" destOrd="0" presId="urn:microsoft.com/office/officeart/2008/layout/LinedList"/>
    <dgm:cxn modelId="{090A3701-2E46-4ED9-BF4E-74184DB9A468}" type="presParOf" srcId="{9B012566-E0AD-403A-AC25-C851473D6718}" destId="{2625011A-665E-4ECA-ACCA-C631ECAE482F}" srcOrd="1" destOrd="0" presId="urn:microsoft.com/office/officeart/2008/layout/LinedList"/>
    <dgm:cxn modelId="{052BC01F-6555-4623-9D05-86B567F935E1}" type="presParOf" srcId="{9B012566-E0AD-403A-AC25-C851473D6718}" destId="{E5D16DC8-56C5-47B5-95FC-F9E8EB3F0D03}" srcOrd="2" destOrd="0" presId="urn:microsoft.com/office/officeart/2008/layout/LinedList"/>
    <dgm:cxn modelId="{6B2FFED4-0DDA-4E65-A3F4-9E36577B17EE}" type="presParOf" srcId="{71B9DE9A-A11A-4818-8572-4F1502E89923}" destId="{B790F77C-3DA4-4CD5-9E5F-21595F3C0DB0}" srcOrd="14" destOrd="0" presId="urn:microsoft.com/office/officeart/2008/layout/LinedList"/>
    <dgm:cxn modelId="{8A9084C7-C1CD-4808-86A2-4A069D1AFC1C}" type="presParOf" srcId="{71B9DE9A-A11A-4818-8572-4F1502E89923}" destId="{37F60398-F388-43EA-B059-C4DACE77E1CC}" srcOrd="15" destOrd="0" presId="urn:microsoft.com/office/officeart/2008/layout/LinedList"/>
    <dgm:cxn modelId="{21A37A59-3558-436B-966E-D488CF9C2517}" type="presParOf" srcId="{71B9DE9A-A11A-4818-8572-4F1502E89923}" destId="{AF0D9233-9DE3-452C-B023-6ACA31AACD64}" srcOrd="16" destOrd="0" presId="urn:microsoft.com/office/officeart/2008/layout/LinedList"/>
    <dgm:cxn modelId="{C46017BF-B19B-4F47-AEB4-BE5536E86A7D}" type="presParOf" srcId="{AF0D9233-9DE3-452C-B023-6ACA31AACD64}" destId="{6E0ACE01-1A29-4CC1-BE08-61CF0E906BCF}" srcOrd="0" destOrd="0" presId="urn:microsoft.com/office/officeart/2008/layout/LinedList"/>
    <dgm:cxn modelId="{290BE407-F2B9-40DA-98AB-2D93C9355FED}" type="presParOf" srcId="{AF0D9233-9DE3-452C-B023-6ACA31AACD64}" destId="{0D01E11E-8C0A-425A-85EB-355629E9A047}" srcOrd="1" destOrd="0" presId="urn:microsoft.com/office/officeart/2008/layout/LinedList"/>
    <dgm:cxn modelId="{EBA35C45-0C45-433A-A79C-7B2FFE39A494}" type="presParOf" srcId="{AF0D9233-9DE3-452C-B023-6ACA31AACD64}" destId="{45A450D0-9655-4FB8-BE19-010866FD4D40}" srcOrd="2" destOrd="0" presId="urn:microsoft.com/office/officeart/2008/layout/LinedList"/>
    <dgm:cxn modelId="{0CBA3B69-C488-4007-A48B-9FC9016BEB95}" type="presParOf" srcId="{71B9DE9A-A11A-4818-8572-4F1502E89923}" destId="{AD24F41B-D03B-49DC-8EDF-B3E374915398}" srcOrd="17" destOrd="0" presId="urn:microsoft.com/office/officeart/2008/layout/LinedList"/>
    <dgm:cxn modelId="{4669AF03-6DF8-43D2-98A0-96E63232CD6F}" type="presParOf" srcId="{71B9DE9A-A11A-4818-8572-4F1502E89923}" destId="{AF581C2F-A9D1-4E62-B491-CB68305687A5}" srcOrd="18" destOrd="0" presId="urn:microsoft.com/office/officeart/2008/layout/LinedList"/>
    <dgm:cxn modelId="{A2572AE8-7393-41C1-A8FC-571C4A94E174}" type="presParOf" srcId="{71B9DE9A-A11A-4818-8572-4F1502E89923}" destId="{C46AE96B-F891-4C45-A528-84B8AD7FC78F}" srcOrd="19" destOrd="0" presId="urn:microsoft.com/office/officeart/2008/layout/LinedList"/>
    <dgm:cxn modelId="{52AFB814-DDE7-40EE-8ECF-8E5A8022F78A}" type="presParOf" srcId="{C46AE96B-F891-4C45-A528-84B8AD7FC78F}" destId="{D39BA22D-A791-4F41-A4E1-53BF8DB695B8}" srcOrd="0" destOrd="0" presId="urn:microsoft.com/office/officeart/2008/layout/LinedList"/>
    <dgm:cxn modelId="{4544DA51-109D-4506-A0D4-52CD1A652BD9}" type="presParOf" srcId="{C46AE96B-F891-4C45-A528-84B8AD7FC78F}" destId="{37C4A786-8CA2-4CBD-9503-6D11F0BF228B}" srcOrd="1" destOrd="0" presId="urn:microsoft.com/office/officeart/2008/layout/LinedList"/>
    <dgm:cxn modelId="{E4DC399B-D0AD-46A6-9ED7-B689E72C5655}" type="presParOf" srcId="{C46AE96B-F891-4C45-A528-84B8AD7FC78F}" destId="{4995258D-CF66-4B9B-BDD1-2A8B18D1DDD1}" srcOrd="2" destOrd="0" presId="urn:microsoft.com/office/officeart/2008/layout/LinedList"/>
    <dgm:cxn modelId="{D8ABFCFB-86A8-4335-AE5F-039A43CB6D80}" type="presParOf" srcId="{71B9DE9A-A11A-4818-8572-4F1502E89923}" destId="{FBBE071B-7217-42BD-9613-824CFA340DD8}" srcOrd="20" destOrd="0" presId="urn:microsoft.com/office/officeart/2008/layout/LinedList"/>
    <dgm:cxn modelId="{584C5624-742F-4D0C-87B8-42B715581219}" type="presParOf" srcId="{71B9DE9A-A11A-4818-8572-4F1502E89923}" destId="{940BD508-057B-4B86-AF87-0FADF7B6FA9A}" srcOrd="21" destOrd="0" presId="urn:microsoft.com/office/officeart/2008/layout/LinedList"/>
    <dgm:cxn modelId="{00CD9644-36C1-433E-9756-58A27255A9E6}" type="presParOf" srcId="{71B9DE9A-A11A-4818-8572-4F1502E89923}" destId="{9007C935-7A6C-4EDA-AA0A-D3C832173B36}" srcOrd="22" destOrd="0" presId="urn:microsoft.com/office/officeart/2008/layout/LinedList"/>
    <dgm:cxn modelId="{3B422A5A-7479-422F-AEB0-5A338C9EB076}" type="presParOf" srcId="{9007C935-7A6C-4EDA-AA0A-D3C832173B36}" destId="{C007D7B8-CE3A-4B8A-AA39-7A3D36FAF6CE}" srcOrd="0" destOrd="0" presId="urn:microsoft.com/office/officeart/2008/layout/LinedList"/>
    <dgm:cxn modelId="{2CD1A6FC-5AD6-4BFE-81B3-F48CD973C4B4}" type="presParOf" srcId="{9007C935-7A6C-4EDA-AA0A-D3C832173B36}" destId="{4869F0BA-CB7B-47B6-BA1C-FACBCE824762}" srcOrd="1" destOrd="0" presId="urn:microsoft.com/office/officeart/2008/layout/LinedList"/>
    <dgm:cxn modelId="{31594DD6-CA07-486B-A995-DCAE3CFC6B66}" type="presParOf" srcId="{9007C935-7A6C-4EDA-AA0A-D3C832173B36}" destId="{405B71B4-2D8A-4DB6-B3FF-CDA7D557D779}" srcOrd="2" destOrd="0" presId="urn:microsoft.com/office/officeart/2008/layout/LinedList"/>
    <dgm:cxn modelId="{4EDDAB7D-09F6-4F2B-A5D2-C1ECC7FC616D}" type="presParOf" srcId="{71B9DE9A-A11A-4818-8572-4F1502E89923}" destId="{CC934207-2A83-4ECF-B1B3-D74D93AE76DB}" srcOrd="23" destOrd="0" presId="urn:microsoft.com/office/officeart/2008/layout/LinedList"/>
    <dgm:cxn modelId="{C9D883A4-357D-4C16-B0BE-3A0BD436F342}" type="presParOf" srcId="{71B9DE9A-A11A-4818-8572-4F1502E89923}" destId="{31492DF0-482C-4F35-8DD0-724594337F0B}" srcOrd="24" destOrd="0" presId="urn:microsoft.com/office/officeart/2008/layout/LinedList"/>
    <dgm:cxn modelId="{50934A58-FD78-4EC3-97FA-B03ED4717CA4}" type="presParOf" srcId="{71B9DE9A-A11A-4818-8572-4F1502E89923}" destId="{E9C8B9F0-A67C-4B34-81FF-8399692C399A}" srcOrd="25" destOrd="0" presId="urn:microsoft.com/office/officeart/2008/layout/LinedList"/>
    <dgm:cxn modelId="{AEE01828-2BC0-4573-9F74-0B9760CCB33E}" type="presParOf" srcId="{E9C8B9F0-A67C-4B34-81FF-8399692C399A}" destId="{E4AFE283-01AE-45ED-863A-4CFABD56854B}" srcOrd="0" destOrd="0" presId="urn:microsoft.com/office/officeart/2008/layout/LinedList"/>
    <dgm:cxn modelId="{9B61A37D-EF15-4F81-A2A0-81E5DAA773E3}" type="presParOf" srcId="{E9C8B9F0-A67C-4B34-81FF-8399692C399A}" destId="{BBCB1BB4-A200-46D6-8F0D-5ED1C3CED2BB}" srcOrd="1" destOrd="0" presId="urn:microsoft.com/office/officeart/2008/layout/LinedList"/>
    <dgm:cxn modelId="{7C323963-1442-4FDB-89C4-3F30AE65891E}" type="presParOf" srcId="{E9C8B9F0-A67C-4B34-81FF-8399692C399A}" destId="{6F3EB881-B8CB-4898-9B1F-6A72E08DC96C}" srcOrd="2" destOrd="0" presId="urn:microsoft.com/office/officeart/2008/layout/LinedList"/>
    <dgm:cxn modelId="{6BD2E750-7EB8-476F-B958-64709AB646FD}" type="presParOf" srcId="{71B9DE9A-A11A-4818-8572-4F1502E89923}" destId="{AC5616EA-C071-4350-B173-A21FE0BD01B1}" srcOrd="26" destOrd="0" presId="urn:microsoft.com/office/officeart/2008/layout/LinedList"/>
    <dgm:cxn modelId="{E1ACD77D-C4B4-4921-B3E9-1A61117654AF}" type="presParOf" srcId="{71B9DE9A-A11A-4818-8572-4F1502E89923}" destId="{C9F2F094-DE03-4398-8B9B-2BF7EB3E58A0}" srcOrd="27" destOrd="0" presId="urn:microsoft.com/office/officeart/2008/layout/LinedList"/>
    <dgm:cxn modelId="{C3228508-148B-4B69-B951-7C219956292A}" type="presParOf" srcId="{71B9DE9A-A11A-4818-8572-4F1502E89923}" destId="{7BA640A3-80BD-4B86-B7C1-61A3C33C4494}" srcOrd="28" destOrd="0" presId="urn:microsoft.com/office/officeart/2008/layout/LinedList"/>
    <dgm:cxn modelId="{D6E5FC44-D246-4D03-9028-14A30E737878}" type="presParOf" srcId="{7BA640A3-80BD-4B86-B7C1-61A3C33C4494}" destId="{BF4E7F10-88DB-492D-8FF8-4F6D5975C089}" srcOrd="0" destOrd="0" presId="urn:microsoft.com/office/officeart/2008/layout/LinedList"/>
    <dgm:cxn modelId="{0D50230E-A571-4F12-A1EB-06F3DDCB59FA}" type="presParOf" srcId="{7BA640A3-80BD-4B86-B7C1-61A3C33C4494}" destId="{C33AB231-4DAD-4A02-9F56-58A8E8B64F77}" srcOrd="1" destOrd="0" presId="urn:microsoft.com/office/officeart/2008/layout/LinedList"/>
    <dgm:cxn modelId="{F367C78B-C3C5-4DF7-B9F4-381A60395E62}" type="presParOf" srcId="{7BA640A3-80BD-4B86-B7C1-61A3C33C4494}" destId="{D089E7E6-DBB6-4FD9-BF6C-4D1E77015A46}" srcOrd="2" destOrd="0" presId="urn:microsoft.com/office/officeart/2008/layout/LinedList"/>
    <dgm:cxn modelId="{6B47884F-6A0E-453F-B496-D235289EA836}" type="presParOf" srcId="{71B9DE9A-A11A-4818-8572-4F1502E89923}" destId="{ADACE0B2-8617-4B29-A5F2-26F381FE7DC5}" srcOrd="29" destOrd="0" presId="urn:microsoft.com/office/officeart/2008/layout/LinedList"/>
    <dgm:cxn modelId="{26BB632B-53D7-48A2-AEE1-66C3AD8DC58B}" type="presParOf" srcId="{71B9DE9A-A11A-4818-8572-4F1502E89923}" destId="{6CB97C89-1E5F-408C-B877-87DB5ADB5830}" srcOrd="30" destOrd="0" presId="urn:microsoft.com/office/officeart/2008/layout/LinedList"/>
    <dgm:cxn modelId="{D07E7328-1088-4039-98A5-DF5F23F5453B}" type="presParOf" srcId="{71B9DE9A-A11A-4818-8572-4F1502E89923}" destId="{E56898AF-130B-4404-9BC3-9234895B77B7}" srcOrd="31" destOrd="0" presId="urn:microsoft.com/office/officeart/2008/layout/LinedList"/>
    <dgm:cxn modelId="{CCDC93E1-B906-4079-86C3-24BB7A0F0B2F}" type="presParOf" srcId="{E56898AF-130B-4404-9BC3-9234895B77B7}" destId="{E82C85AB-D813-4D52-A438-3F32C228CA23}" srcOrd="0" destOrd="0" presId="urn:microsoft.com/office/officeart/2008/layout/LinedList"/>
    <dgm:cxn modelId="{9CC89F44-5EC4-4782-B1D0-86277D6B5FB2}" type="presParOf" srcId="{E56898AF-130B-4404-9BC3-9234895B77B7}" destId="{893EBAF9-BD7B-46C4-9525-606359B78AE7}" srcOrd="1" destOrd="0" presId="urn:microsoft.com/office/officeart/2008/layout/LinedList"/>
    <dgm:cxn modelId="{2120490A-D5B6-451F-B537-A645CE40ECC0}" type="presParOf" srcId="{E56898AF-130B-4404-9BC3-9234895B77B7}" destId="{5E313354-CF4C-4280-BA92-2DFC409B8EA4}" srcOrd="2" destOrd="0" presId="urn:microsoft.com/office/officeart/2008/layout/LinedList"/>
    <dgm:cxn modelId="{FFDD88AB-7A70-4EEF-AF53-CAC7FA31CE68}" type="presParOf" srcId="{71B9DE9A-A11A-4818-8572-4F1502E89923}" destId="{20A7A737-74E1-4B7B-A036-FA676EDE9706}" srcOrd="32" destOrd="0" presId="urn:microsoft.com/office/officeart/2008/layout/LinedList"/>
    <dgm:cxn modelId="{9CE65B09-3104-469D-9D7E-7A36DAAB7762}" type="presParOf" srcId="{71B9DE9A-A11A-4818-8572-4F1502E89923}" destId="{14F56E13-3AD3-4CF4-9856-C405754C7A0A}" srcOrd="3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1593583-D40F-4971-AFC4-43C518A6CFE2}" type="doc">
      <dgm:prSet loTypeId="urn:microsoft.com/office/officeart/2005/8/layout/list1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307A95BA-B75C-48FE-896C-A9313BB37EB9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отчетных документов в течение 60 календарных дней с даты завершения проекта</a:t>
          </a:r>
          <a:endParaRPr lang="ru-RU" sz="2000" dirty="0"/>
        </a:p>
      </dgm:t>
    </dgm:pt>
    <dgm:pt modelId="{DE7284FB-6D7E-44D5-A3DE-3E4ECD0EC8B2}" type="parTrans" cxnId="{02D3C4D1-58EB-48C0-AE30-16A4F9E86DB2}">
      <dgm:prSet/>
      <dgm:spPr/>
      <dgm:t>
        <a:bodyPr/>
        <a:lstStyle/>
        <a:p>
          <a:endParaRPr lang="ru-RU" sz="2000"/>
        </a:p>
      </dgm:t>
    </dgm:pt>
    <dgm:pt modelId="{C89CED70-B2D3-45BC-ACBA-94D81E71BEAA}" type="sibTrans" cxnId="{02D3C4D1-58EB-48C0-AE30-16A4F9E86DB2}">
      <dgm:prSet/>
      <dgm:spPr/>
      <dgm:t>
        <a:bodyPr/>
        <a:lstStyle/>
        <a:p>
          <a:endParaRPr lang="ru-RU" sz="2000"/>
        </a:p>
      </dgm:t>
    </dgm:pt>
    <dgm:pt modelId="{093A4018-8E0A-4560-946F-4362CB24928B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Рассмотрение отчетных документов в течение </a:t>
          </a:r>
          <a:b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90 календарных дней с даты их поступления</a:t>
          </a:r>
          <a:endParaRPr lang="ru-RU" sz="2000" dirty="0"/>
        </a:p>
      </dgm:t>
    </dgm:pt>
    <dgm:pt modelId="{3BFD1D15-1D92-4F22-B404-6289F69C47A7}" type="parTrans" cxnId="{327953FB-C5DE-4CF2-B707-A3E533AC2606}">
      <dgm:prSet/>
      <dgm:spPr/>
      <dgm:t>
        <a:bodyPr/>
        <a:lstStyle/>
        <a:p>
          <a:endParaRPr lang="ru-RU" sz="2000"/>
        </a:p>
      </dgm:t>
    </dgm:pt>
    <dgm:pt modelId="{54345199-A309-4220-AFD8-EB6E59FC3B5D}" type="sibTrans" cxnId="{327953FB-C5DE-4CF2-B707-A3E533AC2606}">
      <dgm:prSet/>
      <dgm:spPr/>
      <dgm:t>
        <a:bodyPr/>
        <a:lstStyle/>
        <a:p>
          <a:endParaRPr lang="ru-RU" sz="2000"/>
        </a:p>
      </dgm:t>
    </dgm:pt>
    <dgm:pt modelId="{6AD04E74-33B2-47D9-8BC5-FF6538DC13AB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Объем средств субсидии, подлежащий возврату </a:t>
          </a:r>
          <a:b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областной бюджет, рассчитывается по установленной формуле</a:t>
          </a:r>
          <a:endParaRPr lang="ru-RU" sz="2000" dirty="0"/>
        </a:p>
      </dgm:t>
    </dgm:pt>
    <dgm:pt modelId="{68E95388-F6E7-461A-B5BC-6779C90D0B30}" type="parTrans" cxnId="{0B878AC1-1E14-4442-8997-1452D25E4764}">
      <dgm:prSet/>
      <dgm:spPr/>
      <dgm:t>
        <a:bodyPr/>
        <a:lstStyle/>
        <a:p>
          <a:endParaRPr lang="ru-RU" sz="2000"/>
        </a:p>
      </dgm:t>
    </dgm:pt>
    <dgm:pt modelId="{CB4F5A39-5B67-4944-8DC2-FDF92208E26D}" type="sibTrans" cxnId="{0B878AC1-1E14-4442-8997-1452D25E4764}">
      <dgm:prSet/>
      <dgm:spPr/>
      <dgm:t>
        <a:bodyPr/>
        <a:lstStyle/>
        <a:p>
          <a:endParaRPr lang="ru-RU" sz="2000"/>
        </a:p>
      </dgm:t>
    </dgm:pt>
    <dgm:pt modelId="{58CB754F-A2A8-47FD-BDA7-7126654AE8F8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Отчет о мероприятиях, выполненных в соответствии с техническим заданием (форма), отчет об использовании субсидии и средств из внебюджетных источников финансирования (форма)</a:t>
          </a:r>
          <a:endParaRPr lang="ru-RU" sz="2000" dirty="0"/>
        </a:p>
      </dgm:t>
    </dgm:pt>
    <dgm:pt modelId="{9A389086-D6E4-4193-8BF0-A4FC80C4C7D1}" type="parTrans" cxnId="{3E6611B3-497E-4F9D-98E7-E599E2FE087D}">
      <dgm:prSet/>
      <dgm:spPr/>
      <dgm:t>
        <a:bodyPr/>
        <a:lstStyle/>
        <a:p>
          <a:endParaRPr lang="ru-RU" sz="2000"/>
        </a:p>
      </dgm:t>
    </dgm:pt>
    <dgm:pt modelId="{7D22E8E9-E358-4360-B063-34CC5D3C17CA}" type="sibTrans" cxnId="{3E6611B3-497E-4F9D-98E7-E599E2FE087D}">
      <dgm:prSet/>
      <dgm:spPr/>
      <dgm:t>
        <a:bodyPr/>
        <a:lstStyle/>
        <a:p>
          <a:endParaRPr lang="ru-RU" sz="2000"/>
        </a:p>
      </dgm:t>
    </dgm:pt>
    <dgm:pt modelId="{95001F85-3371-458C-9700-97BB98921071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Непредставление отчетных документов – основание для решения о неисполнении соглашения</a:t>
          </a:r>
          <a:endParaRPr lang="ru-RU" sz="2000" dirty="0"/>
        </a:p>
      </dgm:t>
    </dgm:pt>
    <dgm:pt modelId="{1F66141D-F698-485A-8DAF-18268D4BC600}" type="parTrans" cxnId="{8470C26F-537A-4799-AE5E-9398EFEDC1BC}">
      <dgm:prSet/>
      <dgm:spPr/>
      <dgm:t>
        <a:bodyPr/>
        <a:lstStyle/>
        <a:p>
          <a:endParaRPr lang="ru-RU" sz="2000"/>
        </a:p>
      </dgm:t>
    </dgm:pt>
    <dgm:pt modelId="{B59E5491-01EC-4277-BE26-17CBC0473F89}" type="sibTrans" cxnId="{8470C26F-537A-4799-AE5E-9398EFEDC1BC}">
      <dgm:prSet/>
      <dgm:spPr/>
      <dgm:t>
        <a:bodyPr/>
        <a:lstStyle/>
        <a:p>
          <a:endParaRPr lang="ru-RU" sz="2000"/>
        </a:p>
      </dgm:t>
    </dgm:pt>
    <dgm:pt modelId="{5AFCA197-BBA7-40E9-9C5B-D990EFE6C99F}" type="pres">
      <dgm:prSet presAssocID="{21593583-D40F-4971-AFC4-43C518A6CFE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17BB6B-0B3F-4D62-98E0-D416A4B5C46A}" type="pres">
      <dgm:prSet presAssocID="{307A95BA-B75C-48FE-896C-A9313BB37EB9}" presName="parentLin" presStyleCnt="0"/>
      <dgm:spPr/>
    </dgm:pt>
    <dgm:pt modelId="{98C3D9B8-97C8-469E-8E53-452B5597AD67}" type="pres">
      <dgm:prSet presAssocID="{307A95BA-B75C-48FE-896C-A9313BB37EB9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65D15855-47A5-428C-AF55-7CBFE4CC8F94}" type="pres">
      <dgm:prSet presAssocID="{307A95BA-B75C-48FE-896C-A9313BB37EB9}" presName="parentText" presStyleLbl="node1" presStyleIdx="0" presStyleCnt="5" custScaleX="1314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99573A-B983-40E6-AB47-C2945A92ABFE}" type="pres">
      <dgm:prSet presAssocID="{307A95BA-B75C-48FE-896C-A9313BB37EB9}" presName="negativeSpace" presStyleCnt="0"/>
      <dgm:spPr/>
    </dgm:pt>
    <dgm:pt modelId="{C82D7ABC-3C71-4D7F-B6DE-A112175311C7}" type="pres">
      <dgm:prSet presAssocID="{307A95BA-B75C-48FE-896C-A9313BB37EB9}" presName="childText" presStyleLbl="conFgAcc1" presStyleIdx="0" presStyleCnt="5">
        <dgm:presLayoutVars>
          <dgm:bulletEnabled val="1"/>
        </dgm:presLayoutVars>
      </dgm:prSet>
      <dgm:spPr/>
    </dgm:pt>
    <dgm:pt modelId="{0CCF608D-A39A-470A-9E0E-D0AAA0F8268D}" type="pres">
      <dgm:prSet presAssocID="{C89CED70-B2D3-45BC-ACBA-94D81E71BEAA}" presName="spaceBetweenRectangles" presStyleCnt="0"/>
      <dgm:spPr/>
    </dgm:pt>
    <dgm:pt modelId="{3BB1FC26-4B3C-4151-8E9C-593E2DA54CBA}" type="pres">
      <dgm:prSet presAssocID="{093A4018-8E0A-4560-946F-4362CB24928B}" presName="parentLin" presStyleCnt="0"/>
      <dgm:spPr/>
    </dgm:pt>
    <dgm:pt modelId="{A0400EFC-E861-458B-A692-6577B72CE244}" type="pres">
      <dgm:prSet presAssocID="{093A4018-8E0A-4560-946F-4362CB24928B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990EF87D-C2A0-4110-B89E-99488CB2CC62}" type="pres">
      <dgm:prSet presAssocID="{093A4018-8E0A-4560-946F-4362CB24928B}" presName="parentText" presStyleLbl="node1" presStyleIdx="1" presStyleCnt="5" custScaleX="1321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F5C424-F254-45A1-9FF6-3BE4E7EF16F6}" type="pres">
      <dgm:prSet presAssocID="{093A4018-8E0A-4560-946F-4362CB24928B}" presName="negativeSpace" presStyleCnt="0"/>
      <dgm:spPr/>
    </dgm:pt>
    <dgm:pt modelId="{280DE100-F76C-4655-B273-34E6E868B4AF}" type="pres">
      <dgm:prSet presAssocID="{093A4018-8E0A-4560-946F-4362CB24928B}" presName="childText" presStyleLbl="conFgAcc1" presStyleIdx="1" presStyleCnt="5">
        <dgm:presLayoutVars>
          <dgm:bulletEnabled val="1"/>
        </dgm:presLayoutVars>
      </dgm:prSet>
      <dgm:spPr/>
    </dgm:pt>
    <dgm:pt modelId="{AB164C3B-689B-43D8-9A15-7B85EAACBBD9}" type="pres">
      <dgm:prSet presAssocID="{54345199-A309-4220-AFD8-EB6E59FC3B5D}" presName="spaceBetweenRectangles" presStyleCnt="0"/>
      <dgm:spPr/>
    </dgm:pt>
    <dgm:pt modelId="{4D7F3961-4A73-464F-A60C-D7B910D16BCE}" type="pres">
      <dgm:prSet presAssocID="{6AD04E74-33B2-47D9-8BC5-FF6538DC13AB}" presName="parentLin" presStyleCnt="0"/>
      <dgm:spPr/>
    </dgm:pt>
    <dgm:pt modelId="{EF98F666-3A39-4C64-8A0D-C7D2B7B7277B}" type="pres">
      <dgm:prSet presAssocID="{6AD04E74-33B2-47D9-8BC5-FF6538DC13AB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8E4F8704-4DD7-4C86-86A5-83BD8D42CC1B}" type="pres">
      <dgm:prSet presAssocID="{6AD04E74-33B2-47D9-8BC5-FF6538DC13AB}" presName="parentText" presStyleLbl="node1" presStyleIdx="2" presStyleCnt="5" custScaleX="132013" custScaleY="1284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FD52AF-828B-40AF-A20C-EDCD8530DA7A}" type="pres">
      <dgm:prSet presAssocID="{6AD04E74-33B2-47D9-8BC5-FF6538DC13AB}" presName="negativeSpace" presStyleCnt="0"/>
      <dgm:spPr/>
    </dgm:pt>
    <dgm:pt modelId="{018D4E45-2FBA-48BF-9C05-8351F7B997DF}" type="pres">
      <dgm:prSet presAssocID="{6AD04E74-33B2-47D9-8BC5-FF6538DC13AB}" presName="childText" presStyleLbl="conFgAcc1" presStyleIdx="2" presStyleCnt="5">
        <dgm:presLayoutVars>
          <dgm:bulletEnabled val="1"/>
        </dgm:presLayoutVars>
      </dgm:prSet>
      <dgm:spPr/>
    </dgm:pt>
    <dgm:pt modelId="{AA432C7E-EE48-4447-B0DA-44D1C393EC6E}" type="pres">
      <dgm:prSet presAssocID="{CB4F5A39-5B67-4944-8DC2-FDF92208E26D}" presName="spaceBetweenRectangles" presStyleCnt="0"/>
      <dgm:spPr/>
    </dgm:pt>
    <dgm:pt modelId="{75FB4EC8-67E4-4E1D-99DC-38BC7B0CFEBA}" type="pres">
      <dgm:prSet presAssocID="{95001F85-3371-458C-9700-97BB98921071}" presName="parentLin" presStyleCnt="0"/>
      <dgm:spPr/>
    </dgm:pt>
    <dgm:pt modelId="{7D4CCE21-FD7F-4B75-B11D-21F51CBAF0D7}" type="pres">
      <dgm:prSet presAssocID="{95001F85-3371-458C-9700-97BB98921071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C1896F3B-CE93-4FD6-ADE0-A176DF505AD6}" type="pres">
      <dgm:prSet presAssocID="{95001F85-3371-458C-9700-97BB98921071}" presName="parentText" presStyleLbl="node1" presStyleIdx="3" presStyleCnt="5" custScaleX="1315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526594-0BD7-4E62-BEE4-1A2FEC439C80}" type="pres">
      <dgm:prSet presAssocID="{95001F85-3371-458C-9700-97BB98921071}" presName="negativeSpace" presStyleCnt="0"/>
      <dgm:spPr/>
    </dgm:pt>
    <dgm:pt modelId="{B5B5EB0C-1174-4C31-B5DE-20D1B92AEBFA}" type="pres">
      <dgm:prSet presAssocID="{95001F85-3371-458C-9700-97BB98921071}" presName="childText" presStyleLbl="conFgAcc1" presStyleIdx="3" presStyleCnt="5">
        <dgm:presLayoutVars>
          <dgm:bulletEnabled val="1"/>
        </dgm:presLayoutVars>
      </dgm:prSet>
      <dgm:spPr/>
    </dgm:pt>
    <dgm:pt modelId="{C5291968-9F38-42A2-921C-20121085E5A2}" type="pres">
      <dgm:prSet presAssocID="{B59E5491-01EC-4277-BE26-17CBC0473F89}" presName="spaceBetweenRectangles" presStyleCnt="0"/>
      <dgm:spPr/>
    </dgm:pt>
    <dgm:pt modelId="{411EA347-BAF4-47E4-93B4-FBE4F9EEAA26}" type="pres">
      <dgm:prSet presAssocID="{58CB754F-A2A8-47FD-BDA7-7126654AE8F8}" presName="parentLin" presStyleCnt="0"/>
      <dgm:spPr/>
    </dgm:pt>
    <dgm:pt modelId="{B282F3A1-AE8D-484C-AB21-2B611D78C484}" type="pres">
      <dgm:prSet presAssocID="{58CB754F-A2A8-47FD-BDA7-7126654AE8F8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F02E6A0C-3D99-4278-B0A9-C83DD4EC221F}" type="pres">
      <dgm:prSet presAssocID="{58CB754F-A2A8-47FD-BDA7-7126654AE8F8}" presName="parentText" presStyleLbl="node1" presStyleIdx="4" presStyleCnt="5" custScaleX="131454" custScaleY="17872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091CDE-26D3-4C70-A574-46FA0CACCB23}" type="pres">
      <dgm:prSet presAssocID="{58CB754F-A2A8-47FD-BDA7-7126654AE8F8}" presName="negativeSpace" presStyleCnt="0"/>
      <dgm:spPr/>
    </dgm:pt>
    <dgm:pt modelId="{ED97F3F5-CFD6-40C8-92AC-9BE84C9F51C2}" type="pres">
      <dgm:prSet presAssocID="{58CB754F-A2A8-47FD-BDA7-7126654AE8F8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02D3C4D1-58EB-48C0-AE30-16A4F9E86DB2}" srcId="{21593583-D40F-4971-AFC4-43C518A6CFE2}" destId="{307A95BA-B75C-48FE-896C-A9313BB37EB9}" srcOrd="0" destOrd="0" parTransId="{DE7284FB-6D7E-44D5-A3DE-3E4ECD0EC8B2}" sibTransId="{C89CED70-B2D3-45BC-ACBA-94D81E71BEAA}"/>
    <dgm:cxn modelId="{27AD8FA9-F4D3-4CC4-8060-AEEA306EAB00}" type="presOf" srcId="{093A4018-8E0A-4560-946F-4362CB24928B}" destId="{A0400EFC-E861-458B-A692-6577B72CE244}" srcOrd="0" destOrd="0" presId="urn:microsoft.com/office/officeart/2005/8/layout/list1"/>
    <dgm:cxn modelId="{DE5F1F2E-CD1A-4C0C-A114-1F6323867350}" type="presOf" srcId="{093A4018-8E0A-4560-946F-4362CB24928B}" destId="{990EF87D-C2A0-4110-B89E-99488CB2CC62}" srcOrd="1" destOrd="0" presId="urn:microsoft.com/office/officeart/2005/8/layout/list1"/>
    <dgm:cxn modelId="{03B01DCC-6B33-4A9A-9C61-4E5B0A587218}" type="presOf" srcId="{58CB754F-A2A8-47FD-BDA7-7126654AE8F8}" destId="{F02E6A0C-3D99-4278-B0A9-C83DD4EC221F}" srcOrd="1" destOrd="0" presId="urn:microsoft.com/office/officeart/2005/8/layout/list1"/>
    <dgm:cxn modelId="{1E96DAD9-0743-432A-960B-338B80875499}" type="presOf" srcId="{307A95BA-B75C-48FE-896C-A9313BB37EB9}" destId="{65D15855-47A5-428C-AF55-7CBFE4CC8F94}" srcOrd="1" destOrd="0" presId="urn:microsoft.com/office/officeart/2005/8/layout/list1"/>
    <dgm:cxn modelId="{CE6F6F14-AA72-420A-8853-E91492034DE1}" type="presOf" srcId="{307A95BA-B75C-48FE-896C-A9313BB37EB9}" destId="{98C3D9B8-97C8-469E-8E53-452B5597AD67}" srcOrd="0" destOrd="0" presId="urn:microsoft.com/office/officeart/2005/8/layout/list1"/>
    <dgm:cxn modelId="{3E6611B3-497E-4F9D-98E7-E599E2FE087D}" srcId="{21593583-D40F-4971-AFC4-43C518A6CFE2}" destId="{58CB754F-A2A8-47FD-BDA7-7126654AE8F8}" srcOrd="4" destOrd="0" parTransId="{9A389086-D6E4-4193-8BF0-A4FC80C4C7D1}" sibTransId="{7D22E8E9-E358-4360-B063-34CC5D3C17CA}"/>
    <dgm:cxn modelId="{81E48A19-EDD3-4ECE-AA78-44043233390F}" type="presOf" srcId="{58CB754F-A2A8-47FD-BDA7-7126654AE8F8}" destId="{B282F3A1-AE8D-484C-AB21-2B611D78C484}" srcOrd="0" destOrd="0" presId="urn:microsoft.com/office/officeart/2005/8/layout/list1"/>
    <dgm:cxn modelId="{8470C26F-537A-4799-AE5E-9398EFEDC1BC}" srcId="{21593583-D40F-4971-AFC4-43C518A6CFE2}" destId="{95001F85-3371-458C-9700-97BB98921071}" srcOrd="3" destOrd="0" parTransId="{1F66141D-F698-485A-8DAF-18268D4BC600}" sibTransId="{B59E5491-01EC-4277-BE26-17CBC0473F89}"/>
    <dgm:cxn modelId="{543059F8-F0CA-4B8A-AFC2-C37C83530D35}" type="presOf" srcId="{6AD04E74-33B2-47D9-8BC5-FF6538DC13AB}" destId="{8E4F8704-4DD7-4C86-86A5-83BD8D42CC1B}" srcOrd="1" destOrd="0" presId="urn:microsoft.com/office/officeart/2005/8/layout/list1"/>
    <dgm:cxn modelId="{CE31CC20-0E46-49D2-8F95-E3FF64DDF964}" type="presOf" srcId="{95001F85-3371-458C-9700-97BB98921071}" destId="{C1896F3B-CE93-4FD6-ADE0-A176DF505AD6}" srcOrd="1" destOrd="0" presId="urn:microsoft.com/office/officeart/2005/8/layout/list1"/>
    <dgm:cxn modelId="{0B878AC1-1E14-4442-8997-1452D25E4764}" srcId="{21593583-D40F-4971-AFC4-43C518A6CFE2}" destId="{6AD04E74-33B2-47D9-8BC5-FF6538DC13AB}" srcOrd="2" destOrd="0" parTransId="{68E95388-F6E7-461A-B5BC-6779C90D0B30}" sibTransId="{CB4F5A39-5B67-4944-8DC2-FDF92208E26D}"/>
    <dgm:cxn modelId="{BF85FA11-AFFA-44BD-BB27-A89AE00DAC7F}" type="presOf" srcId="{95001F85-3371-458C-9700-97BB98921071}" destId="{7D4CCE21-FD7F-4B75-B11D-21F51CBAF0D7}" srcOrd="0" destOrd="0" presId="urn:microsoft.com/office/officeart/2005/8/layout/list1"/>
    <dgm:cxn modelId="{5B5DCC14-DDC5-4B55-85B8-0D43436275BB}" type="presOf" srcId="{21593583-D40F-4971-AFC4-43C518A6CFE2}" destId="{5AFCA197-BBA7-40E9-9C5B-D990EFE6C99F}" srcOrd="0" destOrd="0" presId="urn:microsoft.com/office/officeart/2005/8/layout/list1"/>
    <dgm:cxn modelId="{BEC88E06-13AF-4CAA-9C18-53B3D3CD8D58}" type="presOf" srcId="{6AD04E74-33B2-47D9-8BC5-FF6538DC13AB}" destId="{EF98F666-3A39-4C64-8A0D-C7D2B7B7277B}" srcOrd="0" destOrd="0" presId="urn:microsoft.com/office/officeart/2005/8/layout/list1"/>
    <dgm:cxn modelId="{327953FB-C5DE-4CF2-B707-A3E533AC2606}" srcId="{21593583-D40F-4971-AFC4-43C518A6CFE2}" destId="{093A4018-8E0A-4560-946F-4362CB24928B}" srcOrd="1" destOrd="0" parTransId="{3BFD1D15-1D92-4F22-B404-6289F69C47A7}" sibTransId="{54345199-A309-4220-AFD8-EB6E59FC3B5D}"/>
    <dgm:cxn modelId="{26AFBFA1-0D12-476A-BAF7-917E9F5FAEA5}" type="presParOf" srcId="{5AFCA197-BBA7-40E9-9C5B-D990EFE6C99F}" destId="{BF17BB6B-0B3F-4D62-98E0-D416A4B5C46A}" srcOrd="0" destOrd="0" presId="urn:microsoft.com/office/officeart/2005/8/layout/list1"/>
    <dgm:cxn modelId="{AA9CDCDF-7483-43FD-A650-068D0A57C3F3}" type="presParOf" srcId="{BF17BB6B-0B3F-4D62-98E0-D416A4B5C46A}" destId="{98C3D9B8-97C8-469E-8E53-452B5597AD67}" srcOrd="0" destOrd="0" presId="urn:microsoft.com/office/officeart/2005/8/layout/list1"/>
    <dgm:cxn modelId="{BCFA1314-B2BD-461D-AD33-FC3CAC2D6D39}" type="presParOf" srcId="{BF17BB6B-0B3F-4D62-98E0-D416A4B5C46A}" destId="{65D15855-47A5-428C-AF55-7CBFE4CC8F94}" srcOrd="1" destOrd="0" presId="urn:microsoft.com/office/officeart/2005/8/layout/list1"/>
    <dgm:cxn modelId="{91D21181-B6CE-4A22-A438-34328D533F37}" type="presParOf" srcId="{5AFCA197-BBA7-40E9-9C5B-D990EFE6C99F}" destId="{6799573A-B983-40E6-AB47-C2945A92ABFE}" srcOrd="1" destOrd="0" presId="urn:microsoft.com/office/officeart/2005/8/layout/list1"/>
    <dgm:cxn modelId="{0ECBB804-3C6F-4BCE-BCFF-9DE2A762056C}" type="presParOf" srcId="{5AFCA197-BBA7-40E9-9C5B-D990EFE6C99F}" destId="{C82D7ABC-3C71-4D7F-B6DE-A112175311C7}" srcOrd="2" destOrd="0" presId="urn:microsoft.com/office/officeart/2005/8/layout/list1"/>
    <dgm:cxn modelId="{92671459-C1BC-4F63-9336-DF2FE8301414}" type="presParOf" srcId="{5AFCA197-BBA7-40E9-9C5B-D990EFE6C99F}" destId="{0CCF608D-A39A-470A-9E0E-D0AAA0F8268D}" srcOrd="3" destOrd="0" presId="urn:microsoft.com/office/officeart/2005/8/layout/list1"/>
    <dgm:cxn modelId="{2F027CD6-6CEB-496B-85F8-396C23F982A5}" type="presParOf" srcId="{5AFCA197-BBA7-40E9-9C5B-D990EFE6C99F}" destId="{3BB1FC26-4B3C-4151-8E9C-593E2DA54CBA}" srcOrd="4" destOrd="0" presId="urn:microsoft.com/office/officeart/2005/8/layout/list1"/>
    <dgm:cxn modelId="{A1D24D90-81B4-4ED6-B51C-F2AD9E4B937B}" type="presParOf" srcId="{3BB1FC26-4B3C-4151-8E9C-593E2DA54CBA}" destId="{A0400EFC-E861-458B-A692-6577B72CE244}" srcOrd="0" destOrd="0" presId="urn:microsoft.com/office/officeart/2005/8/layout/list1"/>
    <dgm:cxn modelId="{D5EBC2C5-CF82-4114-94B1-872D920A930F}" type="presParOf" srcId="{3BB1FC26-4B3C-4151-8E9C-593E2DA54CBA}" destId="{990EF87D-C2A0-4110-B89E-99488CB2CC62}" srcOrd="1" destOrd="0" presId="urn:microsoft.com/office/officeart/2005/8/layout/list1"/>
    <dgm:cxn modelId="{55F671CA-5A7A-49B3-902B-FD8BFA85D32E}" type="presParOf" srcId="{5AFCA197-BBA7-40E9-9C5B-D990EFE6C99F}" destId="{15F5C424-F254-45A1-9FF6-3BE4E7EF16F6}" srcOrd="5" destOrd="0" presId="urn:microsoft.com/office/officeart/2005/8/layout/list1"/>
    <dgm:cxn modelId="{12DE784C-38BF-4537-845C-F27CA564FE23}" type="presParOf" srcId="{5AFCA197-BBA7-40E9-9C5B-D990EFE6C99F}" destId="{280DE100-F76C-4655-B273-34E6E868B4AF}" srcOrd="6" destOrd="0" presId="urn:microsoft.com/office/officeart/2005/8/layout/list1"/>
    <dgm:cxn modelId="{26FFE0E0-755D-49DA-BF29-3055CEFB0195}" type="presParOf" srcId="{5AFCA197-BBA7-40E9-9C5B-D990EFE6C99F}" destId="{AB164C3B-689B-43D8-9A15-7B85EAACBBD9}" srcOrd="7" destOrd="0" presId="urn:microsoft.com/office/officeart/2005/8/layout/list1"/>
    <dgm:cxn modelId="{B2507AD4-8C73-4430-9BB1-619E7F5497E5}" type="presParOf" srcId="{5AFCA197-BBA7-40E9-9C5B-D990EFE6C99F}" destId="{4D7F3961-4A73-464F-A60C-D7B910D16BCE}" srcOrd="8" destOrd="0" presId="urn:microsoft.com/office/officeart/2005/8/layout/list1"/>
    <dgm:cxn modelId="{0605A6A1-A3FA-41EE-B2E1-768AE47303A3}" type="presParOf" srcId="{4D7F3961-4A73-464F-A60C-D7B910D16BCE}" destId="{EF98F666-3A39-4C64-8A0D-C7D2B7B7277B}" srcOrd="0" destOrd="0" presId="urn:microsoft.com/office/officeart/2005/8/layout/list1"/>
    <dgm:cxn modelId="{D044BF5C-9CFD-41C2-9F67-248E58F6BDE7}" type="presParOf" srcId="{4D7F3961-4A73-464F-A60C-D7B910D16BCE}" destId="{8E4F8704-4DD7-4C86-86A5-83BD8D42CC1B}" srcOrd="1" destOrd="0" presId="urn:microsoft.com/office/officeart/2005/8/layout/list1"/>
    <dgm:cxn modelId="{7E1E5803-50E4-4357-A6DE-B12CF4C3A2C9}" type="presParOf" srcId="{5AFCA197-BBA7-40E9-9C5B-D990EFE6C99F}" destId="{50FD52AF-828B-40AF-A20C-EDCD8530DA7A}" srcOrd="9" destOrd="0" presId="urn:microsoft.com/office/officeart/2005/8/layout/list1"/>
    <dgm:cxn modelId="{E6A19DAB-4FE8-40EB-91E2-DA83ED8732FA}" type="presParOf" srcId="{5AFCA197-BBA7-40E9-9C5B-D990EFE6C99F}" destId="{018D4E45-2FBA-48BF-9C05-8351F7B997DF}" srcOrd="10" destOrd="0" presId="urn:microsoft.com/office/officeart/2005/8/layout/list1"/>
    <dgm:cxn modelId="{AD93B56A-22D4-403C-B7DF-CB40B2FDC07E}" type="presParOf" srcId="{5AFCA197-BBA7-40E9-9C5B-D990EFE6C99F}" destId="{AA432C7E-EE48-4447-B0DA-44D1C393EC6E}" srcOrd="11" destOrd="0" presId="urn:microsoft.com/office/officeart/2005/8/layout/list1"/>
    <dgm:cxn modelId="{C4592CAB-D281-47F4-ABD9-42745126D0C6}" type="presParOf" srcId="{5AFCA197-BBA7-40E9-9C5B-D990EFE6C99F}" destId="{75FB4EC8-67E4-4E1D-99DC-38BC7B0CFEBA}" srcOrd="12" destOrd="0" presId="urn:microsoft.com/office/officeart/2005/8/layout/list1"/>
    <dgm:cxn modelId="{8858C254-9729-495C-9C72-08411C15F0ED}" type="presParOf" srcId="{75FB4EC8-67E4-4E1D-99DC-38BC7B0CFEBA}" destId="{7D4CCE21-FD7F-4B75-B11D-21F51CBAF0D7}" srcOrd="0" destOrd="0" presId="urn:microsoft.com/office/officeart/2005/8/layout/list1"/>
    <dgm:cxn modelId="{A535CC35-34C2-4686-A078-29B529468570}" type="presParOf" srcId="{75FB4EC8-67E4-4E1D-99DC-38BC7B0CFEBA}" destId="{C1896F3B-CE93-4FD6-ADE0-A176DF505AD6}" srcOrd="1" destOrd="0" presId="urn:microsoft.com/office/officeart/2005/8/layout/list1"/>
    <dgm:cxn modelId="{352379C1-6F08-43DF-9748-C7BBA24EB309}" type="presParOf" srcId="{5AFCA197-BBA7-40E9-9C5B-D990EFE6C99F}" destId="{12526594-0BD7-4E62-BEE4-1A2FEC439C80}" srcOrd="13" destOrd="0" presId="urn:microsoft.com/office/officeart/2005/8/layout/list1"/>
    <dgm:cxn modelId="{86121B29-BDB4-4E70-B7BC-790E2BE9B89D}" type="presParOf" srcId="{5AFCA197-BBA7-40E9-9C5B-D990EFE6C99F}" destId="{B5B5EB0C-1174-4C31-B5DE-20D1B92AEBFA}" srcOrd="14" destOrd="0" presId="urn:microsoft.com/office/officeart/2005/8/layout/list1"/>
    <dgm:cxn modelId="{FE557B6E-80AE-4E23-A978-D09F0FFA8B88}" type="presParOf" srcId="{5AFCA197-BBA7-40E9-9C5B-D990EFE6C99F}" destId="{C5291968-9F38-42A2-921C-20121085E5A2}" srcOrd="15" destOrd="0" presId="urn:microsoft.com/office/officeart/2005/8/layout/list1"/>
    <dgm:cxn modelId="{640B6BC2-A6C5-49F9-8A4A-1CC517A4E609}" type="presParOf" srcId="{5AFCA197-BBA7-40E9-9C5B-D990EFE6C99F}" destId="{411EA347-BAF4-47E4-93B4-FBE4F9EEAA26}" srcOrd="16" destOrd="0" presId="urn:microsoft.com/office/officeart/2005/8/layout/list1"/>
    <dgm:cxn modelId="{C332FDC2-A3CB-4C26-9AD6-D7EB6B702430}" type="presParOf" srcId="{411EA347-BAF4-47E4-93B4-FBE4F9EEAA26}" destId="{B282F3A1-AE8D-484C-AB21-2B611D78C484}" srcOrd="0" destOrd="0" presId="urn:microsoft.com/office/officeart/2005/8/layout/list1"/>
    <dgm:cxn modelId="{22C1EFC5-0C4C-41A1-AC7A-01C12BC186DD}" type="presParOf" srcId="{411EA347-BAF4-47E4-93B4-FBE4F9EEAA26}" destId="{F02E6A0C-3D99-4278-B0A9-C83DD4EC221F}" srcOrd="1" destOrd="0" presId="urn:microsoft.com/office/officeart/2005/8/layout/list1"/>
    <dgm:cxn modelId="{09D3A59B-CD7E-4774-8933-5C816AB08E02}" type="presParOf" srcId="{5AFCA197-BBA7-40E9-9C5B-D990EFE6C99F}" destId="{16091CDE-26D3-4C70-A574-46FA0CACCB23}" srcOrd="17" destOrd="0" presId="urn:microsoft.com/office/officeart/2005/8/layout/list1"/>
    <dgm:cxn modelId="{EE1466A8-4607-43CB-BF24-5D5F86DC1C91}" type="presParOf" srcId="{5AFCA197-BBA7-40E9-9C5B-D990EFE6C99F}" destId="{ED97F3F5-CFD6-40C8-92AC-9BE84C9F51C2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F97E504-B26D-4029-A122-EA07C38BCC34}" type="doc">
      <dgm:prSet loTypeId="urn:microsoft.com/office/officeart/2005/8/layout/vList5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C25B4C6-AC59-475E-BE27-DB966773615E}">
      <dgm:prSet custT="1"/>
      <dgm:spPr>
        <a:xfrm>
          <a:off x="701" y="2448821"/>
          <a:ext cx="2427722" cy="2332155"/>
        </a:xfrm>
        <a:prstGeom prst="roundRect">
          <a:avLst/>
        </a:prstGeom>
      </dgm:spPr>
      <dgm:t>
        <a:bodyPr/>
        <a:lstStyle/>
        <a:p>
          <a: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течение </a:t>
          </a:r>
          <a:b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30 календарных дней со дня окончания срока рассмотрения Министерством отчетных документов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200" dirty="0">
            <a:effectLst/>
            <a:latin typeface="Candara"/>
            <a:ea typeface="+mn-ea"/>
            <a:cs typeface="+mn-cs"/>
          </a:endParaRPr>
        </a:p>
      </dgm:t>
    </dgm:pt>
    <dgm:pt modelId="{85384F7F-16BC-455E-A2AF-AE50C910C780}" type="parTrans" cxnId="{034093A0-DB83-4D26-B271-4E2DCBE1DC5C}">
      <dgm:prSet/>
      <dgm:spPr/>
      <dgm:t>
        <a:bodyPr/>
        <a:lstStyle/>
        <a:p>
          <a:endParaRPr lang="ru-RU" sz="2200">
            <a:effectLst/>
          </a:endParaRPr>
        </a:p>
      </dgm:t>
    </dgm:pt>
    <dgm:pt modelId="{3867C515-4239-4F4F-95EA-BC85063D016E}" type="sibTrans" cxnId="{034093A0-DB83-4D26-B271-4E2DCBE1DC5C}">
      <dgm:prSet/>
      <dgm:spPr/>
      <dgm:t>
        <a:bodyPr/>
        <a:lstStyle/>
        <a:p>
          <a:endParaRPr lang="ru-RU" sz="2200">
            <a:effectLst/>
          </a:endParaRPr>
        </a:p>
      </dgm:t>
    </dgm:pt>
    <dgm:pt modelId="{D7FF8D63-ACCB-4FF1-B315-EFFF40704697}">
      <dgm:prSet custT="1"/>
      <dgm:spPr>
        <a:xfrm rot="5400000">
          <a:off x="4735051" y="429683"/>
          <a:ext cx="1865724" cy="6478980"/>
        </a:xfrm>
        <a:prstGeom prst="round2SameRect">
          <a:avLst/>
        </a:prstGeom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Рассматривает отчетные документы </a:t>
          </a:r>
          <a:endParaRPr lang="ru-RU" sz="22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2407BCD-4323-4BB7-AAB0-D32EE1EAD82E}" type="parTrans" cxnId="{BBFE3BB7-59A1-4F90-A5BC-8D5533AF3E39}">
      <dgm:prSet/>
      <dgm:spPr/>
      <dgm:t>
        <a:bodyPr/>
        <a:lstStyle/>
        <a:p>
          <a:endParaRPr lang="ru-RU" sz="2200">
            <a:effectLst/>
          </a:endParaRPr>
        </a:p>
      </dgm:t>
    </dgm:pt>
    <dgm:pt modelId="{2E6845C1-9DC3-4820-B49B-BEA169932CFE}" type="sibTrans" cxnId="{BBFE3BB7-59A1-4F90-A5BC-8D5533AF3E39}">
      <dgm:prSet/>
      <dgm:spPr/>
      <dgm:t>
        <a:bodyPr/>
        <a:lstStyle/>
        <a:p>
          <a:endParaRPr lang="ru-RU" sz="2200">
            <a:effectLst/>
          </a:endParaRPr>
        </a:p>
      </dgm:t>
    </dgm:pt>
    <dgm:pt modelId="{5022211D-EF7A-41EC-8A99-631DE469E4CC}">
      <dgm:prSet custT="1"/>
      <dgm:spPr>
        <a:xfrm rot="5400000">
          <a:off x="4735051" y="429683"/>
          <a:ext cx="1865724" cy="6478980"/>
        </a:xfrm>
        <a:prstGeom prst="round2SameRect">
          <a:avLst/>
        </a:prstGeom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об исполнении (неисполнении) соглашения</a:t>
          </a:r>
          <a:endParaRPr lang="ru-RU" sz="22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85BCC2E-29C7-491A-A0E9-23908B2C9F48}" type="parTrans" cxnId="{5573DFB0-E8F9-4DB0-831C-D8DEFAAEBCAD}">
      <dgm:prSet/>
      <dgm:spPr/>
      <dgm:t>
        <a:bodyPr/>
        <a:lstStyle/>
        <a:p>
          <a:endParaRPr lang="ru-RU" sz="2200">
            <a:effectLst/>
          </a:endParaRPr>
        </a:p>
      </dgm:t>
    </dgm:pt>
    <dgm:pt modelId="{5BB061BF-DFCD-484C-8A8B-8DD28365A335}" type="sibTrans" cxnId="{5573DFB0-E8F9-4DB0-831C-D8DEFAAEBCAD}">
      <dgm:prSet/>
      <dgm:spPr/>
      <dgm:t>
        <a:bodyPr/>
        <a:lstStyle/>
        <a:p>
          <a:endParaRPr lang="ru-RU" sz="2200">
            <a:effectLst/>
          </a:endParaRPr>
        </a:p>
      </dgm:t>
    </dgm:pt>
    <dgm:pt modelId="{8E20E3CF-C750-48BD-B392-682464D23DF9}" type="pres">
      <dgm:prSet presAssocID="{DF97E504-B26D-4029-A122-EA07C38BCC3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0498D9-3BDF-4B25-8407-AA8763D9BAAE}" type="pres">
      <dgm:prSet presAssocID="{3C25B4C6-AC59-475E-BE27-DB966773615E}" presName="linNode" presStyleCnt="0"/>
      <dgm:spPr/>
      <dgm:t>
        <a:bodyPr/>
        <a:lstStyle/>
        <a:p>
          <a:endParaRPr lang="ru-RU"/>
        </a:p>
      </dgm:t>
    </dgm:pt>
    <dgm:pt modelId="{341B2F13-B1C1-40BC-84A7-5BC439BF7654}" type="pres">
      <dgm:prSet presAssocID="{3C25B4C6-AC59-475E-BE27-DB966773615E}" presName="parentText" presStyleLbl="node1" presStyleIdx="0" presStyleCnt="1" custScaleX="104194" custScaleY="634647" custLinFactNeighborX="-327" custLinFactNeighborY="6993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B046E0-71C9-46D4-BB1E-CB15394AA1D0}" type="pres">
      <dgm:prSet presAssocID="{3C25B4C6-AC59-475E-BE27-DB966773615E}" presName="descendantText" presStyleLbl="alignAccFollowNode1" presStyleIdx="0" presStyleCnt="1" custScaleX="93114" custScaleY="780879" custLinFactNeighborX="5699" custLinFactNeighborY="-831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AC1423-7DDC-4CD2-B4EF-23FCCB9924FD}" type="presOf" srcId="{D7FF8D63-ACCB-4FF1-B315-EFFF40704697}" destId="{99B046E0-71C9-46D4-BB1E-CB15394AA1D0}" srcOrd="0" destOrd="0" presId="urn:microsoft.com/office/officeart/2005/8/layout/vList5"/>
    <dgm:cxn modelId="{EA2D8DFE-4532-43E0-BD8E-18D297CEC9A7}" type="presOf" srcId="{5022211D-EF7A-41EC-8A99-631DE469E4CC}" destId="{99B046E0-71C9-46D4-BB1E-CB15394AA1D0}" srcOrd="0" destOrd="1" presId="urn:microsoft.com/office/officeart/2005/8/layout/vList5"/>
    <dgm:cxn modelId="{BBFE3BB7-59A1-4F90-A5BC-8D5533AF3E39}" srcId="{3C25B4C6-AC59-475E-BE27-DB966773615E}" destId="{D7FF8D63-ACCB-4FF1-B315-EFFF40704697}" srcOrd="0" destOrd="0" parTransId="{82407BCD-4323-4BB7-AAB0-D32EE1EAD82E}" sibTransId="{2E6845C1-9DC3-4820-B49B-BEA169932CFE}"/>
    <dgm:cxn modelId="{FAFC34C4-76FE-4E39-8950-497D2214CA66}" type="presOf" srcId="{DF97E504-B26D-4029-A122-EA07C38BCC34}" destId="{8E20E3CF-C750-48BD-B392-682464D23DF9}" srcOrd="0" destOrd="0" presId="urn:microsoft.com/office/officeart/2005/8/layout/vList5"/>
    <dgm:cxn modelId="{5573DFB0-E8F9-4DB0-831C-D8DEFAAEBCAD}" srcId="{3C25B4C6-AC59-475E-BE27-DB966773615E}" destId="{5022211D-EF7A-41EC-8A99-631DE469E4CC}" srcOrd="1" destOrd="0" parTransId="{485BCC2E-29C7-491A-A0E9-23908B2C9F48}" sibTransId="{5BB061BF-DFCD-484C-8A8B-8DD28365A335}"/>
    <dgm:cxn modelId="{034093A0-DB83-4D26-B271-4E2DCBE1DC5C}" srcId="{DF97E504-B26D-4029-A122-EA07C38BCC34}" destId="{3C25B4C6-AC59-475E-BE27-DB966773615E}" srcOrd="0" destOrd="0" parTransId="{85384F7F-16BC-455E-A2AF-AE50C910C780}" sibTransId="{3867C515-4239-4F4F-95EA-BC85063D016E}"/>
    <dgm:cxn modelId="{686F323B-78ED-47E4-BAEE-6507E23A7039}" type="presOf" srcId="{3C25B4C6-AC59-475E-BE27-DB966773615E}" destId="{341B2F13-B1C1-40BC-84A7-5BC439BF7654}" srcOrd="0" destOrd="0" presId="urn:microsoft.com/office/officeart/2005/8/layout/vList5"/>
    <dgm:cxn modelId="{38DA7E92-B905-4F88-9448-D16A8C5BA3E3}" type="presParOf" srcId="{8E20E3CF-C750-48BD-B392-682464D23DF9}" destId="{BE0498D9-3BDF-4B25-8407-AA8763D9BAAE}" srcOrd="0" destOrd="0" presId="urn:microsoft.com/office/officeart/2005/8/layout/vList5"/>
    <dgm:cxn modelId="{2A4E1086-A4EA-4C19-AEC6-F587BF7D2D7D}" type="presParOf" srcId="{BE0498D9-3BDF-4B25-8407-AA8763D9BAAE}" destId="{341B2F13-B1C1-40BC-84A7-5BC439BF7654}" srcOrd="0" destOrd="0" presId="urn:microsoft.com/office/officeart/2005/8/layout/vList5"/>
    <dgm:cxn modelId="{88A79653-A67F-4729-BC52-9F5713D06291}" type="presParOf" srcId="{BE0498D9-3BDF-4B25-8407-AA8763D9BAAE}" destId="{99B046E0-71C9-46D4-BB1E-CB15394AA1D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1C2ADC5-E515-4520-BD26-543C0348C522}" type="doc">
      <dgm:prSet loTypeId="urn:microsoft.com/office/officeart/2008/layout/VerticalCurvedList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D44FF709-E2FA-43DD-A0EB-41A2BC081A77}">
      <dgm:prSet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Общественной палаты Свердловской области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E0503BA-B590-48E7-9719-9ED00FA6CB3E}" type="parTrans" cxnId="{002DB371-4CF6-4DF7-8318-D7F3FE1056AF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C0573B96-4B3B-4B89-954C-E4A6D277745A}" type="sibTrans" cxnId="{002DB371-4CF6-4DF7-8318-D7F3FE1056AF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AFDA86D6-3182-486A-A769-89E9A769A75A}">
      <dgm:prSet custT="1"/>
      <dgm:spPr/>
      <dgm:t>
        <a:bodyPr/>
        <a:lstStyle/>
        <a:p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Коммерческих организаций, осуществляющих благотворительную деятельность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9D88B87-B781-441C-83C8-C48904ED41EF}" type="parTrans" cxnId="{A5B66B61-65F2-4C3D-8796-F68786526BC8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D9084520-29B1-400D-A94A-99C21D51A162}" type="sibTrans" cxnId="{A5B66B61-65F2-4C3D-8796-F68786526BC8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72A81249-064D-4ED9-8D9C-79C8315A04E9}">
      <dgm:prSet custT="1"/>
      <dgm:spPr/>
      <dgm:t>
        <a:bodyPr/>
        <a:lstStyle/>
        <a:p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НКО, деятельность которых направлена на решение социальных проблем, развитие гражданского общества, при условии, что организации не претендуют на предоставление субсидии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E90B924-BB45-4577-9AB0-8052518D3FB6}" type="parTrans" cxnId="{76D78E00-AED2-4D07-9DBB-239E2C1EF5B8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12C6B586-EE7F-420D-9C74-27D751B2BBA9}" type="sibTrans" cxnId="{76D78E00-AED2-4D07-9DBB-239E2C1EF5B8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24A1A8AE-DDAB-4ACB-B071-E75C84971A7F}">
      <dgm:prSet custT="1"/>
      <dgm:spPr/>
      <dgm:t>
        <a:bodyPr/>
        <a:lstStyle/>
        <a:p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Средств массовой информации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53B70DF-60C0-4A70-AB8D-D21DF9E57F48}" type="parTrans" cxnId="{8219D36A-9C57-4351-887E-8CD4C6C796F6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29FD6D49-B881-445E-9B28-4B48B9CD5EF2}" type="sibTrans" cxnId="{8219D36A-9C57-4351-887E-8CD4C6C796F6}">
      <dgm:prSet/>
      <dgm:spPr/>
      <dgm:t>
        <a:bodyPr/>
        <a:lstStyle/>
        <a:p>
          <a:endParaRPr lang="ru-RU" sz="2000" b="1">
            <a:solidFill>
              <a:schemeClr val="tx1"/>
            </a:solidFill>
            <a:effectLst/>
          </a:endParaRPr>
        </a:p>
      </dgm:t>
    </dgm:pt>
    <dgm:pt modelId="{188E925E-0CD1-46F0-BCA7-AAC30AA84248}">
      <dgm:prSet custT="1"/>
      <dgm:spPr/>
      <dgm:t>
        <a:bodyPr/>
        <a:lstStyle/>
        <a:p>
          <a:r>
            <a:rPr lang="ru-RU" sz="20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Законодательного Собрания Свердловской области и исполнительных органов государственной власти Свердловской области</a:t>
          </a:r>
          <a:endParaRPr lang="ru-RU" sz="20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527FFCC-C01E-4F74-BF46-B8C2E13337F1}" type="parTrans" cxnId="{D548B2B2-1FFB-4CC1-89F0-AB8027404FFE}">
      <dgm:prSet/>
      <dgm:spPr/>
      <dgm:t>
        <a:bodyPr/>
        <a:lstStyle/>
        <a:p>
          <a:endParaRPr lang="ru-RU" sz="2000"/>
        </a:p>
      </dgm:t>
    </dgm:pt>
    <dgm:pt modelId="{3578338F-57BA-42D4-B579-3B82C3E67E0C}" type="sibTrans" cxnId="{D548B2B2-1FFB-4CC1-89F0-AB8027404FFE}">
      <dgm:prSet/>
      <dgm:spPr/>
      <dgm:t>
        <a:bodyPr/>
        <a:lstStyle/>
        <a:p>
          <a:endParaRPr lang="ru-RU" sz="2000"/>
        </a:p>
      </dgm:t>
    </dgm:pt>
    <dgm:pt modelId="{C3EDF04D-0D1A-4C83-A1B4-0B712A641EBF}" type="pres">
      <dgm:prSet presAssocID="{A1C2ADC5-E515-4520-BD26-543C0348C52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E8C8021-E773-432B-BC7B-FD300D811927}" type="pres">
      <dgm:prSet presAssocID="{A1C2ADC5-E515-4520-BD26-543C0348C522}" presName="Name1" presStyleCnt="0"/>
      <dgm:spPr/>
      <dgm:t>
        <a:bodyPr/>
        <a:lstStyle/>
        <a:p>
          <a:endParaRPr lang="ru-RU"/>
        </a:p>
      </dgm:t>
    </dgm:pt>
    <dgm:pt modelId="{226ED0EC-64EB-4897-9253-6F3C10AC3D8D}" type="pres">
      <dgm:prSet presAssocID="{A1C2ADC5-E515-4520-BD26-543C0348C522}" presName="cycle" presStyleCnt="0"/>
      <dgm:spPr/>
      <dgm:t>
        <a:bodyPr/>
        <a:lstStyle/>
        <a:p>
          <a:endParaRPr lang="ru-RU"/>
        </a:p>
      </dgm:t>
    </dgm:pt>
    <dgm:pt modelId="{A6021711-310E-4B39-BF84-B5A773F44919}" type="pres">
      <dgm:prSet presAssocID="{A1C2ADC5-E515-4520-BD26-543C0348C522}" presName="srcNode" presStyleLbl="node1" presStyleIdx="0" presStyleCnt="5"/>
      <dgm:spPr/>
      <dgm:t>
        <a:bodyPr/>
        <a:lstStyle/>
        <a:p>
          <a:endParaRPr lang="ru-RU"/>
        </a:p>
      </dgm:t>
    </dgm:pt>
    <dgm:pt modelId="{864FFDC1-6D47-4B06-877F-53E4D88322DD}" type="pres">
      <dgm:prSet presAssocID="{A1C2ADC5-E515-4520-BD26-543C0348C522}" presName="conn" presStyleLbl="parChTrans1D2" presStyleIdx="0" presStyleCnt="1"/>
      <dgm:spPr/>
      <dgm:t>
        <a:bodyPr/>
        <a:lstStyle/>
        <a:p>
          <a:endParaRPr lang="ru-RU"/>
        </a:p>
      </dgm:t>
    </dgm:pt>
    <dgm:pt modelId="{22E87E83-6FDE-47A4-B18D-6581B295A9D5}" type="pres">
      <dgm:prSet presAssocID="{A1C2ADC5-E515-4520-BD26-543C0348C522}" presName="extraNode" presStyleLbl="node1" presStyleIdx="0" presStyleCnt="5"/>
      <dgm:spPr/>
      <dgm:t>
        <a:bodyPr/>
        <a:lstStyle/>
        <a:p>
          <a:endParaRPr lang="ru-RU"/>
        </a:p>
      </dgm:t>
    </dgm:pt>
    <dgm:pt modelId="{0FF3AB91-F9A4-42E4-9DB6-8814D029101B}" type="pres">
      <dgm:prSet presAssocID="{A1C2ADC5-E515-4520-BD26-543C0348C522}" presName="dstNode" presStyleLbl="node1" presStyleIdx="0" presStyleCnt="5"/>
      <dgm:spPr/>
      <dgm:t>
        <a:bodyPr/>
        <a:lstStyle/>
        <a:p>
          <a:endParaRPr lang="ru-RU"/>
        </a:p>
      </dgm:t>
    </dgm:pt>
    <dgm:pt modelId="{74C761C4-9AC2-430F-A823-3651AD127CC7}" type="pres">
      <dgm:prSet presAssocID="{188E925E-0CD1-46F0-BCA7-AAC30AA84248}" presName="text_1" presStyleLbl="node1" presStyleIdx="0" presStyleCnt="5" custScaleY="1309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DF73C2-6953-47AC-8D12-BE2A8BE637F2}" type="pres">
      <dgm:prSet presAssocID="{188E925E-0CD1-46F0-BCA7-AAC30AA84248}" presName="accent_1" presStyleCnt="0"/>
      <dgm:spPr/>
      <dgm:t>
        <a:bodyPr/>
        <a:lstStyle/>
        <a:p>
          <a:endParaRPr lang="ru-RU"/>
        </a:p>
      </dgm:t>
    </dgm:pt>
    <dgm:pt modelId="{9CB94770-3B49-4E29-9642-60E3DE5423E0}" type="pres">
      <dgm:prSet presAssocID="{188E925E-0CD1-46F0-BCA7-AAC30AA84248}" presName="accentRepeatNode" presStyleLbl="solidFgAcc1" presStyleIdx="0" presStyleCnt="5"/>
      <dgm:spPr/>
      <dgm:t>
        <a:bodyPr/>
        <a:lstStyle/>
        <a:p>
          <a:endParaRPr lang="ru-RU"/>
        </a:p>
      </dgm:t>
    </dgm:pt>
    <dgm:pt modelId="{6AA67E93-7818-4A99-B2D3-2C8B73FF997F}" type="pres">
      <dgm:prSet presAssocID="{D44FF709-E2FA-43DD-A0EB-41A2BC081A77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CDE56B-AEC8-4FD9-BEE8-4E05FBE45655}" type="pres">
      <dgm:prSet presAssocID="{D44FF709-E2FA-43DD-A0EB-41A2BC081A77}" presName="accent_2" presStyleCnt="0"/>
      <dgm:spPr/>
      <dgm:t>
        <a:bodyPr/>
        <a:lstStyle/>
        <a:p>
          <a:endParaRPr lang="ru-RU"/>
        </a:p>
      </dgm:t>
    </dgm:pt>
    <dgm:pt modelId="{C6817828-49C4-46FA-BFAC-7DA16E97AD33}" type="pres">
      <dgm:prSet presAssocID="{D44FF709-E2FA-43DD-A0EB-41A2BC081A77}" presName="accentRepeatNode" presStyleLbl="solidFgAcc1" presStyleIdx="1" presStyleCnt="5"/>
      <dgm:spPr/>
      <dgm:t>
        <a:bodyPr/>
        <a:lstStyle/>
        <a:p>
          <a:endParaRPr lang="ru-RU"/>
        </a:p>
      </dgm:t>
    </dgm:pt>
    <dgm:pt modelId="{F4A1F99B-393F-4DD7-9B6F-F564A2462377}" type="pres">
      <dgm:prSet presAssocID="{AFDA86D6-3182-486A-A769-89E9A769A75A}" presName="text_3" presStyleLbl="node1" presStyleIdx="2" presStyleCnt="5" custScaleX="101929" custLinFactNeighborX="-845" custLinFactNeighborY="-113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8CA661-0481-4D17-9144-353399802BD6}" type="pres">
      <dgm:prSet presAssocID="{AFDA86D6-3182-486A-A769-89E9A769A75A}" presName="accent_3" presStyleCnt="0"/>
      <dgm:spPr/>
      <dgm:t>
        <a:bodyPr/>
        <a:lstStyle/>
        <a:p>
          <a:endParaRPr lang="ru-RU"/>
        </a:p>
      </dgm:t>
    </dgm:pt>
    <dgm:pt modelId="{5B4B5178-8594-4E01-9DFE-7564C9A5072E}" type="pres">
      <dgm:prSet presAssocID="{AFDA86D6-3182-486A-A769-89E9A769A75A}" presName="accentRepeatNode" presStyleLbl="solidFgAcc1" presStyleIdx="2" presStyleCnt="5"/>
      <dgm:spPr/>
      <dgm:t>
        <a:bodyPr/>
        <a:lstStyle/>
        <a:p>
          <a:endParaRPr lang="ru-RU"/>
        </a:p>
      </dgm:t>
    </dgm:pt>
    <dgm:pt modelId="{B0576315-8113-4BEB-AA80-43DF0D19BE7F}" type="pres">
      <dgm:prSet presAssocID="{72A81249-064D-4ED9-8D9C-79C8315A04E9}" presName="text_4" presStyleLbl="node1" presStyleIdx="3" presStyleCnt="5" custScaleX="97906" custScaleY="155013" custLinFactNeighborX="1081" custLinFactNeighborY="7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6E52FB-59ED-4E57-93A4-DFB84B963949}" type="pres">
      <dgm:prSet presAssocID="{72A81249-064D-4ED9-8D9C-79C8315A04E9}" presName="accent_4" presStyleCnt="0"/>
      <dgm:spPr/>
      <dgm:t>
        <a:bodyPr/>
        <a:lstStyle/>
        <a:p>
          <a:endParaRPr lang="ru-RU"/>
        </a:p>
      </dgm:t>
    </dgm:pt>
    <dgm:pt modelId="{C7E95FC6-8BCA-45ED-9C5B-7989DD7C5828}" type="pres">
      <dgm:prSet presAssocID="{72A81249-064D-4ED9-8D9C-79C8315A04E9}" presName="accentRepeatNode" presStyleLbl="solidFgAcc1" presStyleIdx="3" presStyleCnt="5"/>
      <dgm:spPr/>
      <dgm:t>
        <a:bodyPr/>
        <a:lstStyle/>
        <a:p>
          <a:endParaRPr lang="ru-RU"/>
        </a:p>
      </dgm:t>
    </dgm:pt>
    <dgm:pt modelId="{B95B5310-2816-413F-B68C-A96EC2C15A5A}" type="pres">
      <dgm:prSet presAssocID="{24A1A8AE-DDAB-4ACB-B071-E75C84971A7F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C2DE13-2222-4AD0-B561-ECA3CEC4CE1F}" type="pres">
      <dgm:prSet presAssocID="{24A1A8AE-DDAB-4ACB-B071-E75C84971A7F}" presName="accent_5" presStyleCnt="0"/>
      <dgm:spPr/>
      <dgm:t>
        <a:bodyPr/>
        <a:lstStyle/>
        <a:p>
          <a:endParaRPr lang="ru-RU"/>
        </a:p>
      </dgm:t>
    </dgm:pt>
    <dgm:pt modelId="{0F1C4E38-0AA3-4156-9F0C-EFBC4A4C55F9}" type="pres">
      <dgm:prSet presAssocID="{24A1A8AE-DDAB-4ACB-B071-E75C84971A7F}" presName="accentRepeatNode" presStyleLbl="solidFgAcc1" presStyleIdx="4" presStyleCnt="5"/>
      <dgm:spPr/>
      <dgm:t>
        <a:bodyPr/>
        <a:lstStyle/>
        <a:p>
          <a:endParaRPr lang="ru-RU"/>
        </a:p>
      </dgm:t>
    </dgm:pt>
  </dgm:ptLst>
  <dgm:cxnLst>
    <dgm:cxn modelId="{68666BFB-3D79-413F-9AE4-3C54DDB59FE7}" type="presOf" srcId="{188E925E-0CD1-46F0-BCA7-AAC30AA84248}" destId="{74C761C4-9AC2-430F-A823-3651AD127CC7}" srcOrd="0" destOrd="0" presId="urn:microsoft.com/office/officeart/2008/layout/VerticalCurvedList"/>
    <dgm:cxn modelId="{9B56EF2E-9829-4972-A4DB-6FF97831118F}" type="presOf" srcId="{A1C2ADC5-E515-4520-BD26-543C0348C522}" destId="{C3EDF04D-0D1A-4C83-A1B4-0B712A641EBF}" srcOrd="0" destOrd="0" presId="urn:microsoft.com/office/officeart/2008/layout/VerticalCurvedList"/>
    <dgm:cxn modelId="{82E69F17-1F69-4ACE-B0DF-F0A81FA851D0}" type="presOf" srcId="{24A1A8AE-DDAB-4ACB-B071-E75C84971A7F}" destId="{B95B5310-2816-413F-B68C-A96EC2C15A5A}" srcOrd="0" destOrd="0" presId="urn:microsoft.com/office/officeart/2008/layout/VerticalCurvedList"/>
    <dgm:cxn modelId="{76D78E00-AED2-4D07-9DBB-239E2C1EF5B8}" srcId="{A1C2ADC5-E515-4520-BD26-543C0348C522}" destId="{72A81249-064D-4ED9-8D9C-79C8315A04E9}" srcOrd="3" destOrd="0" parTransId="{7E90B924-BB45-4577-9AB0-8052518D3FB6}" sibTransId="{12C6B586-EE7F-420D-9C74-27D751B2BBA9}"/>
    <dgm:cxn modelId="{9F4B3542-EDFD-44E3-845E-5F5A0A6A5473}" type="presOf" srcId="{AFDA86D6-3182-486A-A769-89E9A769A75A}" destId="{F4A1F99B-393F-4DD7-9B6F-F564A2462377}" srcOrd="0" destOrd="0" presId="urn:microsoft.com/office/officeart/2008/layout/VerticalCurvedList"/>
    <dgm:cxn modelId="{002DB371-4CF6-4DF7-8318-D7F3FE1056AF}" srcId="{A1C2ADC5-E515-4520-BD26-543C0348C522}" destId="{D44FF709-E2FA-43DD-A0EB-41A2BC081A77}" srcOrd="1" destOrd="0" parTransId="{6E0503BA-B590-48E7-9719-9ED00FA6CB3E}" sibTransId="{C0573B96-4B3B-4B89-954C-E4A6D277745A}"/>
    <dgm:cxn modelId="{A5B66B61-65F2-4C3D-8796-F68786526BC8}" srcId="{A1C2ADC5-E515-4520-BD26-543C0348C522}" destId="{AFDA86D6-3182-486A-A769-89E9A769A75A}" srcOrd="2" destOrd="0" parTransId="{69D88B87-B781-441C-83C8-C48904ED41EF}" sibTransId="{D9084520-29B1-400D-A94A-99C21D51A162}"/>
    <dgm:cxn modelId="{63BBF5AC-C1D5-4C9B-B7EF-EAF586211FAC}" type="presOf" srcId="{D44FF709-E2FA-43DD-A0EB-41A2BC081A77}" destId="{6AA67E93-7818-4A99-B2D3-2C8B73FF997F}" srcOrd="0" destOrd="0" presId="urn:microsoft.com/office/officeart/2008/layout/VerticalCurvedList"/>
    <dgm:cxn modelId="{316553E4-C97B-40A6-B281-7BD4ED68B588}" type="presOf" srcId="{3578338F-57BA-42D4-B579-3B82C3E67E0C}" destId="{864FFDC1-6D47-4B06-877F-53E4D88322DD}" srcOrd="0" destOrd="0" presId="urn:microsoft.com/office/officeart/2008/layout/VerticalCurvedList"/>
    <dgm:cxn modelId="{28D3673B-8FA3-457E-89A6-28F61AEB6453}" type="presOf" srcId="{72A81249-064D-4ED9-8D9C-79C8315A04E9}" destId="{B0576315-8113-4BEB-AA80-43DF0D19BE7F}" srcOrd="0" destOrd="0" presId="urn:microsoft.com/office/officeart/2008/layout/VerticalCurvedList"/>
    <dgm:cxn modelId="{8219D36A-9C57-4351-887E-8CD4C6C796F6}" srcId="{A1C2ADC5-E515-4520-BD26-543C0348C522}" destId="{24A1A8AE-DDAB-4ACB-B071-E75C84971A7F}" srcOrd="4" destOrd="0" parTransId="{A53B70DF-60C0-4A70-AB8D-D21DF9E57F48}" sibTransId="{29FD6D49-B881-445E-9B28-4B48B9CD5EF2}"/>
    <dgm:cxn modelId="{D548B2B2-1FFB-4CC1-89F0-AB8027404FFE}" srcId="{A1C2ADC5-E515-4520-BD26-543C0348C522}" destId="{188E925E-0CD1-46F0-BCA7-AAC30AA84248}" srcOrd="0" destOrd="0" parTransId="{2527FFCC-C01E-4F74-BF46-B8C2E13337F1}" sibTransId="{3578338F-57BA-42D4-B579-3B82C3E67E0C}"/>
    <dgm:cxn modelId="{3CFDC49F-786F-4C50-9750-6A6D2410480B}" type="presParOf" srcId="{C3EDF04D-0D1A-4C83-A1B4-0B712A641EBF}" destId="{0E8C8021-E773-432B-BC7B-FD300D811927}" srcOrd="0" destOrd="0" presId="urn:microsoft.com/office/officeart/2008/layout/VerticalCurvedList"/>
    <dgm:cxn modelId="{52C67B3B-0FB9-48B8-B829-3EE65AFF1BED}" type="presParOf" srcId="{0E8C8021-E773-432B-BC7B-FD300D811927}" destId="{226ED0EC-64EB-4897-9253-6F3C10AC3D8D}" srcOrd="0" destOrd="0" presId="urn:microsoft.com/office/officeart/2008/layout/VerticalCurvedList"/>
    <dgm:cxn modelId="{C5EB4EA9-5302-4C9F-9CEF-3A7624DD79B2}" type="presParOf" srcId="{226ED0EC-64EB-4897-9253-6F3C10AC3D8D}" destId="{A6021711-310E-4B39-BF84-B5A773F44919}" srcOrd="0" destOrd="0" presId="urn:microsoft.com/office/officeart/2008/layout/VerticalCurvedList"/>
    <dgm:cxn modelId="{6B1B4ED8-9E72-4AA8-B325-EA141308E2B1}" type="presParOf" srcId="{226ED0EC-64EB-4897-9253-6F3C10AC3D8D}" destId="{864FFDC1-6D47-4B06-877F-53E4D88322DD}" srcOrd="1" destOrd="0" presId="urn:microsoft.com/office/officeart/2008/layout/VerticalCurvedList"/>
    <dgm:cxn modelId="{95C6FCCE-2FA2-4A52-BAB5-860E662BE24D}" type="presParOf" srcId="{226ED0EC-64EB-4897-9253-6F3C10AC3D8D}" destId="{22E87E83-6FDE-47A4-B18D-6581B295A9D5}" srcOrd="2" destOrd="0" presId="urn:microsoft.com/office/officeart/2008/layout/VerticalCurvedList"/>
    <dgm:cxn modelId="{6FF93719-85DD-4C81-99DE-DA4C3A41EECA}" type="presParOf" srcId="{226ED0EC-64EB-4897-9253-6F3C10AC3D8D}" destId="{0FF3AB91-F9A4-42E4-9DB6-8814D029101B}" srcOrd="3" destOrd="0" presId="urn:microsoft.com/office/officeart/2008/layout/VerticalCurvedList"/>
    <dgm:cxn modelId="{E4D1DC0F-0269-440E-BFC8-77B41C9E5DD0}" type="presParOf" srcId="{0E8C8021-E773-432B-BC7B-FD300D811927}" destId="{74C761C4-9AC2-430F-A823-3651AD127CC7}" srcOrd="1" destOrd="0" presId="urn:microsoft.com/office/officeart/2008/layout/VerticalCurvedList"/>
    <dgm:cxn modelId="{2C0590A3-F391-4878-8FF3-8CF4887A0F61}" type="presParOf" srcId="{0E8C8021-E773-432B-BC7B-FD300D811927}" destId="{42DF73C2-6953-47AC-8D12-BE2A8BE637F2}" srcOrd="2" destOrd="0" presId="urn:microsoft.com/office/officeart/2008/layout/VerticalCurvedList"/>
    <dgm:cxn modelId="{AA3699C8-4934-4465-B577-C48EAF912B01}" type="presParOf" srcId="{42DF73C2-6953-47AC-8D12-BE2A8BE637F2}" destId="{9CB94770-3B49-4E29-9642-60E3DE5423E0}" srcOrd="0" destOrd="0" presId="urn:microsoft.com/office/officeart/2008/layout/VerticalCurvedList"/>
    <dgm:cxn modelId="{EF18AAC7-7593-407D-BFF1-40D1B246258B}" type="presParOf" srcId="{0E8C8021-E773-432B-BC7B-FD300D811927}" destId="{6AA67E93-7818-4A99-B2D3-2C8B73FF997F}" srcOrd="3" destOrd="0" presId="urn:microsoft.com/office/officeart/2008/layout/VerticalCurvedList"/>
    <dgm:cxn modelId="{C52609A6-D014-4559-AD18-C3D76DC70F23}" type="presParOf" srcId="{0E8C8021-E773-432B-BC7B-FD300D811927}" destId="{19CDE56B-AEC8-4FD9-BEE8-4E05FBE45655}" srcOrd="4" destOrd="0" presId="urn:microsoft.com/office/officeart/2008/layout/VerticalCurvedList"/>
    <dgm:cxn modelId="{AA4A33FC-743F-4C5B-BC6C-42C007E0A3DF}" type="presParOf" srcId="{19CDE56B-AEC8-4FD9-BEE8-4E05FBE45655}" destId="{C6817828-49C4-46FA-BFAC-7DA16E97AD33}" srcOrd="0" destOrd="0" presId="urn:microsoft.com/office/officeart/2008/layout/VerticalCurvedList"/>
    <dgm:cxn modelId="{DC7BAD1A-2554-4627-8229-6E4B84C06C62}" type="presParOf" srcId="{0E8C8021-E773-432B-BC7B-FD300D811927}" destId="{F4A1F99B-393F-4DD7-9B6F-F564A2462377}" srcOrd="5" destOrd="0" presId="urn:microsoft.com/office/officeart/2008/layout/VerticalCurvedList"/>
    <dgm:cxn modelId="{909ABA6C-5851-4564-89F5-C0E3B7AD53FD}" type="presParOf" srcId="{0E8C8021-E773-432B-BC7B-FD300D811927}" destId="{E78CA661-0481-4D17-9144-353399802BD6}" srcOrd="6" destOrd="0" presId="urn:microsoft.com/office/officeart/2008/layout/VerticalCurvedList"/>
    <dgm:cxn modelId="{9286597E-494E-471E-A730-B566F0524F2D}" type="presParOf" srcId="{E78CA661-0481-4D17-9144-353399802BD6}" destId="{5B4B5178-8594-4E01-9DFE-7564C9A5072E}" srcOrd="0" destOrd="0" presId="urn:microsoft.com/office/officeart/2008/layout/VerticalCurvedList"/>
    <dgm:cxn modelId="{D1EE27B1-5603-417D-AABC-6023985C4674}" type="presParOf" srcId="{0E8C8021-E773-432B-BC7B-FD300D811927}" destId="{B0576315-8113-4BEB-AA80-43DF0D19BE7F}" srcOrd="7" destOrd="0" presId="urn:microsoft.com/office/officeart/2008/layout/VerticalCurvedList"/>
    <dgm:cxn modelId="{01F8C6A5-4EE0-4066-A110-D9E0E5CEC77B}" type="presParOf" srcId="{0E8C8021-E773-432B-BC7B-FD300D811927}" destId="{256E52FB-59ED-4E57-93A4-DFB84B963949}" srcOrd="8" destOrd="0" presId="urn:microsoft.com/office/officeart/2008/layout/VerticalCurvedList"/>
    <dgm:cxn modelId="{561F4976-5B71-46E7-9754-081009D872B3}" type="presParOf" srcId="{256E52FB-59ED-4E57-93A4-DFB84B963949}" destId="{C7E95FC6-8BCA-45ED-9C5B-7989DD7C5828}" srcOrd="0" destOrd="0" presId="urn:microsoft.com/office/officeart/2008/layout/VerticalCurvedList"/>
    <dgm:cxn modelId="{BB3889B4-5835-4BB8-9E9F-DC29F317EB21}" type="presParOf" srcId="{0E8C8021-E773-432B-BC7B-FD300D811927}" destId="{B95B5310-2816-413F-B68C-A96EC2C15A5A}" srcOrd="9" destOrd="0" presId="urn:microsoft.com/office/officeart/2008/layout/VerticalCurvedList"/>
    <dgm:cxn modelId="{1A135199-7A2E-4797-A656-C45D556EA760}" type="presParOf" srcId="{0E8C8021-E773-432B-BC7B-FD300D811927}" destId="{7CC2DE13-2222-4AD0-B561-ECA3CEC4CE1F}" srcOrd="10" destOrd="0" presId="urn:microsoft.com/office/officeart/2008/layout/VerticalCurvedList"/>
    <dgm:cxn modelId="{17BB0999-BE84-4487-8C9C-1DC25E262D1B}" type="presParOf" srcId="{7CC2DE13-2222-4AD0-B561-ECA3CEC4CE1F}" destId="{0F1C4E38-0AA3-4156-9F0C-EFBC4A4C55F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242FE17-8828-4382-BF02-2D7D55FE102D}" type="doc">
      <dgm:prSet loTypeId="urn:microsoft.com/office/officeart/2005/8/layout/vList2" loCatId="list" qsTypeId="urn:microsoft.com/office/officeart/2005/8/quickstyle/simple4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9433BA2C-A997-447B-8E61-050119663A35}">
      <dgm:prSet phldrT="[Текст]" custT="1"/>
      <dgm:spPr/>
      <dgm:t>
        <a:bodyPr/>
        <a:lstStyle/>
        <a:p>
          <a:r>
            <a:rPr kumimoji="0" lang="ru-RU" sz="2000" b="1" i="0" u="none" strike="noStrike" cap="none" spc="0" normalizeH="0" baseline="0" noProof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документов в течение срока, </a:t>
          </a:r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указанного в объявлении о проведении конкурса</a:t>
          </a:r>
          <a:endParaRPr lang="ru-RU" sz="20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F15DA09-8663-4261-BFAB-87502659E341}" type="parTrans" cxnId="{57352F43-C3DA-4BF3-A68D-F7D23EDB01C0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ECC2824-BFB6-4944-A6DF-6A1BD35DE22B}" type="sibTrans" cxnId="{57352F43-C3DA-4BF3-A68D-F7D23EDB01C0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88C85A5-1BF3-4B93-B1EC-DF94C1EB5619}">
      <dgm:prSet phldrT="[Текст]" phldr="1" custT="1"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6494992-5BA2-4335-A8A2-9C3BBD65E3AC}" type="parTrans" cxnId="{6CE45CC8-5EE4-45FF-AB30-EEC4B81E73BF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52E9084-A712-4487-97FE-36706D3D3202}" type="sibTrans" cxnId="{6CE45CC8-5EE4-45FF-AB30-EEC4B81E73BF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F7051CA-F91E-44F9-89B8-512E02E2AE12}">
      <dgm:prSet phldrT="[Текст]" custT="1"/>
      <dgm:spPr/>
      <dgm:t>
        <a:bodyPr/>
        <a:lstStyle/>
        <a:p>
          <a:r>
            <a:rPr kumimoji="0" lang="ru-RU" sz="2000" b="1" i="0" u="none" strike="noStrike" cap="none" spc="0" normalizeH="0" baseline="0" noProof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документов осуществляет</a:t>
          </a:r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отдел стратегического развития и информационного обеспечения Министерства </a:t>
          </a:r>
          <a:endParaRPr lang="ru-RU" sz="20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249E052-EBF9-4CA4-8E5D-711AFF76F953}" type="parTrans" cxnId="{D5A7AF20-8F80-4D6A-8D8D-17739417BFDB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F7D080B-DC42-4547-865D-C6EBE805CE24}" type="sibTrans" cxnId="{D5A7AF20-8F80-4D6A-8D8D-17739417BFDB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4BCE66E-FC96-4B5F-9F42-53B597AC8B8E}">
      <dgm:prSet phldrT="[Текст]" phldr="1" custT="1"/>
      <dgm:spPr/>
      <dgm:t>
        <a:bodyPr/>
        <a:lstStyle/>
        <a:p>
          <a:endParaRPr lang="ru-RU" sz="20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1F90FCD-AB58-42A9-B4E2-5C943E4B9BBB}" type="parTrans" cxnId="{07C7B3E4-B655-4765-8DEC-D262E32A1A73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129E12D-5CB8-404B-9F4D-78E608A7A983}" type="sibTrans" cxnId="{07C7B3E4-B655-4765-8DEC-D262E32A1A73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F994E7A-DBD5-4911-8D29-A6C969FF775A}">
      <dgm:prSet phldrT="[Текст]" custT="1"/>
      <dgm:spPr/>
      <dgm:t>
        <a:bodyPr/>
        <a:lstStyle/>
        <a:p>
          <a:r>
            <a:rPr kumimoji="0" lang="ru-RU" sz="2000" b="1" i="0" u="none" strike="noStrike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 регистрации в журнале учета указываются дата </a:t>
          </a:r>
          <a:br>
            <a:rPr kumimoji="0" lang="ru-RU" sz="2000" b="1" i="0" u="none" strike="noStrike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kumimoji="0" lang="ru-RU" sz="2000" b="1" i="0" u="none" strike="noStrike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 время приема документов</a:t>
          </a:r>
          <a:endParaRPr lang="ru-RU" sz="20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54A2565-C0BC-425A-B07A-F0CF59BCE224}" type="parTrans" cxnId="{B9D2E558-A549-4E87-BCFB-7DACF0407428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C0FBC96-80ED-4BB4-B6A9-80CFE7289488}" type="sibTrans" cxnId="{B9D2E558-A549-4E87-BCFB-7DACF0407428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C08EF77-06DC-47FE-8EB6-C71FFDECF044}">
      <dgm:prSet phldrT="[Текст]" custT="1"/>
      <dgm:spPr/>
      <dgm:t>
        <a:bodyPr/>
        <a:lstStyle/>
        <a:p>
          <a:r>
            <a:rPr lang="ru-RU" sz="2000" b="1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Документы для участия в конкурсе принимаются на бумажном носителе, прошитые и пронумерованные. Смета расходов дополнительно принимается в электронной форме</a:t>
          </a:r>
          <a:endParaRPr lang="ru-RU" sz="20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57C87F9-3939-4D23-8C80-49751CA74D42}" type="parTrans" cxnId="{683CD3BD-91A9-439F-A131-81D9F6F14F47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C655B13-5045-47AE-9210-8DBA372108AB}" type="sibTrans" cxnId="{683CD3BD-91A9-439F-A131-81D9F6F14F47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912A616-321F-49A8-8405-31CF2BC62839}">
      <dgm:prSet phldrT="[Текст]" custT="1"/>
      <dgm:spPr/>
      <dgm:t>
        <a:bodyPr/>
        <a:lstStyle/>
        <a:p>
          <a:endParaRPr lang="ru-RU" sz="20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538C3A5-27C6-4229-ADE5-C289184B73C0}" type="parTrans" cxnId="{ABD1597D-E28A-4FEF-BAC8-7633259603D1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84092BA-3597-4D81-BC7B-0AA9B108B678}" type="sibTrans" cxnId="{ABD1597D-E28A-4FEF-BAC8-7633259603D1}">
      <dgm:prSet/>
      <dgm:spPr/>
      <dgm:t>
        <a:bodyPr/>
        <a:lstStyle/>
        <a:p>
          <a:endParaRPr lang="ru-RU" sz="20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E254C61-743B-46E3-8EFC-61094654845C}">
      <dgm:prSet phldrT="[Текст]" custT="1"/>
      <dgm:spPr/>
      <dgm:t>
        <a:bodyPr/>
        <a:lstStyle/>
        <a:p>
          <a:endParaRPr lang="ru-RU" sz="20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660D945-A00E-47F8-BF6E-848278925E1A}" type="parTrans" cxnId="{76457D54-3F51-428E-ACF1-FB8F3E7EDC3F}">
      <dgm:prSet/>
      <dgm:spPr/>
      <dgm:t>
        <a:bodyPr/>
        <a:lstStyle/>
        <a:p>
          <a:endParaRPr lang="ru-RU"/>
        </a:p>
      </dgm:t>
    </dgm:pt>
    <dgm:pt modelId="{ED172101-FC32-40F8-8BDF-F5E0D486A7BC}" type="sibTrans" cxnId="{76457D54-3F51-428E-ACF1-FB8F3E7EDC3F}">
      <dgm:prSet/>
      <dgm:spPr/>
      <dgm:t>
        <a:bodyPr/>
        <a:lstStyle/>
        <a:p>
          <a:endParaRPr lang="ru-RU"/>
        </a:p>
      </dgm:t>
    </dgm:pt>
    <dgm:pt modelId="{9C052602-D81A-4024-AC12-E11E6B9FBF9F}" type="pres">
      <dgm:prSet presAssocID="{D242FE17-8828-4382-BF02-2D7D55FE102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8271FE-9F39-4B2B-97E2-225AF12136C4}" type="pres">
      <dgm:prSet presAssocID="{9433BA2C-A997-447B-8E61-050119663A3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8F32D-59A0-41E3-96D1-BB8EAE95E7DD}" type="pres">
      <dgm:prSet presAssocID="{9433BA2C-A997-447B-8E61-050119663A35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DF60C7-D083-4A74-A2CF-D9D58FA9C5D3}" type="pres">
      <dgm:prSet presAssocID="{AF7051CA-F91E-44F9-89B8-512E02E2AE1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0C64BF-CF3C-4F18-8C9E-D9D918C2101A}" type="pres">
      <dgm:prSet presAssocID="{AF7051CA-F91E-44F9-89B8-512E02E2AE12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CA613D-C238-4B29-8207-347EDD9B656B}" type="pres">
      <dgm:prSet presAssocID="{BC08EF77-06DC-47FE-8EB6-C71FFDECF04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FD940-04A8-497B-8B1E-6E9CA082940A}" type="pres">
      <dgm:prSet presAssocID="{BC08EF77-06DC-47FE-8EB6-C71FFDECF044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0FCCDB-ABFF-4DEF-915D-BBFDA9F4A795}" type="pres">
      <dgm:prSet presAssocID="{8F994E7A-DBD5-4911-8D29-A6C969FF775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2BA8C-A289-4D84-9CBB-9C854F965311}" type="pres">
      <dgm:prSet presAssocID="{8F994E7A-DBD5-4911-8D29-A6C969FF775A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0ACFAF-B12C-4B52-8D39-8D7D0CDBE2F2}" type="presOf" srcId="{D4BCE66E-FC96-4B5F-9F42-53B597AC8B8E}" destId="{CF0C64BF-CF3C-4F18-8C9E-D9D918C2101A}" srcOrd="0" destOrd="0" presId="urn:microsoft.com/office/officeart/2005/8/layout/vList2"/>
    <dgm:cxn modelId="{57352F43-C3DA-4BF3-A68D-F7D23EDB01C0}" srcId="{D242FE17-8828-4382-BF02-2D7D55FE102D}" destId="{9433BA2C-A997-447B-8E61-050119663A35}" srcOrd="0" destOrd="0" parTransId="{0F15DA09-8663-4261-BFAB-87502659E341}" sibTransId="{FECC2824-BFB6-4944-A6DF-6A1BD35DE22B}"/>
    <dgm:cxn modelId="{07C7B3E4-B655-4765-8DEC-D262E32A1A73}" srcId="{AF7051CA-F91E-44F9-89B8-512E02E2AE12}" destId="{D4BCE66E-FC96-4B5F-9F42-53B597AC8B8E}" srcOrd="0" destOrd="0" parTransId="{F1F90FCD-AB58-42A9-B4E2-5C943E4B9BBB}" sibTransId="{E129E12D-5CB8-404B-9F4D-78E608A7A983}"/>
    <dgm:cxn modelId="{6B953F39-1042-4E86-850C-50DC6F6AE857}" type="presOf" srcId="{7E254C61-743B-46E3-8EFC-61094654845C}" destId="{0C92BA8C-A289-4D84-9CBB-9C854F965311}" srcOrd="0" destOrd="0" presId="urn:microsoft.com/office/officeart/2005/8/layout/vList2"/>
    <dgm:cxn modelId="{5126651A-B2D6-452D-9A1C-BCD6436838C3}" type="presOf" srcId="{8F994E7A-DBD5-4911-8D29-A6C969FF775A}" destId="{220FCCDB-ABFF-4DEF-915D-BBFDA9F4A795}" srcOrd="0" destOrd="0" presId="urn:microsoft.com/office/officeart/2005/8/layout/vList2"/>
    <dgm:cxn modelId="{ABD1597D-E28A-4FEF-BAC8-7633259603D1}" srcId="{BC08EF77-06DC-47FE-8EB6-C71FFDECF044}" destId="{F912A616-321F-49A8-8405-31CF2BC62839}" srcOrd="0" destOrd="0" parTransId="{1538C3A5-27C6-4229-ADE5-C289184B73C0}" sibTransId="{B84092BA-3597-4D81-BC7B-0AA9B108B678}"/>
    <dgm:cxn modelId="{D559814D-3292-47D8-A2D6-DA8735A93FB7}" type="presOf" srcId="{9433BA2C-A997-447B-8E61-050119663A35}" destId="{F18271FE-9F39-4B2B-97E2-225AF12136C4}" srcOrd="0" destOrd="0" presId="urn:microsoft.com/office/officeart/2005/8/layout/vList2"/>
    <dgm:cxn modelId="{6438CFEB-5036-4163-95F6-A0CA3EFBD29B}" type="presOf" srcId="{D242FE17-8828-4382-BF02-2D7D55FE102D}" destId="{9C052602-D81A-4024-AC12-E11E6B9FBF9F}" srcOrd="0" destOrd="0" presId="urn:microsoft.com/office/officeart/2005/8/layout/vList2"/>
    <dgm:cxn modelId="{17FB1590-5AC5-4ACC-BA79-C109A5561F9A}" type="presOf" srcId="{C88C85A5-1BF3-4B93-B1EC-DF94C1EB5619}" destId="{3328F32D-59A0-41E3-96D1-BB8EAE95E7DD}" srcOrd="0" destOrd="0" presId="urn:microsoft.com/office/officeart/2005/8/layout/vList2"/>
    <dgm:cxn modelId="{5E975A04-D1A2-47A3-9783-8592C1130645}" type="presOf" srcId="{BC08EF77-06DC-47FE-8EB6-C71FFDECF044}" destId="{3CCA613D-C238-4B29-8207-347EDD9B656B}" srcOrd="0" destOrd="0" presId="urn:microsoft.com/office/officeart/2005/8/layout/vList2"/>
    <dgm:cxn modelId="{6CE45CC8-5EE4-45FF-AB30-EEC4B81E73BF}" srcId="{9433BA2C-A997-447B-8E61-050119663A35}" destId="{C88C85A5-1BF3-4B93-B1EC-DF94C1EB5619}" srcOrd="0" destOrd="0" parTransId="{C6494992-5BA2-4335-A8A2-9C3BBD65E3AC}" sibTransId="{B52E9084-A712-4487-97FE-36706D3D3202}"/>
    <dgm:cxn modelId="{B9D2E558-A549-4E87-BCFB-7DACF0407428}" srcId="{D242FE17-8828-4382-BF02-2D7D55FE102D}" destId="{8F994E7A-DBD5-4911-8D29-A6C969FF775A}" srcOrd="3" destOrd="0" parTransId="{E54A2565-C0BC-425A-B07A-F0CF59BCE224}" sibTransId="{4C0FBC96-80ED-4BB4-B6A9-80CFE7289488}"/>
    <dgm:cxn modelId="{D5A7AF20-8F80-4D6A-8D8D-17739417BFDB}" srcId="{D242FE17-8828-4382-BF02-2D7D55FE102D}" destId="{AF7051CA-F91E-44F9-89B8-512E02E2AE12}" srcOrd="1" destOrd="0" parTransId="{6249E052-EBF9-4CA4-8E5D-711AFF76F953}" sibTransId="{6F7D080B-DC42-4547-865D-C6EBE805CE24}"/>
    <dgm:cxn modelId="{76457D54-3F51-428E-ACF1-FB8F3E7EDC3F}" srcId="{8F994E7A-DBD5-4911-8D29-A6C969FF775A}" destId="{7E254C61-743B-46E3-8EFC-61094654845C}" srcOrd="0" destOrd="0" parTransId="{E660D945-A00E-47F8-BF6E-848278925E1A}" sibTransId="{ED172101-FC32-40F8-8BDF-F5E0D486A7BC}"/>
    <dgm:cxn modelId="{683CD3BD-91A9-439F-A131-81D9F6F14F47}" srcId="{D242FE17-8828-4382-BF02-2D7D55FE102D}" destId="{BC08EF77-06DC-47FE-8EB6-C71FFDECF044}" srcOrd="2" destOrd="0" parTransId="{557C87F9-3939-4D23-8C80-49751CA74D42}" sibTransId="{7C655B13-5045-47AE-9210-8DBA372108AB}"/>
    <dgm:cxn modelId="{53A0013E-B873-4994-BD39-BCBD6B5E79BA}" type="presOf" srcId="{F912A616-321F-49A8-8405-31CF2BC62839}" destId="{245FD940-04A8-497B-8B1E-6E9CA082940A}" srcOrd="0" destOrd="0" presId="urn:microsoft.com/office/officeart/2005/8/layout/vList2"/>
    <dgm:cxn modelId="{7846FD41-8D38-456C-9196-22B557537A3C}" type="presOf" srcId="{AF7051CA-F91E-44F9-89B8-512E02E2AE12}" destId="{19DF60C7-D083-4A74-A2CF-D9D58FA9C5D3}" srcOrd="0" destOrd="0" presId="urn:microsoft.com/office/officeart/2005/8/layout/vList2"/>
    <dgm:cxn modelId="{685FC31E-0E17-4312-9A9A-B3695580AF42}" type="presParOf" srcId="{9C052602-D81A-4024-AC12-E11E6B9FBF9F}" destId="{F18271FE-9F39-4B2B-97E2-225AF12136C4}" srcOrd="0" destOrd="0" presId="urn:microsoft.com/office/officeart/2005/8/layout/vList2"/>
    <dgm:cxn modelId="{7E7CE39C-3E02-4A96-93A2-36D7C01B88AB}" type="presParOf" srcId="{9C052602-D81A-4024-AC12-E11E6B9FBF9F}" destId="{3328F32D-59A0-41E3-96D1-BB8EAE95E7DD}" srcOrd="1" destOrd="0" presId="urn:microsoft.com/office/officeart/2005/8/layout/vList2"/>
    <dgm:cxn modelId="{68A08B24-BE53-4A88-986D-98B7159BDCAC}" type="presParOf" srcId="{9C052602-D81A-4024-AC12-E11E6B9FBF9F}" destId="{19DF60C7-D083-4A74-A2CF-D9D58FA9C5D3}" srcOrd="2" destOrd="0" presId="urn:microsoft.com/office/officeart/2005/8/layout/vList2"/>
    <dgm:cxn modelId="{05F803A7-6469-40F6-9B01-1171E7BBA743}" type="presParOf" srcId="{9C052602-D81A-4024-AC12-E11E6B9FBF9F}" destId="{CF0C64BF-CF3C-4F18-8C9E-D9D918C2101A}" srcOrd="3" destOrd="0" presId="urn:microsoft.com/office/officeart/2005/8/layout/vList2"/>
    <dgm:cxn modelId="{BA387B5B-8FA2-437A-B9AF-EE74884CE0F5}" type="presParOf" srcId="{9C052602-D81A-4024-AC12-E11E6B9FBF9F}" destId="{3CCA613D-C238-4B29-8207-347EDD9B656B}" srcOrd="4" destOrd="0" presId="urn:microsoft.com/office/officeart/2005/8/layout/vList2"/>
    <dgm:cxn modelId="{84C82C0B-50FD-42F4-8D4D-C8F7783D2047}" type="presParOf" srcId="{9C052602-D81A-4024-AC12-E11E6B9FBF9F}" destId="{245FD940-04A8-497B-8B1E-6E9CA082940A}" srcOrd="5" destOrd="0" presId="urn:microsoft.com/office/officeart/2005/8/layout/vList2"/>
    <dgm:cxn modelId="{8BDD112D-2DC3-4316-84E4-6C04B99608E9}" type="presParOf" srcId="{9C052602-D81A-4024-AC12-E11E6B9FBF9F}" destId="{220FCCDB-ABFF-4DEF-915D-BBFDA9F4A795}" srcOrd="6" destOrd="0" presId="urn:microsoft.com/office/officeart/2005/8/layout/vList2"/>
    <dgm:cxn modelId="{759E4219-E393-4F94-8026-80DD9E481E4B}" type="presParOf" srcId="{9C052602-D81A-4024-AC12-E11E6B9FBF9F}" destId="{0C92BA8C-A289-4D84-9CBB-9C854F965311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242FE17-8828-4382-BF02-2D7D55FE102D}" type="doc">
      <dgm:prSet loTypeId="urn:microsoft.com/office/officeart/2005/8/layout/vList2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C88C85A5-1BF3-4B93-B1EC-DF94C1EB5619}">
      <dgm:prSet phldrT="[Текст]" custT="1"/>
      <dgm:spPr/>
      <dgm:t>
        <a:bodyPr/>
        <a:lstStyle/>
        <a:p>
          <a:r>
            <a:rPr kumimoji="0" lang="ru-RU" sz="2000" b="1" i="0" u="none" strike="noStrike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документов осуществляет</a:t>
          </a:r>
          <a:r>
            <a:rPr lang="ru-RU" sz="2000" b="1" i="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отдел стратегического развития и информационного обеспечения Министерства </a:t>
          </a:r>
          <a:endParaRPr lang="ru-RU" sz="2000" b="1" i="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6494992-5BA2-4335-A8A2-9C3BBD65E3AC}" type="parTrans" cxnId="{6CE45CC8-5EE4-45FF-AB30-EEC4B81E73BF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52E9084-A712-4487-97FE-36706D3D3202}" type="sibTrans" cxnId="{6CE45CC8-5EE4-45FF-AB30-EEC4B81E73BF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4BCE66E-FC96-4B5F-9F42-53B597AC8B8E}">
      <dgm:prSet phldrT="[Текст]" phldr="1" custT="1"/>
      <dgm:spPr/>
      <dgm:t>
        <a:bodyPr/>
        <a:lstStyle/>
        <a:p>
          <a:endParaRPr lang="ru-RU" sz="2000" b="1" i="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1F90FCD-AB58-42A9-B4E2-5C943E4B9BBB}" type="parTrans" cxnId="{07C7B3E4-B655-4765-8DEC-D262E32A1A73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129E12D-5CB8-404B-9F4D-78E608A7A983}" type="sibTrans" cxnId="{07C7B3E4-B655-4765-8DEC-D262E32A1A73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F994E7A-DBD5-4911-8D29-A6C969FF775A}">
      <dgm:prSet phldrT="[Текст]" custT="1"/>
      <dgm:spPr/>
      <dgm:t>
        <a:bodyPr/>
        <a:lstStyle/>
        <a:p>
          <a:r>
            <a:rPr lang="ru-RU" sz="2000" b="1" i="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Уточненная заявка и смета расходов принимаются на бумажном носителе и в электронной форме</a:t>
          </a:r>
          <a:endParaRPr lang="ru-RU" sz="2000" b="1" i="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54A2565-C0BC-425A-B07A-F0CF59BCE224}" type="parTrans" cxnId="{B9D2E558-A549-4E87-BCFB-7DACF0407428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C0FBC96-80ED-4BB4-B6A9-80CFE7289488}" type="sibTrans" cxnId="{B9D2E558-A549-4E87-BCFB-7DACF0407428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C08EF77-06DC-47FE-8EB6-C71FFDECF044}">
      <dgm:prSet phldrT="[Текст]" custT="1"/>
      <dgm:spPr/>
      <dgm:t>
        <a:bodyPr/>
        <a:lstStyle/>
        <a:p>
          <a:r>
            <a:rPr lang="ru-RU" sz="2000" b="1" i="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Уточненная заявка и смета расходов принимаются от лица, уполномоченного действовать от имени организации без доверенности, или лица, действующего по доверенности от имени организации</a:t>
          </a:r>
          <a:endParaRPr lang="ru-RU" sz="2000" b="1" i="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57C87F9-3939-4D23-8C80-49751CA74D42}" type="parTrans" cxnId="{683CD3BD-91A9-439F-A131-81D9F6F14F47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C655B13-5045-47AE-9210-8DBA372108AB}" type="sibTrans" cxnId="{683CD3BD-91A9-439F-A131-81D9F6F14F47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912A616-321F-49A8-8405-31CF2BC62839}">
      <dgm:prSet phldrT="[Текст]" custT="1"/>
      <dgm:spPr/>
      <dgm:t>
        <a:bodyPr/>
        <a:lstStyle/>
        <a:p>
          <a:endParaRPr lang="ru-RU" sz="2000" b="1" i="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538C3A5-27C6-4229-ADE5-C289184B73C0}" type="parTrans" cxnId="{ABD1597D-E28A-4FEF-BAC8-7633259603D1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84092BA-3597-4D81-BC7B-0AA9B108B678}" type="sibTrans" cxnId="{ABD1597D-E28A-4FEF-BAC8-7633259603D1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E254C61-743B-46E3-8EFC-61094654845C}">
      <dgm:prSet phldrT="[Текст]" custT="1"/>
      <dgm:spPr/>
      <dgm:t>
        <a:bodyPr/>
        <a:lstStyle/>
        <a:p>
          <a:endParaRPr lang="ru-RU" sz="2000" b="1" i="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660D945-A00E-47F8-BF6E-848278925E1A}" type="parTrans" cxnId="{76457D54-3F51-428E-ACF1-FB8F3E7EDC3F}">
      <dgm:prSet/>
      <dgm:spPr/>
      <dgm:t>
        <a:bodyPr/>
        <a:lstStyle/>
        <a:p>
          <a:endParaRPr lang="ru-RU" sz="2000" b="1" i="0">
            <a:solidFill>
              <a:schemeClr val="tx1"/>
            </a:solidFill>
          </a:endParaRPr>
        </a:p>
      </dgm:t>
    </dgm:pt>
    <dgm:pt modelId="{ED172101-FC32-40F8-8BDF-F5E0D486A7BC}" type="sibTrans" cxnId="{76457D54-3F51-428E-ACF1-FB8F3E7EDC3F}">
      <dgm:prSet/>
      <dgm:spPr/>
      <dgm:t>
        <a:bodyPr/>
        <a:lstStyle/>
        <a:p>
          <a:endParaRPr lang="ru-RU" sz="2000" b="1" i="0">
            <a:solidFill>
              <a:schemeClr val="tx1"/>
            </a:solidFill>
          </a:endParaRPr>
        </a:p>
      </dgm:t>
    </dgm:pt>
    <dgm:pt modelId="{9C052602-D81A-4024-AC12-E11E6B9FBF9F}" type="pres">
      <dgm:prSet presAssocID="{D242FE17-8828-4382-BF02-2D7D55FE102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9C272D-41AE-41BE-A556-D17D92C70251}" type="pres">
      <dgm:prSet presAssocID="{C88C85A5-1BF3-4B93-B1EC-DF94C1EB561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016D42-3733-4E0A-87F5-04DC0E539E6F}" type="pres">
      <dgm:prSet presAssocID="{C88C85A5-1BF3-4B93-B1EC-DF94C1EB5619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CA613D-C238-4B29-8207-347EDD9B656B}" type="pres">
      <dgm:prSet presAssocID="{BC08EF77-06DC-47FE-8EB6-C71FFDECF04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FD940-04A8-497B-8B1E-6E9CA082940A}" type="pres">
      <dgm:prSet presAssocID="{BC08EF77-06DC-47FE-8EB6-C71FFDECF044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0FCCDB-ABFF-4DEF-915D-BBFDA9F4A795}" type="pres">
      <dgm:prSet presAssocID="{8F994E7A-DBD5-4911-8D29-A6C969FF775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2BA8C-A289-4D84-9CBB-9C854F965311}" type="pres">
      <dgm:prSet presAssocID="{8F994E7A-DBD5-4911-8D29-A6C969FF775A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F3ED94-D237-4470-AD5D-0FD9B20A484D}" type="presOf" srcId="{D242FE17-8828-4382-BF02-2D7D55FE102D}" destId="{9C052602-D81A-4024-AC12-E11E6B9FBF9F}" srcOrd="0" destOrd="0" presId="urn:microsoft.com/office/officeart/2005/8/layout/vList2"/>
    <dgm:cxn modelId="{6BBA45D5-87CC-4D1C-AD18-5F023BB095D5}" type="presOf" srcId="{F912A616-321F-49A8-8405-31CF2BC62839}" destId="{245FD940-04A8-497B-8B1E-6E9CA082940A}" srcOrd="0" destOrd="0" presId="urn:microsoft.com/office/officeart/2005/8/layout/vList2"/>
    <dgm:cxn modelId="{07C7B3E4-B655-4765-8DEC-D262E32A1A73}" srcId="{C88C85A5-1BF3-4B93-B1EC-DF94C1EB5619}" destId="{D4BCE66E-FC96-4B5F-9F42-53B597AC8B8E}" srcOrd="0" destOrd="0" parTransId="{F1F90FCD-AB58-42A9-B4E2-5C943E4B9BBB}" sibTransId="{E129E12D-5CB8-404B-9F4D-78E608A7A983}"/>
    <dgm:cxn modelId="{4A060F30-C917-4739-A625-C1D4C0CF5A6B}" type="presOf" srcId="{C88C85A5-1BF3-4B93-B1EC-DF94C1EB5619}" destId="{7B9C272D-41AE-41BE-A556-D17D92C70251}" srcOrd="0" destOrd="0" presId="urn:microsoft.com/office/officeart/2005/8/layout/vList2"/>
    <dgm:cxn modelId="{983C5DBD-153B-4C89-9B7E-DD21CB4306D8}" type="presOf" srcId="{BC08EF77-06DC-47FE-8EB6-C71FFDECF044}" destId="{3CCA613D-C238-4B29-8207-347EDD9B656B}" srcOrd="0" destOrd="0" presId="urn:microsoft.com/office/officeart/2005/8/layout/vList2"/>
    <dgm:cxn modelId="{ABD1597D-E28A-4FEF-BAC8-7633259603D1}" srcId="{BC08EF77-06DC-47FE-8EB6-C71FFDECF044}" destId="{F912A616-321F-49A8-8405-31CF2BC62839}" srcOrd="0" destOrd="0" parTransId="{1538C3A5-27C6-4229-ADE5-C289184B73C0}" sibTransId="{B84092BA-3597-4D81-BC7B-0AA9B108B678}"/>
    <dgm:cxn modelId="{E057E775-E177-48E3-B058-68D583446174}" type="presOf" srcId="{7E254C61-743B-46E3-8EFC-61094654845C}" destId="{0C92BA8C-A289-4D84-9CBB-9C854F965311}" srcOrd="0" destOrd="0" presId="urn:microsoft.com/office/officeart/2005/8/layout/vList2"/>
    <dgm:cxn modelId="{6CE45CC8-5EE4-45FF-AB30-EEC4B81E73BF}" srcId="{D242FE17-8828-4382-BF02-2D7D55FE102D}" destId="{C88C85A5-1BF3-4B93-B1EC-DF94C1EB5619}" srcOrd="0" destOrd="0" parTransId="{C6494992-5BA2-4335-A8A2-9C3BBD65E3AC}" sibTransId="{B52E9084-A712-4487-97FE-36706D3D3202}"/>
    <dgm:cxn modelId="{B9D2E558-A549-4E87-BCFB-7DACF0407428}" srcId="{D242FE17-8828-4382-BF02-2D7D55FE102D}" destId="{8F994E7A-DBD5-4911-8D29-A6C969FF775A}" srcOrd="2" destOrd="0" parTransId="{E54A2565-C0BC-425A-B07A-F0CF59BCE224}" sibTransId="{4C0FBC96-80ED-4BB4-B6A9-80CFE7289488}"/>
    <dgm:cxn modelId="{76457D54-3F51-428E-ACF1-FB8F3E7EDC3F}" srcId="{8F994E7A-DBD5-4911-8D29-A6C969FF775A}" destId="{7E254C61-743B-46E3-8EFC-61094654845C}" srcOrd="0" destOrd="0" parTransId="{E660D945-A00E-47F8-BF6E-848278925E1A}" sibTransId="{ED172101-FC32-40F8-8BDF-F5E0D486A7BC}"/>
    <dgm:cxn modelId="{1D325899-B098-411C-B7FD-2BF6C46498BD}" type="presOf" srcId="{D4BCE66E-FC96-4B5F-9F42-53B597AC8B8E}" destId="{ED016D42-3733-4E0A-87F5-04DC0E539E6F}" srcOrd="0" destOrd="0" presId="urn:microsoft.com/office/officeart/2005/8/layout/vList2"/>
    <dgm:cxn modelId="{CD440247-F78A-4C77-97DA-99E34D875BA5}" type="presOf" srcId="{8F994E7A-DBD5-4911-8D29-A6C969FF775A}" destId="{220FCCDB-ABFF-4DEF-915D-BBFDA9F4A795}" srcOrd="0" destOrd="0" presId="urn:microsoft.com/office/officeart/2005/8/layout/vList2"/>
    <dgm:cxn modelId="{683CD3BD-91A9-439F-A131-81D9F6F14F47}" srcId="{D242FE17-8828-4382-BF02-2D7D55FE102D}" destId="{BC08EF77-06DC-47FE-8EB6-C71FFDECF044}" srcOrd="1" destOrd="0" parTransId="{557C87F9-3939-4D23-8C80-49751CA74D42}" sibTransId="{7C655B13-5045-47AE-9210-8DBA372108AB}"/>
    <dgm:cxn modelId="{8D108AFE-2EF2-464E-BFE2-63D9B7334392}" type="presParOf" srcId="{9C052602-D81A-4024-AC12-E11E6B9FBF9F}" destId="{7B9C272D-41AE-41BE-A556-D17D92C70251}" srcOrd="0" destOrd="0" presId="urn:microsoft.com/office/officeart/2005/8/layout/vList2"/>
    <dgm:cxn modelId="{56F35035-6920-454C-A598-EDE2F417F0DA}" type="presParOf" srcId="{9C052602-D81A-4024-AC12-E11E6B9FBF9F}" destId="{ED016D42-3733-4E0A-87F5-04DC0E539E6F}" srcOrd="1" destOrd="0" presId="urn:microsoft.com/office/officeart/2005/8/layout/vList2"/>
    <dgm:cxn modelId="{869D9452-4169-447E-81E7-DB518CFE7CD7}" type="presParOf" srcId="{9C052602-D81A-4024-AC12-E11E6B9FBF9F}" destId="{3CCA613D-C238-4B29-8207-347EDD9B656B}" srcOrd="2" destOrd="0" presId="urn:microsoft.com/office/officeart/2005/8/layout/vList2"/>
    <dgm:cxn modelId="{40E89640-0BD8-4106-8C84-AC76B1DDFC7A}" type="presParOf" srcId="{9C052602-D81A-4024-AC12-E11E6B9FBF9F}" destId="{245FD940-04A8-497B-8B1E-6E9CA082940A}" srcOrd="3" destOrd="0" presId="urn:microsoft.com/office/officeart/2005/8/layout/vList2"/>
    <dgm:cxn modelId="{9C188631-F28E-4BC7-88CA-546B516621E3}" type="presParOf" srcId="{9C052602-D81A-4024-AC12-E11E6B9FBF9F}" destId="{220FCCDB-ABFF-4DEF-915D-BBFDA9F4A795}" srcOrd="4" destOrd="0" presId="urn:microsoft.com/office/officeart/2005/8/layout/vList2"/>
    <dgm:cxn modelId="{1DBCE4EF-19B0-4EC5-8F9D-ACAF97D65B52}" type="presParOf" srcId="{9C052602-D81A-4024-AC12-E11E6B9FBF9F}" destId="{0C92BA8C-A289-4D84-9CBB-9C854F965311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242FE17-8828-4382-BF02-2D7D55FE102D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88C85A5-1BF3-4B93-B1EC-DF94C1EB5619}">
      <dgm:prSet phldrT="[Текст]" custT="1"/>
      <dgm:spPr/>
      <dgm:t>
        <a:bodyPr/>
        <a:lstStyle/>
        <a:p>
          <a:r>
            <a:rPr kumimoji="0" lang="ru-RU" sz="2000" b="1" i="0" u="none" strike="noStrike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документов осуществляет</a:t>
          </a:r>
          <a:r>
            <a:rPr lang="ru-RU" sz="2000" b="1" i="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отдел стратегического развития и информационного обеспечения Министерства </a:t>
          </a:r>
          <a:endParaRPr lang="ru-RU" sz="2000" b="1" i="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6494992-5BA2-4335-A8A2-9C3BBD65E3AC}" type="parTrans" cxnId="{6CE45CC8-5EE4-45FF-AB30-EEC4B81E73BF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52E9084-A712-4487-97FE-36706D3D3202}" type="sibTrans" cxnId="{6CE45CC8-5EE4-45FF-AB30-EEC4B81E73BF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4BCE66E-FC96-4B5F-9F42-53B597AC8B8E}">
      <dgm:prSet phldrT="[Текст]" phldr="1" custT="1"/>
      <dgm:spPr/>
      <dgm:t>
        <a:bodyPr/>
        <a:lstStyle/>
        <a:p>
          <a:endParaRPr lang="ru-RU" sz="2000" b="1" i="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1F90FCD-AB58-42A9-B4E2-5C943E4B9BBB}" type="parTrans" cxnId="{07C7B3E4-B655-4765-8DEC-D262E32A1A73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129E12D-5CB8-404B-9F4D-78E608A7A983}" type="sibTrans" cxnId="{07C7B3E4-B655-4765-8DEC-D262E32A1A73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F994E7A-DBD5-4911-8D29-A6C969FF775A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 отчету о мероприятиях прилагается пояснительная записка, </a:t>
          </a:r>
          <a:b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а также фото, и (или) видеоматериалы, экземпляры полиграфической продукции, копии материалов (отзывов) </a:t>
          </a:r>
          <a:b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 реализации проекта, публикации в СМИ. К отчету </a:t>
          </a:r>
          <a:b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 использовании субсидии прилагаются копии первичных учетных документов, справок, расчетов, подтверждающих произведенные расходы</a:t>
          </a:r>
          <a:endParaRPr lang="ru-RU" sz="2000" b="1" i="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54A2565-C0BC-425A-B07A-F0CF59BCE224}" type="parTrans" cxnId="{B9D2E558-A549-4E87-BCFB-7DACF0407428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C0FBC96-80ED-4BB4-B6A9-80CFE7289488}" type="sibTrans" cxnId="{B9D2E558-A549-4E87-BCFB-7DACF0407428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C08EF77-06DC-47FE-8EB6-C71FFDECF044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Отчетные документы принимаются от лица, уполномоченного действовать от имени организации без доверенности, или лица, действующего по доверенности от имени организации</a:t>
          </a:r>
          <a:endParaRPr lang="ru-RU" sz="2000" b="1" i="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57C87F9-3939-4D23-8C80-49751CA74D42}" type="parTrans" cxnId="{683CD3BD-91A9-439F-A131-81D9F6F14F47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C655B13-5045-47AE-9210-8DBA372108AB}" type="sibTrans" cxnId="{683CD3BD-91A9-439F-A131-81D9F6F14F47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912A616-321F-49A8-8405-31CF2BC62839}">
      <dgm:prSet phldrT="[Текст]" custT="1"/>
      <dgm:spPr/>
      <dgm:t>
        <a:bodyPr/>
        <a:lstStyle/>
        <a:p>
          <a:endParaRPr lang="ru-RU" sz="2000" b="1" i="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538C3A5-27C6-4229-ADE5-C289184B73C0}" type="parTrans" cxnId="{ABD1597D-E28A-4FEF-BAC8-7633259603D1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84092BA-3597-4D81-BC7B-0AA9B108B678}" type="sibTrans" cxnId="{ABD1597D-E28A-4FEF-BAC8-7633259603D1}">
      <dgm:prSet/>
      <dgm:spPr/>
      <dgm:t>
        <a:bodyPr/>
        <a:lstStyle/>
        <a:p>
          <a:endParaRPr lang="ru-RU" sz="2000" b="1" i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ADD279A-BF77-499F-AD85-F16BF75CE0A4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Отчетные документы принимаются на бумажном носителе, прошитые и пронумерованные, с сопроводительным письмом, </a:t>
          </a:r>
          <a:b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котором указывается перечень (опись) отчетных документов и количество листов</a:t>
          </a:r>
          <a:endParaRPr lang="ru-RU" sz="2000" b="1" i="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DD9AAC4-7BAD-4A27-BEEB-4AE6B510025E}" type="parTrans" cxnId="{E546AFD9-9FA8-48DC-A12C-19BD2F770119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D24F350A-F7A5-45C8-A015-AB71AB7A9614}" type="sibTrans" cxnId="{E546AFD9-9FA8-48DC-A12C-19BD2F770119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4708B05C-9CC0-43E6-AD66-C270323F65E5}">
      <dgm:prSet phldrT="[Текст]" custT="1"/>
      <dgm:spPr/>
      <dgm:t>
        <a:bodyPr/>
        <a:lstStyle/>
        <a:p>
          <a:endParaRPr lang="ru-RU" sz="2000" b="1" i="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F85B945-EF3E-463B-9404-73120D9BE4CD}" type="parTrans" cxnId="{B3D3DEF9-2E8C-4E44-BCBA-897F216D02E8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84A37FC8-A79B-494A-AF7A-AE8E7ED9CA20}" type="sibTrans" cxnId="{B3D3DEF9-2E8C-4E44-BCBA-897F216D02E8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028C64E4-087C-453C-A8BE-3DD7577D0B30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Осуществляется </a:t>
          </a:r>
          <a:r>
            <a:rPr kumimoji="0" lang="ru-RU" sz="2000" b="1" i="0" u="none" strike="noStrike" cap="none" spc="0" normalizeH="0" noProof="0" dirty="0" smtClean="0">
              <a:ln/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регистрация отчетных документов </a:t>
          </a:r>
          <a:r>
            <a:rPr kumimoji="0" lang="ru-RU" sz="2000" b="1" i="0" u="none" strike="noStrike" cap="none" spc="0" normalizeH="0" baseline="0" noProof="0" dirty="0" smtClean="0">
              <a:ln/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журнале учета</a:t>
          </a:r>
          <a:endParaRPr lang="ru-RU" sz="2000" b="1" i="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4F42374-215C-481C-93FB-9446C80B75C2}" type="parTrans" cxnId="{D3E194BC-57A1-4142-8CEC-BFE8C8575B7D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09E45DC2-EEF7-40CD-9E07-347D217CE39E}" type="sibTrans" cxnId="{D3E194BC-57A1-4142-8CEC-BFE8C8575B7D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EBB98886-E860-4019-8F6B-48C4A76C3DBA}">
      <dgm:prSet phldrT="[Текст]" custT="1"/>
      <dgm:spPr/>
      <dgm:t>
        <a:bodyPr/>
        <a:lstStyle/>
        <a:p>
          <a:endParaRPr lang="ru-RU" sz="2000" b="1" i="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B13BCCD-4C6E-408D-A4FF-F08D323E3DFE}" type="parTrans" cxnId="{6285A1EA-B5A6-4D4F-AA41-DDA9F196B2C6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C9C09136-6841-408F-8117-B2589DA476DF}" type="sibTrans" cxnId="{6285A1EA-B5A6-4D4F-AA41-DDA9F196B2C6}">
      <dgm:prSet/>
      <dgm:spPr/>
      <dgm:t>
        <a:bodyPr/>
        <a:lstStyle/>
        <a:p>
          <a:endParaRPr lang="ru-RU" sz="2000">
            <a:solidFill>
              <a:schemeClr val="tx1"/>
            </a:solidFill>
          </a:endParaRPr>
        </a:p>
      </dgm:t>
    </dgm:pt>
    <dgm:pt modelId="{9C052602-D81A-4024-AC12-E11E6B9FBF9F}" type="pres">
      <dgm:prSet presAssocID="{D242FE17-8828-4382-BF02-2D7D55FE102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9C272D-41AE-41BE-A556-D17D92C70251}" type="pres">
      <dgm:prSet presAssocID="{C88C85A5-1BF3-4B93-B1EC-DF94C1EB5619}" presName="parentText" presStyleLbl="node1" presStyleIdx="0" presStyleCnt="5" custScaleY="542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016D42-3733-4E0A-87F5-04DC0E539E6F}" type="pres">
      <dgm:prSet presAssocID="{C88C85A5-1BF3-4B93-B1EC-DF94C1EB5619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CA613D-C238-4B29-8207-347EDD9B656B}" type="pres">
      <dgm:prSet presAssocID="{BC08EF77-06DC-47FE-8EB6-C71FFDECF044}" presName="parentText" presStyleLbl="node1" presStyleIdx="1" presStyleCnt="5" custScaleY="7102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FD940-04A8-497B-8B1E-6E9CA082940A}" type="pres">
      <dgm:prSet presAssocID="{BC08EF77-06DC-47FE-8EB6-C71FFDECF044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0FCCDB-ABFF-4DEF-915D-BBFDA9F4A795}" type="pres">
      <dgm:prSet presAssocID="{8F994E7A-DBD5-4911-8D29-A6C969FF775A}" presName="parentText" presStyleLbl="node1" presStyleIdx="2" presStyleCnt="5" custScaleY="1356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92BA8C-A289-4D84-9CBB-9C854F965311}" type="pres">
      <dgm:prSet presAssocID="{8F994E7A-DBD5-4911-8D29-A6C969FF775A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5976F6-FB4C-413D-90EB-469BC93AC0C9}" type="pres">
      <dgm:prSet presAssocID="{2ADD279A-BF77-499F-AD85-F16BF75CE0A4}" presName="parentText" presStyleLbl="node1" presStyleIdx="3" presStyleCnt="5" custScaleY="856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8D6AF8-A5CC-4818-90AF-4B5B57695E2E}" type="pres">
      <dgm:prSet presAssocID="{2ADD279A-BF77-499F-AD85-F16BF75CE0A4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EDCDD4-71DF-4149-B501-4D136F27EC37}" type="pres">
      <dgm:prSet presAssocID="{028C64E4-087C-453C-A8BE-3DD7577D0B30}" presName="parentText" presStyleLbl="node1" presStyleIdx="4" presStyleCnt="5" custScaleY="5299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85A1EA-B5A6-4D4F-AA41-DDA9F196B2C6}" srcId="{2ADD279A-BF77-499F-AD85-F16BF75CE0A4}" destId="{EBB98886-E860-4019-8F6B-48C4A76C3DBA}" srcOrd="0" destOrd="0" parTransId="{CB13BCCD-4C6E-408D-A4FF-F08D323E3DFE}" sibTransId="{C9C09136-6841-408F-8117-B2589DA476DF}"/>
    <dgm:cxn modelId="{D3E194BC-57A1-4142-8CEC-BFE8C8575B7D}" srcId="{D242FE17-8828-4382-BF02-2D7D55FE102D}" destId="{028C64E4-087C-453C-A8BE-3DD7577D0B30}" srcOrd="4" destOrd="0" parTransId="{94F42374-215C-481C-93FB-9446C80B75C2}" sibTransId="{09E45DC2-EEF7-40CD-9E07-347D217CE39E}"/>
    <dgm:cxn modelId="{07C7B3E4-B655-4765-8DEC-D262E32A1A73}" srcId="{C88C85A5-1BF3-4B93-B1EC-DF94C1EB5619}" destId="{D4BCE66E-FC96-4B5F-9F42-53B597AC8B8E}" srcOrd="0" destOrd="0" parTransId="{F1F90FCD-AB58-42A9-B4E2-5C943E4B9BBB}" sibTransId="{E129E12D-5CB8-404B-9F4D-78E608A7A983}"/>
    <dgm:cxn modelId="{6230ABAA-540A-4EBC-B322-C48F7DCBE75E}" type="presOf" srcId="{EBB98886-E860-4019-8F6B-48C4A76C3DBA}" destId="{BB8D6AF8-A5CC-4818-90AF-4B5B57695E2E}" srcOrd="0" destOrd="0" presId="urn:microsoft.com/office/officeart/2005/8/layout/vList2"/>
    <dgm:cxn modelId="{2D4B620D-26EF-4214-B7D8-710F10EC6FD9}" type="presOf" srcId="{D242FE17-8828-4382-BF02-2D7D55FE102D}" destId="{9C052602-D81A-4024-AC12-E11E6B9FBF9F}" srcOrd="0" destOrd="0" presId="urn:microsoft.com/office/officeart/2005/8/layout/vList2"/>
    <dgm:cxn modelId="{ABD1597D-E28A-4FEF-BAC8-7633259603D1}" srcId="{BC08EF77-06DC-47FE-8EB6-C71FFDECF044}" destId="{F912A616-321F-49A8-8405-31CF2BC62839}" srcOrd="0" destOrd="0" parTransId="{1538C3A5-27C6-4229-ADE5-C289184B73C0}" sibTransId="{B84092BA-3597-4D81-BC7B-0AA9B108B678}"/>
    <dgm:cxn modelId="{346E4EC0-A4E4-41DC-B86E-5E376B9A138F}" type="presOf" srcId="{2ADD279A-BF77-499F-AD85-F16BF75CE0A4}" destId="{E55976F6-FB4C-413D-90EB-469BC93AC0C9}" srcOrd="0" destOrd="0" presId="urn:microsoft.com/office/officeart/2005/8/layout/vList2"/>
    <dgm:cxn modelId="{5C4D3A30-6115-407D-8D94-9F12AA2CA01E}" type="presOf" srcId="{D4BCE66E-FC96-4B5F-9F42-53B597AC8B8E}" destId="{ED016D42-3733-4E0A-87F5-04DC0E539E6F}" srcOrd="0" destOrd="0" presId="urn:microsoft.com/office/officeart/2005/8/layout/vList2"/>
    <dgm:cxn modelId="{6CE45CC8-5EE4-45FF-AB30-EEC4B81E73BF}" srcId="{D242FE17-8828-4382-BF02-2D7D55FE102D}" destId="{C88C85A5-1BF3-4B93-B1EC-DF94C1EB5619}" srcOrd="0" destOrd="0" parTransId="{C6494992-5BA2-4335-A8A2-9C3BBD65E3AC}" sibTransId="{B52E9084-A712-4487-97FE-36706D3D3202}"/>
    <dgm:cxn modelId="{B9D2E558-A549-4E87-BCFB-7DACF0407428}" srcId="{D242FE17-8828-4382-BF02-2D7D55FE102D}" destId="{8F994E7A-DBD5-4911-8D29-A6C969FF775A}" srcOrd="2" destOrd="0" parTransId="{E54A2565-C0BC-425A-B07A-F0CF59BCE224}" sibTransId="{4C0FBC96-80ED-4BB4-B6A9-80CFE7289488}"/>
    <dgm:cxn modelId="{7D83F682-A2D1-4F0C-A066-A20B257D43F2}" type="presOf" srcId="{028C64E4-087C-453C-A8BE-3DD7577D0B30}" destId="{59EDCDD4-71DF-4149-B501-4D136F27EC37}" srcOrd="0" destOrd="0" presId="urn:microsoft.com/office/officeart/2005/8/layout/vList2"/>
    <dgm:cxn modelId="{A63E4627-94F8-4C78-86BB-6B670EC59A02}" type="presOf" srcId="{C88C85A5-1BF3-4B93-B1EC-DF94C1EB5619}" destId="{7B9C272D-41AE-41BE-A556-D17D92C70251}" srcOrd="0" destOrd="0" presId="urn:microsoft.com/office/officeart/2005/8/layout/vList2"/>
    <dgm:cxn modelId="{F1C4089B-DCAA-40A6-816A-67E90D2560FA}" type="presOf" srcId="{BC08EF77-06DC-47FE-8EB6-C71FFDECF044}" destId="{3CCA613D-C238-4B29-8207-347EDD9B656B}" srcOrd="0" destOrd="0" presId="urn:microsoft.com/office/officeart/2005/8/layout/vList2"/>
    <dgm:cxn modelId="{B3D3DEF9-2E8C-4E44-BCBA-897F216D02E8}" srcId="{8F994E7A-DBD5-4911-8D29-A6C969FF775A}" destId="{4708B05C-9CC0-43E6-AD66-C270323F65E5}" srcOrd="0" destOrd="0" parTransId="{0F85B945-EF3E-463B-9404-73120D9BE4CD}" sibTransId="{84A37FC8-A79B-494A-AF7A-AE8E7ED9CA20}"/>
    <dgm:cxn modelId="{E546AFD9-9FA8-48DC-A12C-19BD2F770119}" srcId="{D242FE17-8828-4382-BF02-2D7D55FE102D}" destId="{2ADD279A-BF77-499F-AD85-F16BF75CE0A4}" srcOrd="3" destOrd="0" parTransId="{4DD9AAC4-7BAD-4A27-BEEB-4AE6B510025E}" sibTransId="{D24F350A-F7A5-45C8-A015-AB71AB7A9614}"/>
    <dgm:cxn modelId="{30981065-9FBF-4C6A-8E65-9A3AD828BCEF}" type="presOf" srcId="{8F994E7A-DBD5-4911-8D29-A6C969FF775A}" destId="{220FCCDB-ABFF-4DEF-915D-BBFDA9F4A795}" srcOrd="0" destOrd="0" presId="urn:microsoft.com/office/officeart/2005/8/layout/vList2"/>
    <dgm:cxn modelId="{683CD3BD-91A9-439F-A131-81D9F6F14F47}" srcId="{D242FE17-8828-4382-BF02-2D7D55FE102D}" destId="{BC08EF77-06DC-47FE-8EB6-C71FFDECF044}" srcOrd="1" destOrd="0" parTransId="{557C87F9-3939-4D23-8C80-49751CA74D42}" sibTransId="{7C655B13-5045-47AE-9210-8DBA372108AB}"/>
    <dgm:cxn modelId="{86C2EB21-3D68-4450-B2C2-596837E4588C}" type="presOf" srcId="{F912A616-321F-49A8-8405-31CF2BC62839}" destId="{245FD940-04A8-497B-8B1E-6E9CA082940A}" srcOrd="0" destOrd="0" presId="urn:microsoft.com/office/officeart/2005/8/layout/vList2"/>
    <dgm:cxn modelId="{7CF82C57-E53A-44DA-81EC-E4263052A71B}" type="presOf" srcId="{4708B05C-9CC0-43E6-AD66-C270323F65E5}" destId="{0C92BA8C-A289-4D84-9CBB-9C854F965311}" srcOrd="0" destOrd="0" presId="urn:microsoft.com/office/officeart/2005/8/layout/vList2"/>
    <dgm:cxn modelId="{FB8C498F-51EC-4F30-AABC-77D43D65FE11}" type="presParOf" srcId="{9C052602-D81A-4024-AC12-E11E6B9FBF9F}" destId="{7B9C272D-41AE-41BE-A556-D17D92C70251}" srcOrd="0" destOrd="0" presId="urn:microsoft.com/office/officeart/2005/8/layout/vList2"/>
    <dgm:cxn modelId="{147EB2E2-3BFD-4A3F-ACF1-A1289ECB31F1}" type="presParOf" srcId="{9C052602-D81A-4024-AC12-E11E6B9FBF9F}" destId="{ED016D42-3733-4E0A-87F5-04DC0E539E6F}" srcOrd="1" destOrd="0" presId="urn:microsoft.com/office/officeart/2005/8/layout/vList2"/>
    <dgm:cxn modelId="{0D26F51C-F652-4972-B1E8-F57EA23E5A27}" type="presParOf" srcId="{9C052602-D81A-4024-AC12-E11E6B9FBF9F}" destId="{3CCA613D-C238-4B29-8207-347EDD9B656B}" srcOrd="2" destOrd="0" presId="urn:microsoft.com/office/officeart/2005/8/layout/vList2"/>
    <dgm:cxn modelId="{F3BD5D51-BCE5-4A64-87D1-2892A0D70839}" type="presParOf" srcId="{9C052602-D81A-4024-AC12-E11E6B9FBF9F}" destId="{245FD940-04A8-497B-8B1E-6E9CA082940A}" srcOrd="3" destOrd="0" presId="urn:microsoft.com/office/officeart/2005/8/layout/vList2"/>
    <dgm:cxn modelId="{765D91E0-8632-46A1-B42F-B7B492EBFC4D}" type="presParOf" srcId="{9C052602-D81A-4024-AC12-E11E6B9FBF9F}" destId="{220FCCDB-ABFF-4DEF-915D-BBFDA9F4A795}" srcOrd="4" destOrd="0" presId="urn:microsoft.com/office/officeart/2005/8/layout/vList2"/>
    <dgm:cxn modelId="{F3E861BE-4122-43DD-932E-8218A5477DC6}" type="presParOf" srcId="{9C052602-D81A-4024-AC12-E11E6B9FBF9F}" destId="{0C92BA8C-A289-4D84-9CBB-9C854F965311}" srcOrd="5" destOrd="0" presId="urn:microsoft.com/office/officeart/2005/8/layout/vList2"/>
    <dgm:cxn modelId="{D3F132CA-1E93-4587-A243-180D8136D672}" type="presParOf" srcId="{9C052602-D81A-4024-AC12-E11E6B9FBF9F}" destId="{E55976F6-FB4C-413D-90EB-469BC93AC0C9}" srcOrd="6" destOrd="0" presId="urn:microsoft.com/office/officeart/2005/8/layout/vList2"/>
    <dgm:cxn modelId="{563423AD-46A2-49F8-B0C3-D317D462D1D5}" type="presParOf" srcId="{9C052602-D81A-4024-AC12-E11E6B9FBF9F}" destId="{BB8D6AF8-A5CC-4818-90AF-4B5B57695E2E}" srcOrd="7" destOrd="0" presId="urn:microsoft.com/office/officeart/2005/8/layout/vList2"/>
    <dgm:cxn modelId="{C28B38A2-FB88-400D-8047-34E5F3086D56}" type="presParOf" srcId="{9C052602-D81A-4024-AC12-E11E6B9FBF9F}" destId="{59EDCDD4-71DF-4149-B501-4D136F27EC3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8032087-5AA4-4D1B-90B4-FD6C2C607502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4CD106F-6D31-4846-938B-AF139D093271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Официальный сайт Министерства в информационно-телекоммуникационной сети «Интернет» </a:t>
          </a:r>
          <a:r>
            <a:rPr lang="en-US" sz="2000" b="1" noProof="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1"/>
            </a:rPr>
            <a:t>http://msp.midural.ru/</a:t>
          </a:r>
          <a:endParaRPr lang="ru-RU" sz="2000" b="1" dirty="0">
            <a:effectLst>
              <a:outerShdw blurRad="38100" dist="38100" dir="2700000" algn="tl">
                <a:srgbClr val="FFFFFF"/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1EB39F9-B852-47D0-BF3B-E0149755BD08}" type="parTrans" cxnId="{7F901E2E-A211-4BCE-951F-9160D3E243B3}">
      <dgm:prSet/>
      <dgm:spPr/>
      <dgm:t>
        <a:bodyPr/>
        <a:lstStyle/>
        <a:p>
          <a:endParaRPr lang="ru-RU" sz="2000"/>
        </a:p>
      </dgm:t>
    </dgm:pt>
    <dgm:pt modelId="{112D02F9-B000-4B45-B945-7D956A3F04AA}" type="sibTrans" cxnId="{7F901E2E-A211-4BCE-951F-9160D3E243B3}">
      <dgm:prSet/>
      <dgm:spPr/>
      <dgm:t>
        <a:bodyPr/>
        <a:lstStyle/>
        <a:p>
          <a:endParaRPr lang="ru-RU" sz="2000"/>
        </a:p>
      </dgm:t>
    </dgm:pt>
    <dgm:pt modelId="{112D7F76-7C92-48C0-9C0B-36295E1CEC51}">
      <dgm:prSet phldrT="[Текст]" custT="1"/>
      <dgm:spPr/>
      <dgm:t>
        <a:bodyPr/>
        <a:lstStyle/>
        <a:p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Официальный сайт Общественной палаты Свердловской области в информационно-телекоммуникационной сети «Интернет»</a:t>
          </a:r>
          <a:r>
            <a:rPr lang="en-US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</a:t>
          </a:r>
          <a:r>
            <a:rPr lang="en-US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2"/>
            </a:rPr>
            <a:t>http://www.opso66.ru/obshchestvennym-organizatsiyam/regionalnye-granty-nko.html</a:t>
          </a:r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2"/>
            </a:rPr>
            <a:t>/</a:t>
          </a:r>
          <a:endParaRPr lang="ru-RU" sz="2000" b="1" dirty="0">
            <a:effectLst>
              <a:outerShdw blurRad="38100" dist="38100" dir="2700000" algn="tl">
                <a:srgbClr val="FFFFFF"/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4AC139D-3CD1-4768-8953-DA527D8F8351}" type="parTrans" cxnId="{F4E7AFF3-CAA7-4009-999C-5670650C0E77}">
      <dgm:prSet/>
      <dgm:spPr/>
      <dgm:t>
        <a:bodyPr/>
        <a:lstStyle/>
        <a:p>
          <a:endParaRPr lang="ru-RU" sz="2000"/>
        </a:p>
      </dgm:t>
    </dgm:pt>
    <dgm:pt modelId="{0E000104-A304-4BDA-B45C-EE18C1E77F26}" type="sibTrans" cxnId="{F4E7AFF3-CAA7-4009-999C-5670650C0E77}">
      <dgm:prSet/>
      <dgm:spPr/>
      <dgm:t>
        <a:bodyPr/>
        <a:lstStyle/>
        <a:p>
          <a:endParaRPr lang="ru-RU" sz="2000"/>
        </a:p>
      </dgm:t>
    </dgm:pt>
    <dgm:pt modelId="{7248CF2A-B829-4DFB-9439-D2327AB31002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Публичная страница Министерства в социальной сети «</a:t>
          </a:r>
          <a:r>
            <a:rPr lang="ru-RU" sz="2000" b="1" dirty="0" err="1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Вконтакте</a:t>
          </a:r>
          <a:r>
            <a:rPr lang="ru-RU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» </a:t>
          </a:r>
          <a:r>
            <a:rPr lang="ru-RU" sz="2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3"/>
            </a:rPr>
            <a:t>https://vk.com/id511445456</a:t>
          </a:r>
          <a:endParaRPr lang="ru-RU" sz="2000" b="1" dirty="0">
            <a:effectLst>
              <a:outerShdw blurRad="38100" dist="38100" dir="2700000" algn="tl">
                <a:srgbClr val="FFFFFF"/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9D089BB-022F-4AB6-9395-D98066918F56}" type="parTrans" cxnId="{5875234A-50B8-418A-A49C-B76EC25CDA10}">
      <dgm:prSet/>
      <dgm:spPr/>
      <dgm:t>
        <a:bodyPr/>
        <a:lstStyle/>
        <a:p>
          <a:endParaRPr lang="ru-RU" sz="2000"/>
        </a:p>
      </dgm:t>
    </dgm:pt>
    <dgm:pt modelId="{CB1AF4DE-CCF7-406B-8A0C-54FDCDEA58A6}" type="sibTrans" cxnId="{5875234A-50B8-418A-A49C-B76EC25CDA10}">
      <dgm:prSet/>
      <dgm:spPr/>
      <dgm:t>
        <a:bodyPr/>
        <a:lstStyle/>
        <a:p>
          <a:endParaRPr lang="ru-RU" sz="2000"/>
        </a:p>
      </dgm:t>
    </dgm:pt>
    <dgm:pt modelId="{5317B86B-9836-4A1F-B2CB-5154FA2A6A33}">
      <dgm:prSet custT="1"/>
      <dgm:spPr/>
      <dgm:t>
        <a:bodyPr/>
        <a:lstStyle/>
        <a:p>
          <a:r>
            <a:rPr lang="ru-RU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Публичная страница Министерства </a:t>
          </a:r>
          <a:r>
            <a:rPr lang="ru-RU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экономики и территориального развития Свердловской области в </a:t>
          </a:r>
          <a:r>
            <a:rPr lang="ru-RU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социальной сети «</a:t>
          </a:r>
          <a:r>
            <a:rPr lang="ru-RU" sz="2000" b="1" dirty="0" err="1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Вконтакте</a:t>
          </a:r>
          <a:r>
            <a:rPr lang="ru-RU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» </a:t>
          </a:r>
        </a:p>
        <a:p>
          <a:r>
            <a:rPr lang="en-US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4"/>
            </a:rPr>
            <a:t>https://</a:t>
          </a:r>
          <a:r>
            <a:rPr lang="en-US" sz="20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4"/>
            </a:rPr>
            <a:t>vk.com/public190177429</a:t>
          </a:r>
          <a:endParaRPr lang="ru-RU" sz="2000" b="1" dirty="0" smtClean="0">
            <a:solidFill>
              <a:srgbClr val="000000"/>
            </a:solidFill>
            <a:effectLst>
              <a:outerShdw blurRad="38100" dist="38100" dir="2700000" algn="tl">
                <a:srgbClr val="FFFFFF"/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371FBBE-1A24-4038-A37E-AC6F26211C8F}" type="parTrans" cxnId="{437D6013-4CD7-46A0-BC04-C3579C903967}">
      <dgm:prSet/>
      <dgm:spPr/>
      <dgm:t>
        <a:bodyPr/>
        <a:lstStyle/>
        <a:p>
          <a:endParaRPr lang="ru-RU" sz="2000"/>
        </a:p>
      </dgm:t>
    </dgm:pt>
    <dgm:pt modelId="{DD9C9170-18B9-4FE8-8990-35AE7E06D16C}" type="sibTrans" cxnId="{437D6013-4CD7-46A0-BC04-C3579C903967}">
      <dgm:prSet/>
      <dgm:spPr/>
      <dgm:t>
        <a:bodyPr/>
        <a:lstStyle/>
        <a:p>
          <a:endParaRPr lang="ru-RU" sz="2000"/>
        </a:p>
      </dgm:t>
    </dgm:pt>
    <dgm:pt modelId="{75ECFD47-C91D-4E9E-80B0-3D4214B45560}" type="pres">
      <dgm:prSet presAssocID="{48032087-5AA4-4D1B-90B4-FD6C2C60750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78220B5-9B76-48E6-830E-A230854A7204}" type="pres">
      <dgm:prSet presAssocID="{48032087-5AA4-4D1B-90B4-FD6C2C607502}" presName="Name1" presStyleCnt="0"/>
      <dgm:spPr/>
    </dgm:pt>
    <dgm:pt modelId="{4833A6CD-3C52-4FF3-A7D6-F7297B2E6D9E}" type="pres">
      <dgm:prSet presAssocID="{48032087-5AA4-4D1B-90B4-FD6C2C607502}" presName="cycle" presStyleCnt="0"/>
      <dgm:spPr/>
    </dgm:pt>
    <dgm:pt modelId="{2F7900D9-0A03-4483-B237-01F94BBD9631}" type="pres">
      <dgm:prSet presAssocID="{48032087-5AA4-4D1B-90B4-FD6C2C607502}" presName="srcNode" presStyleLbl="node1" presStyleIdx="0" presStyleCnt="4"/>
      <dgm:spPr/>
    </dgm:pt>
    <dgm:pt modelId="{30C9F508-DB9F-4EAA-BE6C-48693A827FBE}" type="pres">
      <dgm:prSet presAssocID="{48032087-5AA4-4D1B-90B4-FD6C2C607502}" presName="conn" presStyleLbl="parChTrans1D2" presStyleIdx="0" presStyleCnt="1"/>
      <dgm:spPr/>
      <dgm:t>
        <a:bodyPr/>
        <a:lstStyle/>
        <a:p>
          <a:endParaRPr lang="ru-RU"/>
        </a:p>
      </dgm:t>
    </dgm:pt>
    <dgm:pt modelId="{B59B89FD-0A53-4940-B381-63056D9DDC34}" type="pres">
      <dgm:prSet presAssocID="{48032087-5AA4-4D1B-90B4-FD6C2C607502}" presName="extraNode" presStyleLbl="node1" presStyleIdx="0" presStyleCnt="4"/>
      <dgm:spPr/>
    </dgm:pt>
    <dgm:pt modelId="{BEC0AFE7-E2FB-4ADA-BE0A-188029D85B8F}" type="pres">
      <dgm:prSet presAssocID="{48032087-5AA4-4D1B-90B4-FD6C2C607502}" presName="dstNode" presStyleLbl="node1" presStyleIdx="0" presStyleCnt="4"/>
      <dgm:spPr/>
    </dgm:pt>
    <dgm:pt modelId="{F7A1EF2A-37D9-4E43-80F5-602DCB1ACDBE}" type="pres">
      <dgm:prSet presAssocID="{D4CD106F-6D31-4846-938B-AF139D093271}" presName="text_1" presStyleLbl="node1" presStyleIdx="0" presStyleCnt="4" custScaleX="102575" custLinFactNeighborX="604" custLinFactNeighborY="-292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36EE0-DA01-4F06-84A4-6433FDB08D2E}" type="pres">
      <dgm:prSet presAssocID="{D4CD106F-6D31-4846-938B-AF139D093271}" presName="accent_1" presStyleCnt="0"/>
      <dgm:spPr/>
    </dgm:pt>
    <dgm:pt modelId="{8C4D6F67-95E6-4DE3-8FE7-7CDFEC5441EA}" type="pres">
      <dgm:prSet presAssocID="{D4CD106F-6D31-4846-938B-AF139D093271}" presName="accentRepeatNode" presStyleLbl="solidFgAcc1" presStyleIdx="0" presStyleCnt="4" custLinFactNeighborX="-1611" custLinFactNeighborY="-16356"/>
      <dgm:spPr/>
    </dgm:pt>
    <dgm:pt modelId="{A2519A4F-BA20-4A4A-BEE3-342850F268A9}" type="pres">
      <dgm:prSet presAssocID="{112D7F76-7C92-48C0-9C0B-36295E1CEC51}" presName="text_2" presStyleLbl="node1" presStyleIdx="1" presStyleCnt="4" custScaleX="103665" custScaleY="177820" custLinFactNeighborX="-36" custLinFactNeighborY="-230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0C3E3F-FD9F-4C5E-98FA-E947A9E1C3E1}" type="pres">
      <dgm:prSet presAssocID="{112D7F76-7C92-48C0-9C0B-36295E1CEC51}" presName="accent_2" presStyleCnt="0"/>
      <dgm:spPr/>
    </dgm:pt>
    <dgm:pt modelId="{89149D34-562A-43FF-8D1E-3CDFF33BEE3E}" type="pres">
      <dgm:prSet presAssocID="{112D7F76-7C92-48C0-9C0B-36295E1CEC51}" presName="accentRepeatNode" presStyleLbl="solidFgAcc1" presStyleIdx="1" presStyleCnt="4" custLinFactNeighborX="-5552" custLinFactNeighborY="-17873"/>
      <dgm:spPr/>
    </dgm:pt>
    <dgm:pt modelId="{BE7E435E-81E2-454D-B031-90F3A6431123}" type="pres">
      <dgm:prSet presAssocID="{7248CF2A-B829-4DFB-9439-D2327AB31002}" presName="text_3" presStyleLbl="node1" presStyleIdx="2" presStyleCnt="4" custScaleX="102763" custLinFactNeighborX="245" custLinFactNeighborY="-11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8B8B9D-4AF0-4946-A650-888DDE462A79}" type="pres">
      <dgm:prSet presAssocID="{7248CF2A-B829-4DFB-9439-D2327AB31002}" presName="accent_3" presStyleCnt="0"/>
      <dgm:spPr/>
    </dgm:pt>
    <dgm:pt modelId="{53B980E4-D084-4929-8171-CB4F0629AA5C}" type="pres">
      <dgm:prSet presAssocID="{7248CF2A-B829-4DFB-9439-D2327AB31002}" presName="accentRepeatNode" presStyleLbl="solidFgAcc1" presStyleIdx="2" presStyleCnt="4" custLinFactNeighborX="-6457" custLinFactNeighborY="-5880"/>
      <dgm:spPr/>
    </dgm:pt>
    <dgm:pt modelId="{CFEB439C-09B1-46F8-9895-CC1F556CEC98}" type="pres">
      <dgm:prSet presAssocID="{5317B86B-9836-4A1F-B2CB-5154FA2A6A33}" presName="text_4" presStyleLbl="node1" presStyleIdx="3" presStyleCnt="4" custScaleY="158466" custLinFactNeighborX="1461" custLinFactNeighborY="-86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DAFEF9-7AD2-4645-9457-EC21A43A347A}" type="pres">
      <dgm:prSet presAssocID="{5317B86B-9836-4A1F-B2CB-5154FA2A6A33}" presName="accent_4" presStyleCnt="0"/>
      <dgm:spPr/>
    </dgm:pt>
    <dgm:pt modelId="{251203D0-395A-4F5B-9F94-686712C7F18D}" type="pres">
      <dgm:prSet presAssocID="{5317B86B-9836-4A1F-B2CB-5154FA2A6A33}" presName="accentRepeatNode" presStyleLbl="solidFgAcc1" presStyleIdx="3" presStyleCnt="4" custScaleY="100252" custLinFactNeighborX="4471" custLinFactNeighborY="-10164"/>
      <dgm:spPr/>
    </dgm:pt>
  </dgm:ptLst>
  <dgm:cxnLst>
    <dgm:cxn modelId="{FAFEDE63-2659-442F-BFEE-D6C572575148}" type="presOf" srcId="{48032087-5AA4-4D1B-90B4-FD6C2C607502}" destId="{75ECFD47-C91D-4E9E-80B0-3D4214B45560}" srcOrd="0" destOrd="0" presId="urn:microsoft.com/office/officeart/2008/layout/VerticalCurvedList"/>
    <dgm:cxn modelId="{437D6013-4CD7-46A0-BC04-C3579C903967}" srcId="{48032087-5AA4-4D1B-90B4-FD6C2C607502}" destId="{5317B86B-9836-4A1F-B2CB-5154FA2A6A33}" srcOrd="3" destOrd="0" parTransId="{B371FBBE-1A24-4038-A37E-AC6F26211C8F}" sibTransId="{DD9C9170-18B9-4FE8-8990-35AE7E06D16C}"/>
    <dgm:cxn modelId="{9697DAE3-866A-4B11-80B7-F0C22EDFA7CA}" type="presOf" srcId="{5317B86B-9836-4A1F-B2CB-5154FA2A6A33}" destId="{CFEB439C-09B1-46F8-9895-CC1F556CEC98}" srcOrd="0" destOrd="0" presId="urn:microsoft.com/office/officeart/2008/layout/VerticalCurvedList"/>
    <dgm:cxn modelId="{7F901E2E-A211-4BCE-951F-9160D3E243B3}" srcId="{48032087-5AA4-4D1B-90B4-FD6C2C607502}" destId="{D4CD106F-6D31-4846-938B-AF139D093271}" srcOrd="0" destOrd="0" parTransId="{11EB39F9-B852-47D0-BF3B-E0149755BD08}" sibTransId="{112D02F9-B000-4B45-B945-7D956A3F04AA}"/>
    <dgm:cxn modelId="{5875234A-50B8-418A-A49C-B76EC25CDA10}" srcId="{48032087-5AA4-4D1B-90B4-FD6C2C607502}" destId="{7248CF2A-B829-4DFB-9439-D2327AB31002}" srcOrd="2" destOrd="0" parTransId="{49D089BB-022F-4AB6-9395-D98066918F56}" sibTransId="{CB1AF4DE-CCF7-406B-8A0C-54FDCDEA58A6}"/>
    <dgm:cxn modelId="{7CCDA058-086C-4DEF-81D1-8916D013D6BB}" type="presOf" srcId="{D4CD106F-6D31-4846-938B-AF139D093271}" destId="{F7A1EF2A-37D9-4E43-80F5-602DCB1ACDBE}" srcOrd="0" destOrd="0" presId="urn:microsoft.com/office/officeart/2008/layout/VerticalCurvedList"/>
    <dgm:cxn modelId="{F4E7AFF3-CAA7-4009-999C-5670650C0E77}" srcId="{48032087-5AA4-4D1B-90B4-FD6C2C607502}" destId="{112D7F76-7C92-48C0-9C0B-36295E1CEC51}" srcOrd="1" destOrd="0" parTransId="{A4AC139D-3CD1-4768-8953-DA527D8F8351}" sibTransId="{0E000104-A304-4BDA-B45C-EE18C1E77F26}"/>
    <dgm:cxn modelId="{70A3BBAE-3D63-4C0C-8542-44D464C685D8}" type="presOf" srcId="{112D7F76-7C92-48C0-9C0B-36295E1CEC51}" destId="{A2519A4F-BA20-4A4A-BEE3-342850F268A9}" srcOrd="0" destOrd="0" presId="urn:microsoft.com/office/officeart/2008/layout/VerticalCurvedList"/>
    <dgm:cxn modelId="{D14AAFCF-2EF7-4E29-A674-B800B6C0799E}" type="presOf" srcId="{7248CF2A-B829-4DFB-9439-D2327AB31002}" destId="{BE7E435E-81E2-454D-B031-90F3A6431123}" srcOrd="0" destOrd="0" presId="urn:microsoft.com/office/officeart/2008/layout/VerticalCurvedList"/>
    <dgm:cxn modelId="{3BFB1137-3BCB-4D3B-A33D-8DDECFFB25B5}" type="presOf" srcId="{112D02F9-B000-4B45-B945-7D956A3F04AA}" destId="{30C9F508-DB9F-4EAA-BE6C-48693A827FBE}" srcOrd="0" destOrd="0" presId="urn:microsoft.com/office/officeart/2008/layout/VerticalCurvedList"/>
    <dgm:cxn modelId="{22F8BD85-07A3-4661-868F-971B9E85B7B8}" type="presParOf" srcId="{75ECFD47-C91D-4E9E-80B0-3D4214B45560}" destId="{E78220B5-9B76-48E6-830E-A230854A7204}" srcOrd="0" destOrd="0" presId="urn:microsoft.com/office/officeart/2008/layout/VerticalCurvedList"/>
    <dgm:cxn modelId="{B1988C1C-3B4B-473C-A689-C20BD2309783}" type="presParOf" srcId="{E78220B5-9B76-48E6-830E-A230854A7204}" destId="{4833A6CD-3C52-4FF3-A7D6-F7297B2E6D9E}" srcOrd="0" destOrd="0" presId="urn:microsoft.com/office/officeart/2008/layout/VerticalCurvedList"/>
    <dgm:cxn modelId="{C881D466-404A-4067-A908-BF2FD32E54BA}" type="presParOf" srcId="{4833A6CD-3C52-4FF3-A7D6-F7297B2E6D9E}" destId="{2F7900D9-0A03-4483-B237-01F94BBD9631}" srcOrd="0" destOrd="0" presId="urn:microsoft.com/office/officeart/2008/layout/VerticalCurvedList"/>
    <dgm:cxn modelId="{7D57969D-E9CE-495D-8AAD-25286C2EA8BF}" type="presParOf" srcId="{4833A6CD-3C52-4FF3-A7D6-F7297B2E6D9E}" destId="{30C9F508-DB9F-4EAA-BE6C-48693A827FBE}" srcOrd="1" destOrd="0" presId="urn:microsoft.com/office/officeart/2008/layout/VerticalCurvedList"/>
    <dgm:cxn modelId="{E333CF10-0B07-44DE-813E-E03A28AE418F}" type="presParOf" srcId="{4833A6CD-3C52-4FF3-A7D6-F7297B2E6D9E}" destId="{B59B89FD-0A53-4940-B381-63056D9DDC34}" srcOrd="2" destOrd="0" presId="urn:microsoft.com/office/officeart/2008/layout/VerticalCurvedList"/>
    <dgm:cxn modelId="{A40E34A5-1648-4BAD-9735-355A3B302F5E}" type="presParOf" srcId="{4833A6CD-3C52-4FF3-A7D6-F7297B2E6D9E}" destId="{BEC0AFE7-E2FB-4ADA-BE0A-188029D85B8F}" srcOrd="3" destOrd="0" presId="urn:microsoft.com/office/officeart/2008/layout/VerticalCurvedList"/>
    <dgm:cxn modelId="{713261D9-7D27-4B32-8E48-336885331DD5}" type="presParOf" srcId="{E78220B5-9B76-48E6-830E-A230854A7204}" destId="{F7A1EF2A-37D9-4E43-80F5-602DCB1ACDBE}" srcOrd="1" destOrd="0" presId="urn:microsoft.com/office/officeart/2008/layout/VerticalCurvedList"/>
    <dgm:cxn modelId="{1DAB5F9C-0A38-4C95-A815-A7F5A848BF12}" type="presParOf" srcId="{E78220B5-9B76-48E6-830E-A230854A7204}" destId="{F5536EE0-DA01-4F06-84A4-6433FDB08D2E}" srcOrd="2" destOrd="0" presId="urn:microsoft.com/office/officeart/2008/layout/VerticalCurvedList"/>
    <dgm:cxn modelId="{D1D512BA-C602-4558-B1F9-EF1FBA12E848}" type="presParOf" srcId="{F5536EE0-DA01-4F06-84A4-6433FDB08D2E}" destId="{8C4D6F67-95E6-4DE3-8FE7-7CDFEC5441EA}" srcOrd="0" destOrd="0" presId="urn:microsoft.com/office/officeart/2008/layout/VerticalCurvedList"/>
    <dgm:cxn modelId="{9FEA4794-C3E9-4B73-82DF-17B40F7BD970}" type="presParOf" srcId="{E78220B5-9B76-48E6-830E-A230854A7204}" destId="{A2519A4F-BA20-4A4A-BEE3-342850F268A9}" srcOrd="3" destOrd="0" presId="urn:microsoft.com/office/officeart/2008/layout/VerticalCurvedList"/>
    <dgm:cxn modelId="{1425184F-B396-4861-B765-6656CF5F94E1}" type="presParOf" srcId="{E78220B5-9B76-48E6-830E-A230854A7204}" destId="{5A0C3E3F-FD9F-4C5E-98FA-E947A9E1C3E1}" srcOrd="4" destOrd="0" presId="urn:microsoft.com/office/officeart/2008/layout/VerticalCurvedList"/>
    <dgm:cxn modelId="{53C92CE8-2DF9-423D-8EC7-0D1EE95AC3F9}" type="presParOf" srcId="{5A0C3E3F-FD9F-4C5E-98FA-E947A9E1C3E1}" destId="{89149D34-562A-43FF-8D1E-3CDFF33BEE3E}" srcOrd="0" destOrd="0" presId="urn:microsoft.com/office/officeart/2008/layout/VerticalCurvedList"/>
    <dgm:cxn modelId="{A61C824E-75CE-4A20-8969-942AEA245F3E}" type="presParOf" srcId="{E78220B5-9B76-48E6-830E-A230854A7204}" destId="{BE7E435E-81E2-454D-B031-90F3A6431123}" srcOrd="5" destOrd="0" presId="urn:microsoft.com/office/officeart/2008/layout/VerticalCurvedList"/>
    <dgm:cxn modelId="{4E9B9448-941F-433A-9793-8E1CD274492D}" type="presParOf" srcId="{E78220B5-9B76-48E6-830E-A230854A7204}" destId="{F48B8B9D-4AF0-4946-A650-888DDE462A79}" srcOrd="6" destOrd="0" presId="urn:microsoft.com/office/officeart/2008/layout/VerticalCurvedList"/>
    <dgm:cxn modelId="{E9F7F888-5919-40A1-84C0-E2A444C5FDEC}" type="presParOf" srcId="{F48B8B9D-4AF0-4946-A650-888DDE462A79}" destId="{53B980E4-D084-4929-8171-CB4F0629AA5C}" srcOrd="0" destOrd="0" presId="urn:microsoft.com/office/officeart/2008/layout/VerticalCurvedList"/>
    <dgm:cxn modelId="{9ECFF4A1-F92A-4703-AE68-25439786E610}" type="presParOf" srcId="{E78220B5-9B76-48E6-830E-A230854A7204}" destId="{CFEB439C-09B1-46F8-9895-CC1F556CEC98}" srcOrd="7" destOrd="0" presId="urn:microsoft.com/office/officeart/2008/layout/VerticalCurvedList"/>
    <dgm:cxn modelId="{A40A7555-6D19-4F0F-B766-9D6162C479C1}" type="presParOf" srcId="{E78220B5-9B76-48E6-830E-A230854A7204}" destId="{28DAFEF9-7AD2-4645-9457-EC21A43A347A}" srcOrd="8" destOrd="0" presId="urn:microsoft.com/office/officeart/2008/layout/VerticalCurvedList"/>
    <dgm:cxn modelId="{5DB95BFE-A48C-4C93-A85B-A38A85CE0EF2}" type="presParOf" srcId="{28DAFEF9-7AD2-4645-9457-EC21A43A347A}" destId="{251203D0-395A-4F5B-9F94-686712C7F18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A440F-A536-4FF1-A679-23BE6FF829AE}">
      <dsp:nvSpPr>
        <dsp:cNvPr id="0" name=""/>
        <dsp:cNvSpPr/>
      </dsp:nvSpPr>
      <dsp:spPr>
        <a:xfrm>
          <a:off x="0" y="4309557"/>
          <a:ext cx="7920880" cy="16450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приказ Министерства социальной политики Свердловской области от 30.07.2020 № 458 «О реализации постановления Правительства Свердловской области от 12.01.2015 № 5-ПП </a:t>
          </a:r>
          <a:b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«Об утверждении Порядка предоставления из областного бюджета субсидий социально ориентированным некоммерческим организациям»</a:t>
          </a:r>
        </a:p>
      </dsp:txBody>
      <dsp:txXfrm>
        <a:off x="0" y="4309557"/>
        <a:ext cx="7920880" cy="1645071"/>
      </dsp:txXfrm>
    </dsp:sp>
    <dsp:sp modelId="{287B90D4-A867-43EA-8E9B-958EC4C15CA2}">
      <dsp:nvSpPr>
        <dsp:cNvPr id="0" name=""/>
        <dsp:cNvSpPr/>
      </dsp:nvSpPr>
      <dsp:spPr>
        <a:xfrm rot="10800000">
          <a:off x="0" y="2398292"/>
          <a:ext cx="7920880" cy="1973255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постановление Правительства Свердловской области от 12.01.2015 № 5-ПП «Об утверждении Порядка предоставления </a:t>
          </a:r>
          <a:b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из областного бюджета субсидии социально ориентированным некоммерческим организациям» </a:t>
          </a:r>
          <a:b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(в редакции от 04.06.2020 № 377-ПП)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 rot="10800000">
        <a:off x="0" y="2398292"/>
        <a:ext cx="7920880" cy="1282162"/>
      </dsp:txXfrm>
    </dsp:sp>
    <dsp:sp modelId="{3241F7F0-FC31-4A9B-857D-05DBD39A2C27}">
      <dsp:nvSpPr>
        <dsp:cNvPr id="0" name=""/>
        <dsp:cNvSpPr/>
      </dsp:nvSpPr>
      <dsp:spPr>
        <a:xfrm rot="10800000">
          <a:off x="0" y="1228250"/>
          <a:ext cx="7920880" cy="1149586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Закон Свердловской области </a:t>
          </a: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 </a:t>
          </a:r>
          <a:r>
            <a:rPr lang="ru-RU" sz="2000" b="1" kern="1200" dirty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областном бюджете </a:t>
          </a: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/>
          </a:r>
          <a:b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соответствующий финансовый год </a:t>
          </a:r>
          <a:r>
            <a:rPr lang="ru-RU" sz="2000" b="1" kern="1200" dirty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 плановый </a:t>
          </a: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период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 rot="10800000">
        <a:off x="0" y="1228250"/>
        <a:ext cx="7920880" cy="746966"/>
      </dsp:txXfrm>
    </dsp:sp>
    <dsp:sp modelId="{A3A0A1C5-0DBD-4CD9-BE6D-4B79184846BB}">
      <dsp:nvSpPr>
        <dsp:cNvPr id="0" name=""/>
        <dsp:cNvSpPr/>
      </dsp:nvSpPr>
      <dsp:spPr>
        <a:xfrm rot="10800000">
          <a:off x="0" y="0"/>
          <a:ext cx="7920880" cy="1246875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Закон Свердловской области от 27.01.2012 № 4-ОЗ </a:t>
          </a:r>
          <a:b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 государственной поддержке некоммерческих организаций </a:t>
          </a:r>
          <a:b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Свердловской области»</a:t>
          </a:r>
        </a:p>
      </dsp:txBody>
      <dsp:txXfrm rot="10800000">
        <a:off x="0" y="0"/>
        <a:ext cx="7920880" cy="8101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A5897D-CB67-4FBB-BBA2-782C0E4046C5}">
      <dsp:nvSpPr>
        <dsp:cNvPr id="0" name=""/>
        <dsp:cNvSpPr/>
      </dsp:nvSpPr>
      <dsp:spPr>
        <a:xfrm>
          <a:off x="0" y="3680"/>
          <a:ext cx="7992888" cy="66882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u="none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Предоставление субсидий только по результатам конкурса</a:t>
          </a:r>
          <a:endParaRPr lang="ru-RU" sz="2000" b="1" u="none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650" y="36330"/>
        <a:ext cx="7927588" cy="603529"/>
      </dsp:txXfrm>
    </dsp:sp>
    <dsp:sp modelId="{E2C50338-9DF4-4C73-AD19-8A763480690D}">
      <dsp:nvSpPr>
        <dsp:cNvPr id="0" name=""/>
        <dsp:cNvSpPr/>
      </dsp:nvSpPr>
      <dsp:spPr>
        <a:xfrm>
          <a:off x="0" y="672509"/>
          <a:ext cx="7992888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77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72509"/>
        <a:ext cx="7992888" cy="248400"/>
      </dsp:txXfrm>
    </dsp:sp>
    <dsp:sp modelId="{38A5C370-BE6F-45DB-8F40-23A642A0F3C3}">
      <dsp:nvSpPr>
        <dsp:cNvPr id="0" name=""/>
        <dsp:cNvSpPr/>
      </dsp:nvSpPr>
      <dsp:spPr>
        <a:xfrm>
          <a:off x="0" y="920909"/>
          <a:ext cx="7992888" cy="79828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u="none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Прием документов в течение 35 календарных дней</a:t>
          </a:r>
          <a:endParaRPr lang="ru-RU" sz="2000" b="1" u="none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969" y="959878"/>
        <a:ext cx="7914950" cy="720343"/>
      </dsp:txXfrm>
    </dsp:sp>
    <dsp:sp modelId="{D8FE569C-25D7-406A-9175-2757C70B5D11}">
      <dsp:nvSpPr>
        <dsp:cNvPr id="0" name=""/>
        <dsp:cNvSpPr/>
      </dsp:nvSpPr>
      <dsp:spPr>
        <a:xfrm>
          <a:off x="0" y="1719191"/>
          <a:ext cx="7992888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77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719191"/>
        <a:ext cx="7992888" cy="248400"/>
      </dsp:txXfrm>
    </dsp:sp>
    <dsp:sp modelId="{13B21D7D-546C-4440-90F7-3F5BAD4C5061}">
      <dsp:nvSpPr>
        <dsp:cNvPr id="0" name=""/>
        <dsp:cNvSpPr/>
      </dsp:nvSpPr>
      <dsp:spPr>
        <a:xfrm>
          <a:off x="0" y="1967591"/>
          <a:ext cx="7992888" cy="104641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Документы представляются лицом, уполномоченным действовать без доверенности, или лицом, действующим по доверенности</a:t>
          </a:r>
          <a:endParaRPr lang="ru-RU" sz="20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082" y="2018673"/>
        <a:ext cx="7890724" cy="944254"/>
      </dsp:txXfrm>
    </dsp:sp>
    <dsp:sp modelId="{6E03FE55-2ACB-4F19-9530-1C6BA1D01B3C}">
      <dsp:nvSpPr>
        <dsp:cNvPr id="0" name=""/>
        <dsp:cNvSpPr/>
      </dsp:nvSpPr>
      <dsp:spPr>
        <a:xfrm>
          <a:off x="0" y="3014009"/>
          <a:ext cx="7992888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77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14009"/>
        <a:ext cx="7992888" cy="248400"/>
      </dsp:txXfrm>
    </dsp:sp>
    <dsp:sp modelId="{84320828-F9B3-4C29-8F9D-8312EF0BB79C}">
      <dsp:nvSpPr>
        <dsp:cNvPr id="0" name=""/>
        <dsp:cNvSpPr/>
      </dsp:nvSpPr>
      <dsp:spPr>
        <a:xfrm>
          <a:off x="0" y="3262409"/>
          <a:ext cx="7992888" cy="104641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Обязательное </a:t>
          </a:r>
          <a:r>
            <a:rPr lang="ru-RU" sz="2000" b="1" kern="1200" dirty="0" err="1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софинансирование</a:t>
          </a:r>
          <a:r>
            <a:rPr lang="ru-RU" sz="2000" b="1" kern="1200" dirty="0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 проекта за счет средств из внебюджетных источников, устанавливается в процентах в каждом техническом задании</a:t>
          </a:r>
          <a:endParaRPr lang="ru-RU" sz="2000" b="1" kern="1200" dirty="0">
            <a:effectLst/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sp:txBody>
      <dsp:txXfrm>
        <a:off x="51082" y="3313491"/>
        <a:ext cx="7890724" cy="944254"/>
      </dsp:txXfrm>
    </dsp:sp>
    <dsp:sp modelId="{C23429A4-82DA-4542-A119-FF4A84936ABD}">
      <dsp:nvSpPr>
        <dsp:cNvPr id="0" name=""/>
        <dsp:cNvSpPr/>
      </dsp:nvSpPr>
      <dsp:spPr>
        <a:xfrm>
          <a:off x="0" y="4308828"/>
          <a:ext cx="7992888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77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kern="1200" dirty="0">
            <a:effectLst/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sp:txBody>
      <dsp:txXfrm>
        <a:off x="0" y="4308828"/>
        <a:ext cx="7992888" cy="248400"/>
      </dsp:txXfrm>
    </dsp:sp>
    <dsp:sp modelId="{45E87764-F0E0-45B3-8426-BF58184A08EC}">
      <dsp:nvSpPr>
        <dsp:cNvPr id="0" name=""/>
        <dsp:cNvSpPr/>
      </dsp:nvSpPr>
      <dsp:spPr>
        <a:xfrm>
          <a:off x="0" y="4557228"/>
          <a:ext cx="7992888" cy="104641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Техническим заданием и приложением к соглашению устанавливаются значения показателей, необходимых для достижения</a:t>
          </a:r>
          <a:endParaRPr lang="ru-RU" sz="2000" b="1" kern="1200" dirty="0">
            <a:effectLst/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sp:txBody>
      <dsp:txXfrm>
        <a:off x="51082" y="4608310"/>
        <a:ext cx="7890724" cy="9442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27E80D-6E0D-4C15-BC00-213278AA0EAB}">
      <dsp:nvSpPr>
        <dsp:cNvPr id="0" name=""/>
        <dsp:cNvSpPr/>
      </dsp:nvSpPr>
      <dsp:spPr>
        <a:xfrm rot="5400000">
          <a:off x="-292780" y="299838"/>
          <a:ext cx="1951870" cy="1366309"/>
        </a:xfrm>
        <a:prstGeom prst="chevron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solidFill>
              <a:schemeClr val="tx1"/>
            </a:solidFill>
            <a:effectLst/>
          </a:endParaRPr>
        </a:p>
      </dsp:txBody>
      <dsp:txXfrm rot="-5400000">
        <a:off x="1" y="690213"/>
        <a:ext cx="1366309" cy="585561"/>
      </dsp:txXfrm>
    </dsp:sp>
    <dsp:sp modelId="{5C637FAD-0351-47C4-B3E7-A805CA166456}">
      <dsp:nvSpPr>
        <dsp:cNvPr id="0" name=""/>
        <dsp:cNvSpPr/>
      </dsp:nvSpPr>
      <dsp:spPr>
        <a:xfrm rot="5400000">
          <a:off x="4053367" y="-2679999"/>
          <a:ext cx="1268715" cy="66428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Не находиться в процессе реорганизации, ликвидации, в отношении ее не введена процедура банкротства, деятельность не приостановлена</a:t>
          </a:r>
          <a:endParaRPr lang="ru-RU" sz="2000" b="1" kern="1200" dirty="0">
            <a:effectLst/>
          </a:endParaRPr>
        </a:p>
      </dsp:txBody>
      <dsp:txXfrm rot="-5400000">
        <a:off x="1366309" y="68993"/>
        <a:ext cx="6580898" cy="1144847"/>
      </dsp:txXfrm>
    </dsp:sp>
    <dsp:sp modelId="{14D71097-E47B-4160-A9BD-13DB8107E7EE}">
      <dsp:nvSpPr>
        <dsp:cNvPr id="0" name=""/>
        <dsp:cNvSpPr/>
      </dsp:nvSpPr>
      <dsp:spPr>
        <a:xfrm rot="5400000">
          <a:off x="-292780" y="2063829"/>
          <a:ext cx="1951870" cy="1366309"/>
        </a:xfrm>
        <a:prstGeom prst="chevron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solidFill>
              <a:schemeClr val="tx1"/>
            </a:solidFill>
            <a:effectLst/>
          </a:endParaRPr>
        </a:p>
      </dsp:txBody>
      <dsp:txXfrm rot="-5400000">
        <a:off x="1" y="2454204"/>
        <a:ext cx="1366309" cy="585561"/>
      </dsp:txXfrm>
    </dsp:sp>
    <dsp:sp modelId="{88D8B5F3-2B0F-4798-AE91-4DAD950FE29C}">
      <dsp:nvSpPr>
        <dsp:cNvPr id="0" name=""/>
        <dsp:cNvSpPr/>
      </dsp:nvSpPr>
      <dsp:spPr>
        <a:xfrm rot="5400000">
          <a:off x="4053367" y="-916009"/>
          <a:ext cx="1268715" cy="66428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Не имеет просроченную задолженность </a:t>
          </a:r>
          <a:endParaRPr lang="ru-RU" sz="2000" b="1" kern="1200" dirty="0">
            <a:effectLst/>
          </a:endParaRPr>
        </a:p>
      </dsp:txBody>
      <dsp:txXfrm rot="-5400000">
        <a:off x="1366309" y="1832983"/>
        <a:ext cx="6580898" cy="1144847"/>
      </dsp:txXfrm>
    </dsp:sp>
    <dsp:sp modelId="{3A020F11-3AC9-406B-98FA-96D8090D0DA8}">
      <dsp:nvSpPr>
        <dsp:cNvPr id="0" name=""/>
        <dsp:cNvSpPr/>
      </dsp:nvSpPr>
      <dsp:spPr>
        <a:xfrm rot="5400000">
          <a:off x="-292780" y="3898995"/>
          <a:ext cx="1951870" cy="1366309"/>
        </a:xfrm>
        <a:prstGeom prst="chevron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solidFill>
              <a:schemeClr val="tx1"/>
            </a:solidFill>
            <a:effectLst/>
          </a:endParaRPr>
        </a:p>
      </dsp:txBody>
      <dsp:txXfrm rot="-5400000">
        <a:off x="1" y="4289370"/>
        <a:ext cx="1366309" cy="585561"/>
      </dsp:txXfrm>
    </dsp:sp>
    <dsp:sp modelId="{8FC13774-7C57-4DC3-A0B5-32AD3C05F6E1}">
      <dsp:nvSpPr>
        <dsp:cNvPr id="0" name=""/>
        <dsp:cNvSpPr/>
      </dsp:nvSpPr>
      <dsp:spPr>
        <a:xfrm rot="5400000">
          <a:off x="3982192" y="919156"/>
          <a:ext cx="1411065" cy="66428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Не имеет неисполненную обязанность по уплате налогов, сборов, страховых взносов, пеней, штрафов, процентов, подлежащих уплате в соответствии с законодательством Российской Федерации о налогах и сборах</a:t>
          </a:r>
          <a:endParaRPr lang="ru-RU" sz="2000" b="1" kern="1200" dirty="0">
            <a:effectLst/>
          </a:endParaRPr>
        </a:p>
      </dsp:txBody>
      <dsp:txXfrm rot="-5400000">
        <a:off x="1366309" y="3603923"/>
        <a:ext cx="6573949" cy="12732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3A767-F106-4924-A8A0-648EBC4FB929}">
      <dsp:nvSpPr>
        <dsp:cNvPr id="0" name=""/>
        <dsp:cNvSpPr/>
      </dsp:nvSpPr>
      <dsp:spPr>
        <a:xfrm rot="5400000">
          <a:off x="2515815" y="-32342"/>
          <a:ext cx="5372721" cy="5437406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рассматривает документы для участия в конкурсе</a:t>
          </a:r>
          <a:endParaRPr lang="ru-RU" sz="22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</a:t>
          </a:r>
          <a:r>
            <a:rPr lang="ru-RU" sz="2200" b="1" kern="1200" dirty="0" smtClean="0">
              <a:solidFill>
                <a:srgbClr val="C00000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 допуске или об отказе в допуске</a:t>
          </a:r>
          <a: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некоммерческой организации к участию в конкурсе</a:t>
          </a:r>
          <a:endParaRPr lang="ru-RU" sz="22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о признании конкурса несостоявшимся</a:t>
          </a:r>
          <a:endParaRPr lang="ru-RU" sz="22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о признании СО НКО победителем конкурса (если допущена к участию единственная заявка)</a:t>
          </a:r>
          <a:endParaRPr lang="ru-RU" sz="22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оценивает документы для участия в конкурсе</a:t>
          </a:r>
          <a:endParaRPr lang="ru-RU" sz="22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об итогах проведения конкурса</a:t>
          </a:r>
          <a:endParaRPr lang="ru-RU" sz="22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 rot="-5400000">
        <a:off x="2483473" y="262276"/>
        <a:ext cx="5175131" cy="4848171"/>
      </dsp:txXfrm>
    </dsp:sp>
    <dsp:sp modelId="{A8E8AF82-851C-4A23-88FE-7200FE1151B6}">
      <dsp:nvSpPr>
        <dsp:cNvPr id="0" name=""/>
        <dsp:cNvSpPr/>
      </dsp:nvSpPr>
      <dsp:spPr>
        <a:xfrm>
          <a:off x="0" y="698891"/>
          <a:ext cx="2431848" cy="3292003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течение 30 календарных дней со дня окончания срока приема документов для участия </a:t>
          </a:r>
          <a:b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конкурсе</a:t>
          </a:r>
          <a:endParaRPr lang="ru-RU" sz="22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18713" y="817604"/>
        <a:ext cx="2194422" cy="305457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4392C0-0080-4559-B001-3F1DF8BFB96B}">
      <dsp:nvSpPr>
        <dsp:cNvPr id="0" name=""/>
        <dsp:cNvSpPr/>
      </dsp:nvSpPr>
      <dsp:spPr>
        <a:xfrm>
          <a:off x="0" y="0"/>
          <a:ext cx="7939457" cy="0"/>
        </a:xfrm>
        <a:prstGeom prst="lin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DFA75D-BCD4-40F6-AEDB-24D4B3187E45}">
      <dsp:nvSpPr>
        <dsp:cNvPr id="0" name=""/>
        <dsp:cNvSpPr/>
      </dsp:nvSpPr>
      <dsp:spPr>
        <a:xfrm>
          <a:off x="0" y="0"/>
          <a:ext cx="1041545" cy="5747830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50800" dist="38100" dir="18900000" algn="b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vert270" wrap="square" lIns="83820" tIns="83820" rIns="83820" bIns="8382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Критерии оценки</a:t>
          </a:r>
          <a:endParaRPr lang="ru-RU" sz="2200" b="1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0"/>
        <a:ext cx="1041545" cy="5747830"/>
      </dsp:txXfrm>
    </dsp:sp>
    <dsp:sp modelId="{BF6F3818-2A40-4E1E-91D6-6DACDE7F86FB}">
      <dsp:nvSpPr>
        <dsp:cNvPr id="0" name=""/>
        <dsp:cNvSpPr/>
      </dsp:nvSpPr>
      <dsp:spPr>
        <a:xfrm>
          <a:off x="1160637" y="80127"/>
          <a:ext cx="6232473" cy="533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Срок осуществления уставной деятельности</a:t>
          </a:r>
          <a:endParaRPr lang="ru-RU" sz="22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160637" y="80127"/>
        <a:ext cx="6232473" cy="533551"/>
      </dsp:txXfrm>
    </dsp:sp>
    <dsp:sp modelId="{F818BEC8-B28C-4598-9692-189FF0063C6D}">
      <dsp:nvSpPr>
        <dsp:cNvPr id="0" name=""/>
        <dsp:cNvSpPr/>
      </dsp:nvSpPr>
      <dsp:spPr>
        <a:xfrm>
          <a:off x="1041545" y="613678"/>
          <a:ext cx="6351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106874-004D-42C9-973D-4273D44FAF32}">
      <dsp:nvSpPr>
        <dsp:cNvPr id="0" name=""/>
        <dsp:cNvSpPr/>
      </dsp:nvSpPr>
      <dsp:spPr>
        <a:xfrm>
          <a:off x="1160637" y="693805"/>
          <a:ext cx="6232473" cy="1602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Количество материалов в СМИ и сети Интернет о деятельности НКО за год, предшествующий дате подачи документов для участия в конкурсе (форма)</a:t>
          </a:r>
          <a:endParaRPr lang="ru-RU" sz="22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160637" y="693805"/>
        <a:ext cx="6232473" cy="1602544"/>
      </dsp:txXfrm>
    </dsp:sp>
    <dsp:sp modelId="{165D30C2-0A28-4925-B923-FFDBD3732D65}">
      <dsp:nvSpPr>
        <dsp:cNvPr id="0" name=""/>
        <dsp:cNvSpPr/>
      </dsp:nvSpPr>
      <dsp:spPr>
        <a:xfrm>
          <a:off x="1041545" y="2296349"/>
          <a:ext cx="6351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3830F6-D72B-46F6-8E1C-5E0316CC43AA}">
      <dsp:nvSpPr>
        <dsp:cNvPr id="0" name=""/>
        <dsp:cNvSpPr/>
      </dsp:nvSpPr>
      <dsp:spPr>
        <a:xfrm>
          <a:off x="1160637" y="2376477"/>
          <a:ext cx="6232473" cy="1602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Количество проектов, реализованных НКО </a:t>
          </a:r>
          <a:r>
            <a:rPr lang="ru-RU" sz="2200" b="1" kern="1200" dirty="0" smtClean="0">
              <a:solidFill>
                <a:srgbClr val="C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 соответствии с Порядком</a:t>
          </a:r>
          <a:r>
            <a:rPr lang="ru-RU" sz="22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, за год, предшествующий дате подачи документов для участия в конкурсе (форма)</a:t>
          </a:r>
          <a:endParaRPr lang="ru-RU" sz="22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160637" y="2376477"/>
        <a:ext cx="6232473" cy="1602544"/>
      </dsp:txXfrm>
    </dsp:sp>
    <dsp:sp modelId="{3DF2EED3-48A4-48DC-A833-BCFAFDEDCB68}">
      <dsp:nvSpPr>
        <dsp:cNvPr id="0" name=""/>
        <dsp:cNvSpPr/>
      </dsp:nvSpPr>
      <dsp:spPr>
        <a:xfrm>
          <a:off x="1041545" y="3979021"/>
          <a:ext cx="6351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AC2BFD-7697-4C31-BF7F-E915CDEBD3BE}">
      <dsp:nvSpPr>
        <dsp:cNvPr id="0" name=""/>
        <dsp:cNvSpPr/>
      </dsp:nvSpPr>
      <dsp:spPr>
        <a:xfrm>
          <a:off x="1160637" y="4059148"/>
          <a:ext cx="6232473" cy="1602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Количество муниципальных образований, на территориях которых НКО были реализованы проекты </a:t>
          </a:r>
          <a:r>
            <a:rPr lang="ru-RU" sz="2200" b="1" kern="1200" dirty="0" smtClean="0">
              <a:solidFill>
                <a:srgbClr val="C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соответствии с Порядком </a:t>
          </a:r>
          <a:r>
            <a:rPr lang="ru-RU" sz="22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(форма)</a:t>
          </a:r>
          <a:endParaRPr lang="ru-RU" sz="22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160637" y="4059148"/>
        <a:ext cx="6232473" cy="1602544"/>
      </dsp:txXfrm>
    </dsp:sp>
    <dsp:sp modelId="{8A5C9B5D-FB5D-4359-A5C6-53931171571F}">
      <dsp:nvSpPr>
        <dsp:cNvPr id="0" name=""/>
        <dsp:cNvSpPr/>
      </dsp:nvSpPr>
      <dsp:spPr>
        <a:xfrm>
          <a:off x="1041545" y="5661693"/>
          <a:ext cx="6351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9E20B6-40EB-4BC5-9AB6-B448BAE2393B}">
      <dsp:nvSpPr>
        <dsp:cNvPr id="0" name=""/>
        <dsp:cNvSpPr/>
      </dsp:nvSpPr>
      <dsp:spPr>
        <a:xfrm>
          <a:off x="0" y="2492"/>
          <a:ext cx="7939457" cy="0"/>
        </a:xfrm>
        <a:prstGeom prst="lin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EB14199-61EA-4699-97ED-652851949343}">
      <dsp:nvSpPr>
        <dsp:cNvPr id="0" name=""/>
        <dsp:cNvSpPr/>
      </dsp:nvSpPr>
      <dsp:spPr>
        <a:xfrm>
          <a:off x="0" y="2492"/>
          <a:ext cx="670963" cy="5099071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50800" dist="38100" dir="18900000" algn="b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vert270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Критерии оценки</a:t>
          </a:r>
          <a:endParaRPr lang="ru-RU" sz="2000" b="1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2492"/>
        <a:ext cx="670963" cy="5099071"/>
      </dsp:txXfrm>
    </dsp:sp>
    <dsp:sp modelId="{28D89CE9-8C21-4B01-8349-F89ADB6EFBE9}">
      <dsp:nvSpPr>
        <dsp:cNvPr id="0" name=""/>
        <dsp:cNvSpPr/>
      </dsp:nvSpPr>
      <dsp:spPr>
        <a:xfrm>
          <a:off x="790055" y="65857"/>
          <a:ext cx="6952573" cy="10168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Доля расходов на оплату услуг (работ) физических лиц, исполнителей проекта за счет средств субсидии от размера субсидии, установленного техническим заданием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790055" y="65857"/>
        <a:ext cx="6952573" cy="1016842"/>
      </dsp:txXfrm>
    </dsp:sp>
    <dsp:sp modelId="{783342EA-6586-4621-AE6D-76AB245B13E7}">
      <dsp:nvSpPr>
        <dsp:cNvPr id="0" name=""/>
        <dsp:cNvSpPr/>
      </dsp:nvSpPr>
      <dsp:spPr>
        <a:xfrm>
          <a:off x="670963" y="1082699"/>
          <a:ext cx="6351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944C02-2D9F-4666-99A7-9BEF74ED0B89}">
      <dsp:nvSpPr>
        <dsp:cNvPr id="0" name=""/>
        <dsp:cNvSpPr/>
      </dsp:nvSpPr>
      <dsp:spPr>
        <a:xfrm>
          <a:off x="790055" y="1146064"/>
          <a:ext cx="7096606" cy="1267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Превышение объема </a:t>
          </a:r>
          <a:r>
            <a:rPr lang="ru-RU" sz="2000" b="1" kern="1200" dirty="0" err="1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софинансирования</a:t>
          </a: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проекта за счет средств из внебюджетных источников, планируемых к привлечению НКО, над объемом средств из внебюджетных источников, установленным в техническом задании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790055" y="1146064"/>
        <a:ext cx="7096606" cy="1267298"/>
      </dsp:txXfrm>
    </dsp:sp>
    <dsp:sp modelId="{B052B598-705D-4E92-9AF3-A46886A4A9B9}">
      <dsp:nvSpPr>
        <dsp:cNvPr id="0" name=""/>
        <dsp:cNvSpPr/>
      </dsp:nvSpPr>
      <dsp:spPr>
        <a:xfrm>
          <a:off x="670963" y="2413362"/>
          <a:ext cx="6351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8FA859-B8C4-47A9-B87C-1439A0485B42}">
      <dsp:nvSpPr>
        <dsp:cNvPr id="0" name=""/>
        <dsp:cNvSpPr/>
      </dsp:nvSpPr>
      <dsp:spPr>
        <a:xfrm>
          <a:off x="790055" y="2476727"/>
          <a:ext cx="6946839" cy="104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Превышение численности лиц, охватываемых при реализации проекта, представленного НКО, над численностью, установленной в техническом задании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790055" y="2476727"/>
        <a:ext cx="6946839" cy="1040160"/>
      </dsp:txXfrm>
    </dsp:sp>
    <dsp:sp modelId="{EF1D27F9-65A3-4473-8BA0-90D8FB3CCBFF}">
      <dsp:nvSpPr>
        <dsp:cNvPr id="0" name=""/>
        <dsp:cNvSpPr/>
      </dsp:nvSpPr>
      <dsp:spPr>
        <a:xfrm>
          <a:off x="670963" y="3516888"/>
          <a:ext cx="6351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6E8293-4F67-4126-8AF4-BA963F33BF81}">
      <dsp:nvSpPr>
        <dsp:cNvPr id="0" name=""/>
        <dsp:cNvSpPr/>
      </dsp:nvSpPr>
      <dsp:spPr>
        <a:xfrm>
          <a:off x="790055" y="3580253"/>
          <a:ext cx="6946839" cy="14567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Представление отчетных документов </a:t>
          </a:r>
          <a:b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 соглашениям, заключенным в течение двух лет, предшествующих дате подачи документов для участия в конкурсе, </a:t>
          </a:r>
          <a:r>
            <a:rPr lang="ru-RU" sz="2000" b="1" kern="1200" dirty="0" smtClean="0">
              <a:solidFill>
                <a:srgbClr val="C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соответствии с Порядком </a:t>
          </a:r>
          <a:r>
            <a:rPr lang="ru-RU" sz="2000" b="1" kern="12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без нарушения срока </a:t>
          </a:r>
          <a:endParaRPr lang="ru-RU" sz="2000" b="1" kern="1200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790055" y="3580253"/>
        <a:ext cx="6946839" cy="1456708"/>
      </dsp:txXfrm>
    </dsp:sp>
    <dsp:sp modelId="{6D759081-B9B0-4B7F-B12C-C4692088378F}">
      <dsp:nvSpPr>
        <dsp:cNvPr id="0" name=""/>
        <dsp:cNvSpPr/>
      </dsp:nvSpPr>
      <dsp:spPr>
        <a:xfrm>
          <a:off x="670963" y="5036962"/>
          <a:ext cx="6351565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27000"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736F70-0770-48DA-ADB2-58A455FD2F62}">
      <dsp:nvSpPr>
        <dsp:cNvPr id="0" name=""/>
        <dsp:cNvSpPr/>
      </dsp:nvSpPr>
      <dsp:spPr>
        <a:xfrm rot="5400000">
          <a:off x="-267652" y="283838"/>
          <a:ext cx="1784346" cy="1249042"/>
        </a:xfrm>
        <a:prstGeom prst="chevron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>
            <a:solidFill>
              <a:schemeClr val="tx1"/>
            </a:solidFill>
          </a:endParaRPr>
        </a:p>
      </dsp:txBody>
      <dsp:txXfrm rot="-5400000">
        <a:off x="0" y="640707"/>
        <a:ext cx="1249042" cy="535304"/>
      </dsp:txXfrm>
    </dsp:sp>
    <dsp:sp modelId="{04C8AAEF-D86C-4B1A-BDF7-2456293697D5}">
      <dsp:nvSpPr>
        <dsp:cNvPr id="0" name=""/>
        <dsp:cNvSpPr/>
      </dsp:nvSpPr>
      <dsp:spPr>
        <a:xfrm rot="5400000">
          <a:off x="4005048" y="-2739819"/>
          <a:ext cx="1159825" cy="66718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Победителем конкурса признается организация, набравшая наибольшее количество баллов в соответствии с критериями оценки </a:t>
          </a:r>
          <a:endParaRPr lang="ru-RU" sz="2000" kern="1200" dirty="0">
            <a:solidFill>
              <a:schemeClr val="tx1"/>
            </a:solidFill>
          </a:endParaRPr>
        </a:p>
      </dsp:txBody>
      <dsp:txXfrm rot="-5400000">
        <a:off x="1249042" y="72805"/>
        <a:ext cx="6615219" cy="1046589"/>
      </dsp:txXfrm>
    </dsp:sp>
    <dsp:sp modelId="{B42C7D34-946D-45D0-97AB-91DDA1F1D1CD}">
      <dsp:nvSpPr>
        <dsp:cNvPr id="0" name=""/>
        <dsp:cNvSpPr/>
      </dsp:nvSpPr>
      <dsp:spPr>
        <a:xfrm rot="5400000">
          <a:off x="-267652" y="2186765"/>
          <a:ext cx="1784346" cy="1249042"/>
        </a:xfrm>
        <a:prstGeom prst="chevron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>
            <a:solidFill>
              <a:schemeClr val="tx1"/>
            </a:solidFill>
          </a:endParaRPr>
        </a:p>
      </dsp:txBody>
      <dsp:txXfrm rot="-5400000">
        <a:off x="0" y="2543634"/>
        <a:ext cx="1249042" cy="535304"/>
      </dsp:txXfrm>
    </dsp:sp>
    <dsp:sp modelId="{C33CEDFB-BA05-4CDE-9D68-05EC2C2F5FA7}">
      <dsp:nvSpPr>
        <dsp:cNvPr id="0" name=""/>
        <dsp:cNvSpPr/>
      </dsp:nvSpPr>
      <dsp:spPr>
        <a:xfrm rot="5400000">
          <a:off x="3684065" y="-937588"/>
          <a:ext cx="1756022" cy="66718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 равном количестве баллов – приоритет СО НКО </a:t>
          </a:r>
          <a:r>
            <a:rPr lang="ru-RU" sz="2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– исполнителю общественно полезных услуг, которая на  протяжении года и более оказывает общественно полезные услуги, указанные в пунктах 1–3 перечня общественно полезных услуг</a:t>
          </a:r>
          <a:endParaRPr lang="ru-RU" sz="2000" kern="1200" dirty="0">
            <a:solidFill>
              <a:schemeClr val="tx1"/>
            </a:solidFill>
          </a:endParaRPr>
        </a:p>
      </dsp:txBody>
      <dsp:txXfrm rot="-5400000">
        <a:off x="1226158" y="1606041"/>
        <a:ext cx="6586115" cy="1584578"/>
      </dsp:txXfrm>
    </dsp:sp>
    <dsp:sp modelId="{090CB781-3F88-4D12-8D50-44AC66ED61D5}">
      <dsp:nvSpPr>
        <dsp:cNvPr id="0" name=""/>
        <dsp:cNvSpPr/>
      </dsp:nvSpPr>
      <dsp:spPr>
        <a:xfrm rot="5400000">
          <a:off x="-267652" y="3791594"/>
          <a:ext cx="1784346" cy="1249042"/>
        </a:xfrm>
        <a:prstGeom prst="chevron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>
            <a:solidFill>
              <a:schemeClr val="tx1"/>
            </a:solidFill>
          </a:endParaRPr>
        </a:p>
      </dsp:txBody>
      <dsp:txXfrm rot="-5400000">
        <a:off x="0" y="4148463"/>
        <a:ext cx="1249042" cy="535304"/>
      </dsp:txXfrm>
    </dsp:sp>
    <dsp:sp modelId="{C0A365DC-4917-4DC8-BF9D-6FE8943F3D06}">
      <dsp:nvSpPr>
        <dsp:cNvPr id="0" name=""/>
        <dsp:cNvSpPr/>
      </dsp:nvSpPr>
      <dsp:spPr>
        <a:xfrm rot="5400000">
          <a:off x="4005048" y="767936"/>
          <a:ext cx="1159825" cy="66718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 равном количестве </a:t>
          </a:r>
          <a:r>
            <a:rPr lang="ru-RU" sz="2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баллов – </a:t>
          </a:r>
          <a:r>
            <a: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приоритет </a:t>
          </a:r>
          <a:r>
            <a:rPr lang="ru-RU" sz="20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 НКО – исполнителю общественно полезных услуг </a:t>
          </a:r>
          <a:r>
            <a: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 дате и времени подачи документов</a:t>
          </a:r>
          <a:endParaRPr lang="ru-RU" sz="2000" kern="1200" dirty="0">
            <a:solidFill>
              <a:schemeClr val="tx1"/>
            </a:solidFill>
          </a:endParaRPr>
        </a:p>
      </dsp:txBody>
      <dsp:txXfrm rot="-5400000">
        <a:off x="1249042" y="3580560"/>
        <a:ext cx="6615219" cy="10465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F17B3C-91B7-44ED-A41F-7C1024A50DEC}">
      <dsp:nvSpPr>
        <dsp:cNvPr id="0" name=""/>
        <dsp:cNvSpPr/>
      </dsp:nvSpPr>
      <dsp:spPr>
        <a:xfrm>
          <a:off x="0" y="1600"/>
          <a:ext cx="7848873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CD0390C-BD92-4E07-A54E-69ADC0EEC9FE}">
      <dsp:nvSpPr>
        <dsp:cNvPr id="0" name=""/>
        <dsp:cNvSpPr/>
      </dsp:nvSpPr>
      <dsp:spPr>
        <a:xfrm>
          <a:off x="0" y="1600"/>
          <a:ext cx="7841208" cy="9926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Приобретение товаров, оплату услуг (работ), включая оплату услуг исполнителей, привлеченных к реализации проекта по гражданско-правовым договорам</a:t>
          </a:r>
          <a:endParaRPr lang="ru-RU" sz="2000" kern="1200" dirty="0"/>
        </a:p>
      </dsp:txBody>
      <dsp:txXfrm>
        <a:off x="0" y="1600"/>
        <a:ext cx="7841208" cy="992621"/>
      </dsp:txXfrm>
    </dsp:sp>
    <dsp:sp modelId="{E50E0FC6-F275-4534-AEB9-39C7FEC8DEA5}">
      <dsp:nvSpPr>
        <dsp:cNvPr id="0" name=""/>
        <dsp:cNvSpPr/>
      </dsp:nvSpPr>
      <dsp:spPr>
        <a:xfrm>
          <a:off x="0" y="994221"/>
          <a:ext cx="7848873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D805F2D-F5F8-430D-BE6B-86FC21B90AA7}">
      <dsp:nvSpPr>
        <dsp:cNvPr id="0" name=""/>
        <dsp:cNvSpPr/>
      </dsp:nvSpPr>
      <dsp:spPr>
        <a:xfrm>
          <a:off x="0" y="994221"/>
          <a:ext cx="7848873" cy="740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Оплата труда штатным сотрудникам – основным исполнителям проекта с учетом страховых взносов во внебюджетные фонды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994221"/>
        <a:ext cx="7848873" cy="740165"/>
      </dsp:txXfrm>
    </dsp:sp>
    <dsp:sp modelId="{FFB1F80E-C5A0-48B4-A6DF-32490C45A9F4}">
      <dsp:nvSpPr>
        <dsp:cNvPr id="0" name=""/>
        <dsp:cNvSpPr/>
      </dsp:nvSpPr>
      <dsp:spPr>
        <a:xfrm>
          <a:off x="0" y="1734387"/>
          <a:ext cx="7848873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34A688B-B031-454B-8915-FC458C9CB315}">
      <dsp:nvSpPr>
        <dsp:cNvPr id="0" name=""/>
        <dsp:cNvSpPr/>
      </dsp:nvSpPr>
      <dsp:spPr>
        <a:xfrm>
          <a:off x="0" y="1734387"/>
          <a:ext cx="7848873" cy="57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Приобретение оборудования, инвентаря и иного имущества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1734387"/>
        <a:ext cx="7848873" cy="572806"/>
      </dsp:txXfrm>
    </dsp:sp>
    <dsp:sp modelId="{8ECF7A84-3B74-4861-A44B-077A1FE126EB}">
      <dsp:nvSpPr>
        <dsp:cNvPr id="0" name=""/>
        <dsp:cNvSpPr/>
      </dsp:nvSpPr>
      <dsp:spPr>
        <a:xfrm>
          <a:off x="0" y="2307193"/>
          <a:ext cx="7848873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D60F0ED-1EAA-412E-96C3-895ACD5AB936}">
      <dsp:nvSpPr>
        <dsp:cNvPr id="0" name=""/>
        <dsp:cNvSpPr/>
      </dsp:nvSpPr>
      <dsp:spPr>
        <a:xfrm>
          <a:off x="0" y="2307193"/>
          <a:ext cx="7848873" cy="740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Приобретение прав на результаты интеллектуальной деятельности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2307193"/>
        <a:ext cx="7848873" cy="740165"/>
      </dsp:txXfrm>
    </dsp:sp>
    <dsp:sp modelId="{EFA702EA-0B19-4F6F-A700-E8BDF460BE73}">
      <dsp:nvSpPr>
        <dsp:cNvPr id="0" name=""/>
        <dsp:cNvSpPr/>
      </dsp:nvSpPr>
      <dsp:spPr>
        <a:xfrm>
          <a:off x="0" y="3047359"/>
          <a:ext cx="7848873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EB992F0-C72A-4CED-BE82-3C438DF855DB}">
      <dsp:nvSpPr>
        <dsp:cNvPr id="0" name=""/>
        <dsp:cNvSpPr/>
      </dsp:nvSpPr>
      <dsp:spPr>
        <a:xfrm>
          <a:off x="0" y="3047359"/>
          <a:ext cx="7841208" cy="997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Подготовка и издание материалов по обобщению инновационных технологий, моделей и методик, разработанных (применяемых) в проекте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3047359"/>
        <a:ext cx="7841208" cy="997291"/>
      </dsp:txXfrm>
    </dsp:sp>
    <dsp:sp modelId="{01938760-2E00-4525-B7CB-B8E19E4756C9}">
      <dsp:nvSpPr>
        <dsp:cNvPr id="0" name=""/>
        <dsp:cNvSpPr/>
      </dsp:nvSpPr>
      <dsp:spPr>
        <a:xfrm>
          <a:off x="0" y="4044651"/>
          <a:ext cx="7848873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CC2B8D4-49AB-498C-A788-75A4965759E4}">
      <dsp:nvSpPr>
        <dsp:cNvPr id="0" name=""/>
        <dsp:cNvSpPr/>
      </dsp:nvSpPr>
      <dsp:spPr>
        <a:xfrm>
          <a:off x="0" y="4044651"/>
          <a:ext cx="7848873" cy="5859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Аренда помещений и имущества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4044651"/>
        <a:ext cx="7848873" cy="585929"/>
      </dsp:txXfrm>
    </dsp:sp>
    <dsp:sp modelId="{718771E1-1BA2-4F33-9831-B297BE6F50D7}">
      <dsp:nvSpPr>
        <dsp:cNvPr id="0" name=""/>
        <dsp:cNvSpPr/>
      </dsp:nvSpPr>
      <dsp:spPr>
        <a:xfrm>
          <a:off x="0" y="4630580"/>
          <a:ext cx="7848873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2AFFD35-44AB-4F62-BA27-D6F314BECC04}">
      <dsp:nvSpPr>
        <dsp:cNvPr id="0" name=""/>
        <dsp:cNvSpPr/>
      </dsp:nvSpPr>
      <dsp:spPr>
        <a:xfrm>
          <a:off x="0" y="4630580"/>
          <a:ext cx="7848873" cy="6489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Подготовка (обучение) добровольцев (волонтеров) 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4630580"/>
        <a:ext cx="7848873" cy="648940"/>
      </dsp:txXfrm>
    </dsp:sp>
    <dsp:sp modelId="{9AFAE974-228C-4EDD-8505-86CCA3B3816F}">
      <dsp:nvSpPr>
        <dsp:cNvPr id="0" name=""/>
        <dsp:cNvSpPr/>
      </dsp:nvSpPr>
      <dsp:spPr>
        <a:xfrm>
          <a:off x="0" y="5279521"/>
          <a:ext cx="7848873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DE7ACC7-09A0-4143-B91B-D6B85F404C95}">
      <dsp:nvSpPr>
        <dsp:cNvPr id="0" name=""/>
        <dsp:cNvSpPr/>
      </dsp:nvSpPr>
      <dsp:spPr>
        <a:xfrm>
          <a:off x="0" y="5279521"/>
          <a:ext cx="7848873" cy="740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Прочие расходы, непосредственно связанные с реализацией проекта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5279521"/>
        <a:ext cx="7848873" cy="74016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D62658-53F4-4FCB-A3B2-DA4F5D075555}">
      <dsp:nvSpPr>
        <dsp:cNvPr id="0" name=""/>
        <dsp:cNvSpPr/>
      </dsp:nvSpPr>
      <dsp:spPr>
        <a:xfrm>
          <a:off x="0" y="2885"/>
          <a:ext cx="799288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46914ED-CBFF-4B02-8815-2FFD0EB7119F}">
      <dsp:nvSpPr>
        <dsp:cNvPr id="0" name=""/>
        <dsp:cNvSpPr/>
      </dsp:nvSpPr>
      <dsp:spPr>
        <a:xfrm flipH="1">
          <a:off x="0" y="2885"/>
          <a:ext cx="59946" cy="5904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2885"/>
        <a:ext cx="59946" cy="5904611"/>
      </dsp:txXfrm>
    </dsp:sp>
    <dsp:sp modelId="{1176B8DF-DBC7-47B1-802E-742742410BEB}">
      <dsp:nvSpPr>
        <dsp:cNvPr id="0" name=""/>
        <dsp:cNvSpPr/>
      </dsp:nvSpPr>
      <dsp:spPr>
        <a:xfrm>
          <a:off x="179839" y="25518"/>
          <a:ext cx="7677439" cy="674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Связанные с осуществлением предпринимательской деятельности и оказанием помощи коммерческим организациям</a:t>
          </a:r>
          <a:endParaRPr lang="ru-RU" sz="200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25518"/>
        <a:ext cx="7677439" cy="674545"/>
      </dsp:txXfrm>
    </dsp:sp>
    <dsp:sp modelId="{BF078505-CC12-433D-B36E-5D64CD4E2E83}">
      <dsp:nvSpPr>
        <dsp:cNvPr id="0" name=""/>
        <dsp:cNvSpPr/>
      </dsp:nvSpPr>
      <dsp:spPr>
        <a:xfrm>
          <a:off x="59946" y="700064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465F0ED-77FF-4E1A-969B-0B5EDDCE0640}">
      <dsp:nvSpPr>
        <dsp:cNvPr id="0" name=""/>
        <dsp:cNvSpPr/>
      </dsp:nvSpPr>
      <dsp:spPr>
        <a:xfrm>
          <a:off x="179839" y="722696"/>
          <a:ext cx="7482932" cy="452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Напрямую не связанные с реализацией проекта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722696"/>
        <a:ext cx="7482932" cy="452648"/>
      </dsp:txXfrm>
    </dsp:sp>
    <dsp:sp modelId="{BEF227B0-FA2D-4705-BCE5-8BAD9131A499}">
      <dsp:nvSpPr>
        <dsp:cNvPr id="0" name=""/>
        <dsp:cNvSpPr/>
      </dsp:nvSpPr>
      <dsp:spPr>
        <a:xfrm>
          <a:off x="59946" y="1175344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5C0EC4C-C48C-4750-88F5-9FBF5B10740B}">
      <dsp:nvSpPr>
        <dsp:cNvPr id="0" name=""/>
        <dsp:cNvSpPr/>
      </dsp:nvSpPr>
      <dsp:spPr>
        <a:xfrm>
          <a:off x="179839" y="1197977"/>
          <a:ext cx="7677439" cy="452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поддержку политических партий и политических кампаний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1197977"/>
        <a:ext cx="7677439" cy="452648"/>
      </dsp:txXfrm>
    </dsp:sp>
    <dsp:sp modelId="{60AFF753-09AA-4394-A0DB-7033765AE997}">
      <dsp:nvSpPr>
        <dsp:cNvPr id="0" name=""/>
        <dsp:cNvSpPr/>
      </dsp:nvSpPr>
      <dsp:spPr>
        <a:xfrm>
          <a:off x="59946" y="1650625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E098902-3BAD-4A2D-B230-6E25C24AFBF5}">
      <dsp:nvSpPr>
        <dsp:cNvPr id="0" name=""/>
        <dsp:cNvSpPr/>
      </dsp:nvSpPr>
      <dsp:spPr>
        <a:xfrm>
          <a:off x="179839" y="1673258"/>
          <a:ext cx="7743571" cy="619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проведение демонстраций, пикетирований, митингов, проводимых в целях, не предусмотренных Порядком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1673258"/>
        <a:ext cx="7743571" cy="619616"/>
      </dsp:txXfrm>
    </dsp:sp>
    <dsp:sp modelId="{81007A62-9641-4903-A591-1337877B20BC}">
      <dsp:nvSpPr>
        <dsp:cNvPr id="0" name=""/>
        <dsp:cNvSpPr/>
      </dsp:nvSpPr>
      <dsp:spPr>
        <a:xfrm>
          <a:off x="59946" y="2292874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625011A-665E-4ECA-ACCA-C631ECAE482F}">
      <dsp:nvSpPr>
        <dsp:cNvPr id="0" name=""/>
        <dsp:cNvSpPr/>
      </dsp:nvSpPr>
      <dsp:spPr>
        <a:xfrm>
          <a:off x="179839" y="2315507"/>
          <a:ext cx="6274417" cy="452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фундаментальные научные исследования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2315507"/>
        <a:ext cx="6274417" cy="452648"/>
      </dsp:txXfrm>
    </dsp:sp>
    <dsp:sp modelId="{B790F77C-3DA4-4CD5-9E5F-21595F3C0DB0}">
      <dsp:nvSpPr>
        <dsp:cNvPr id="0" name=""/>
        <dsp:cNvSpPr/>
      </dsp:nvSpPr>
      <dsp:spPr>
        <a:xfrm>
          <a:off x="59946" y="2768155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D01E11E-8C0A-425A-85EB-355629E9A047}">
      <dsp:nvSpPr>
        <dsp:cNvPr id="0" name=""/>
        <dsp:cNvSpPr/>
      </dsp:nvSpPr>
      <dsp:spPr>
        <a:xfrm>
          <a:off x="179839" y="2790788"/>
          <a:ext cx="7711572" cy="452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приобретение алкогольных напитков и табачной продукции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2790788"/>
        <a:ext cx="7711572" cy="452648"/>
      </dsp:txXfrm>
    </dsp:sp>
    <dsp:sp modelId="{AD24F41B-D03B-49DC-8EDF-B3E374915398}">
      <dsp:nvSpPr>
        <dsp:cNvPr id="0" name=""/>
        <dsp:cNvSpPr/>
      </dsp:nvSpPr>
      <dsp:spPr>
        <a:xfrm>
          <a:off x="59946" y="3243436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7C4A786-8CA2-4CBD-9503-6D11F0BF228B}">
      <dsp:nvSpPr>
        <dsp:cNvPr id="0" name=""/>
        <dsp:cNvSpPr/>
      </dsp:nvSpPr>
      <dsp:spPr>
        <a:xfrm>
          <a:off x="179839" y="3266069"/>
          <a:ext cx="6274417" cy="452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приобретение автомототранспортных средств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3266069"/>
        <a:ext cx="6274417" cy="452648"/>
      </dsp:txXfrm>
    </dsp:sp>
    <dsp:sp modelId="{FBBE071B-7217-42BD-9613-824CFA340DD8}">
      <dsp:nvSpPr>
        <dsp:cNvPr id="0" name=""/>
        <dsp:cNvSpPr/>
      </dsp:nvSpPr>
      <dsp:spPr>
        <a:xfrm>
          <a:off x="59946" y="3718717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869F0BA-CB7B-47B6-BA1C-FACBCE824762}">
      <dsp:nvSpPr>
        <dsp:cNvPr id="0" name=""/>
        <dsp:cNvSpPr/>
      </dsp:nvSpPr>
      <dsp:spPr>
        <a:xfrm>
          <a:off x="179839" y="3741349"/>
          <a:ext cx="7597879" cy="714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оплату работ по капитальному строительству и реконструкции зданий и сооружений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3741349"/>
        <a:ext cx="7597879" cy="714283"/>
      </dsp:txXfrm>
    </dsp:sp>
    <dsp:sp modelId="{CC934207-2A83-4ECF-B1B3-D74D93AE76DB}">
      <dsp:nvSpPr>
        <dsp:cNvPr id="0" name=""/>
        <dsp:cNvSpPr/>
      </dsp:nvSpPr>
      <dsp:spPr>
        <a:xfrm>
          <a:off x="59946" y="4455633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BCB1BB4-A200-46D6-8F0D-5ED1C3CED2BB}">
      <dsp:nvSpPr>
        <dsp:cNvPr id="0" name=""/>
        <dsp:cNvSpPr/>
      </dsp:nvSpPr>
      <dsp:spPr>
        <a:xfrm>
          <a:off x="179839" y="4478266"/>
          <a:ext cx="6274417" cy="452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приобретение недвижимости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4478266"/>
        <a:ext cx="6274417" cy="452648"/>
      </dsp:txXfrm>
    </dsp:sp>
    <dsp:sp modelId="{AC5616EA-C071-4350-B173-A21FE0BD01B1}">
      <dsp:nvSpPr>
        <dsp:cNvPr id="0" name=""/>
        <dsp:cNvSpPr/>
      </dsp:nvSpPr>
      <dsp:spPr>
        <a:xfrm>
          <a:off x="59946" y="4930914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33AB231-4DAD-4A02-9F56-58A8E8B64F77}">
      <dsp:nvSpPr>
        <dsp:cNvPr id="0" name=""/>
        <dsp:cNvSpPr/>
      </dsp:nvSpPr>
      <dsp:spPr>
        <a:xfrm>
          <a:off x="179839" y="4953546"/>
          <a:ext cx="7631259" cy="452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погашение кредиторской задолженности НКО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4953546"/>
        <a:ext cx="7631259" cy="452648"/>
      </dsp:txXfrm>
    </dsp:sp>
    <dsp:sp modelId="{ADACE0B2-8617-4B29-A5F2-26F381FE7DC5}">
      <dsp:nvSpPr>
        <dsp:cNvPr id="0" name=""/>
        <dsp:cNvSpPr/>
      </dsp:nvSpPr>
      <dsp:spPr>
        <a:xfrm>
          <a:off x="59946" y="5406195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93EBAF9-BD7B-46C4-9525-606359B78AE7}">
      <dsp:nvSpPr>
        <dsp:cNvPr id="0" name=""/>
        <dsp:cNvSpPr/>
      </dsp:nvSpPr>
      <dsp:spPr>
        <a:xfrm>
          <a:off x="179839" y="5428827"/>
          <a:ext cx="6274417" cy="452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 уплату пени и штрафов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79839" y="5428827"/>
        <a:ext cx="6274417" cy="452648"/>
      </dsp:txXfrm>
    </dsp:sp>
    <dsp:sp modelId="{20A7A737-74E1-4B7B-A036-FA676EDE9706}">
      <dsp:nvSpPr>
        <dsp:cNvPr id="0" name=""/>
        <dsp:cNvSpPr/>
      </dsp:nvSpPr>
      <dsp:spPr>
        <a:xfrm>
          <a:off x="59946" y="5881476"/>
          <a:ext cx="639431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2D7ABC-3C71-4D7F-B6DE-A112175311C7}">
      <dsp:nvSpPr>
        <dsp:cNvPr id="0" name=""/>
        <dsp:cNvSpPr/>
      </dsp:nvSpPr>
      <dsp:spPr>
        <a:xfrm>
          <a:off x="0" y="373993"/>
          <a:ext cx="7848872" cy="529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D15855-47A5-428C-AF55-7CBFE4CC8F94}">
      <dsp:nvSpPr>
        <dsp:cNvPr id="0" name=""/>
        <dsp:cNvSpPr/>
      </dsp:nvSpPr>
      <dsp:spPr>
        <a:xfrm>
          <a:off x="392443" y="64033"/>
          <a:ext cx="7222414" cy="619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отчетных документов в течение 60 календарных дней с даты завершения проекта</a:t>
          </a:r>
          <a:endParaRPr lang="ru-RU" sz="2000" kern="1200" dirty="0"/>
        </a:p>
      </dsp:txBody>
      <dsp:txXfrm>
        <a:off x="422705" y="94295"/>
        <a:ext cx="7161890" cy="559396"/>
      </dsp:txXfrm>
    </dsp:sp>
    <dsp:sp modelId="{280DE100-F76C-4655-B273-34E6E868B4AF}">
      <dsp:nvSpPr>
        <dsp:cNvPr id="0" name=""/>
        <dsp:cNvSpPr/>
      </dsp:nvSpPr>
      <dsp:spPr>
        <a:xfrm>
          <a:off x="0" y="1326553"/>
          <a:ext cx="7848872" cy="529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0EF87D-C2A0-4110-B89E-99488CB2CC62}">
      <dsp:nvSpPr>
        <dsp:cNvPr id="0" name=""/>
        <dsp:cNvSpPr/>
      </dsp:nvSpPr>
      <dsp:spPr>
        <a:xfrm>
          <a:off x="392443" y="1016593"/>
          <a:ext cx="7258401" cy="619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Рассмотрение отчетных документов в течение </a:t>
          </a:r>
          <a:b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90 календарных дней с даты их поступления</a:t>
          </a:r>
          <a:endParaRPr lang="ru-RU" sz="2000" kern="1200" dirty="0"/>
        </a:p>
      </dsp:txBody>
      <dsp:txXfrm>
        <a:off x="422705" y="1046855"/>
        <a:ext cx="7197877" cy="559396"/>
      </dsp:txXfrm>
    </dsp:sp>
    <dsp:sp modelId="{018D4E45-2FBA-48BF-9C05-8351F7B997DF}">
      <dsp:nvSpPr>
        <dsp:cNvPr id="0" name=""/>
        <dsp:cNvSpPr/>
      </dsp:nvSpPr>
      <dsp:spPr>
        <a:xfrm>
          <a:off x="0" y="2455498"/>
          <a:ext cx="7848872" cy="529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4F8704-4DD7-4C86-86A5-83BD8D42CC1B}">
      <dsp:nvSpPr>
        <dsp:cNvPr id="0" name=""/>
        <dsp:cNvSpPr/>
      </dsp:nvSpPr>
      <dsp:spPr>
        <a:xfrm>
          <a:off x="392443" y="1969153"/>
          <a:ext cx="7253071" cy="79630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Объем средств субсидии, подлежащий возврату </a:t>
          </a:r>
          <a:b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областной бюджет, рассчитывается по установленной формуле</a:t>
          </a:r>
          <a:endParaRPr lang="ru-RU" sz="2000" kern="1200" dirty="0"/>
        </a:p>
      </dsp:txBody>
      <dsp:txXfrm>
        <a:off x="431315" y="2008025"/>
        <a:ext cx="7175327" cy="718561"/>
      </dsp:txXfrm>
    </dsp:sp>
    <dsp:sp modelId="{B5B5EB0C-1174-4C31-B5DE-20D1B92AEBFA}">
      <dsp:nvSpPr>
        <dsp:cNvPr id="0" name=""/>
        <dsp:cNvSpPr/>
      </dsp:nvSpPr>
      <dsp:spPr>
        <a:xfrm>
          <a:off x="0" y="3408058"/>
          <a:ext cx="7848872" cy="529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896F3B-CE93-4FD6-ADE0-A176DF505AD6}">
      <dsp:nvSpPr>
        <dsp:cNvPr id="0" name=""/>
        <dsp:cNvSpPr/>
      </dsp:nvSpPr>
      <dsp:spPr>
        <a:xfrm>
          <a:off x="392443" y="3098098"/>
          <a:ext cx="7228677" cy="619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Непредставление отчетных документов – основание для решения о неисполнении соглашения</a:t>
          </a:r>
          <a:endParaRPr lang="ru-RU" sz="2000" kern="1200" dirty="0"/>
        </a:p>
      </dsp:txBody>
      <dsp:txXfrm>
        <a:off x="422705" y="3128360"/>
        <a:ext cx="7168153" cy="559396"/>
      </dsp:txXfrm>
    </dsp:sp>
    <dsp:sp modelId="{ED97F3F5-CFD6-40C8-92AC-9BE84C9F51C2}">
      <dsp:nvSpPr>
        <dsp:cNvPr id="0" name=""/>
        <dsp:cNvSpPr/>
      </dsp:nvSpPr>
      <dsp:spPr>
        <a:xfrm>
          <a:off x="0" y="4848619"/>
          <a:ext cx="7848872" cy="5292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2E6A0C-3D99-4278-B0A9-C83DD4EC221F}">
      <dsp:nvSpPr>
        <dsp:cNvPr id="0" name=""/>
        <dsp:cNvSpPr/>
      </dsp:nvSpPr>
      <dsp:spPr>
        <a:xfrm>
          <a:off x="392443" y="4050658"/>
          <a:ext cx="7222359" cy="110792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Отчет о мероприятиях, выполненных в соответствии с техническим заданием (форма), отчет об использовании субсидии и средств из внебюджетных источников финансирования (форма)</a:t>
          </a:r>
          <a:endParaRPr lang="ru-RU" sz="2000" kern="1200" dirty="0"/>
        </a:p>
      </dsp:txBody>
      <dsp:txXfrm>
        <a:off x="446527" y="4104742"/>
        <a:ext cx="7114191" cy="99975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B046E0-71C9-46D4-BB1E-CB15394AA1D0}">
      <dsp:nvSpPr>
        <dsp:cNvPr id="0" name=""/>
        <dsp:cNvSpPr/>
      </dsp:nvSpPr>
      <dsp:spPr>
        <a:xfrm rot="5400000">
          <a:off x="3568670" y="-480020"/>
          <a:ext cx="3584156" cy="4544198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Рассматривает отчетные документы </a:t>
          </a:r>
          <a:endParaRPr lang="ru-RU" sz="22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Принимает решение об исполнении (неисполнении) соглашения</a:t>
          </a:r>
          <a:endParaRPr lang="ru-RU" sz="22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 rot="-5400000">
        <a:off x="3088649" y="174965"/>
        <a:ext cx="4369234" cy="3234228"/>
      </dsp:txXfrm>
    </dsp:sp>
    <dsp:sp modelId="{341B2F13-B1C1-40BC-84A7-5BC439BF7654}">
      <dsp:nvSpPr>
        <dsp:cNvPr id="0" name=""/>
        <dsp:cNvSpPr/>
      </dsp:nvSpPr>
      <dsp:spPr>
        <a:xfrm>
          <a:off x="98230" y="2247"/>
          <a:ext cx="2860273" cy="364120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algn="ctr">
            <a:spcBef>
              <a:spcPct val="0"/>
            </a:spcBef>
          </a:pPr>
          <a: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течение </a:t>
          </a:r>
          <a:b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2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30 календарных дней со дня окончания срока рассмотрения Министерством отчетных документов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200" kern="1200" dirty="0">
            <a:effectLst/>
            <a:latin typeface="Candara"/>
            <a:ea typeface="+mn-ea"/>
            <a:cs typeface="+mn-cs"/>
          </a:endParaRPr>
        </a:p>
      </dsp:txBody>
      <dsp:txXfrm>
        <a:off x="237857" y="141874"/>
        <a:ext cx="2581019" cy="336195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4FFDC1-6D47-4B06-877F-53E4D88322DD}">
      <dsp:nvSpPr>
        <dsp:cNvPr id="0" name=""/>
        <dsp:cNvSpPr/>
      </dsp:nvSpPr>
      <dsp:spPr>
        <a:xfrm>
          <a:off x="-6528327" y="-993514"/>
          <a:ext cx="7731883" cy="7731883"/>
        </a:xfrm>
        <a:prstGeom prst="blockArc">
          <a:avLst>
            <a:gd name="adj1" fmla="val 18900000"/>
            <a:gd name="adj2" fmla="val 2700000"/>
            <a:gd name="adj3" fmla="val 279"/>
          </a:avLst>
        </a:pr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C761C4-9AC2-430F-A823-3651AD127CC7}">
      <dsp:nvSpPr>
        <dsp:cNvPr id="0" name=""/>
        <dsp:cNvSpPr/>
      </dsp:nvSpPr>
      <dsp:spPr>
        <a:xfrm>
          <a:off x="507555" y="247844"/>
          <a:ext cx="7371294" cy="94052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018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Законодательного Собрания Свердловской области и исполнительных органов государственной власти Свердловской области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07555" y="247844"/>
        <a:ext cx="7371294" cy="940525"/>
      </dsp:txXfrm>
    </dsp:sp>
    <dsp:sp modelId="{9CB94770-3B49-4E29-9642-60E3DE5423E0}">
      <dsp:nvSpPr>
        <dsp:cNvPr id="0" name=""/>
        <dsp:cNvSpPr/>
      </dsp:nvSpPr>
      <dsp:spPr>
        <a:xfrm>
          <a:off x="58595" y="269146"/>
          <a:ext cx="897920" cy="8979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A67E93-7818-4A99-B2D3-2C8B73FF997F}">
      <dsp:nvSpPr>
        <dsp:cNvPr id="0" name=""/>
        <dsp:cNvSpPr/>
      </dsp:nvSpPr>
      <dsp:spPr>
        <a:xfrm>
          <a:off x="1022294" y="1436098"/>
          <a:ext cx="6856555" cy="71833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018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Общественной палаты Свердловской области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022294" y="1436098"/>
        <a:ext cx="6856555" cy="718336"/>
      </dsp:txXfrm>
    </dsp:sp>
    <dsp:sp modelId="{C6817828-49C4-46FA-BFAC-7DA16E97AD33}">
      <dsp:nvSpPr>
        <dsp:cNvPr id="0" name=""/>
        <dsp:cNvSpPr/>
      </dsp:nvSpPr>
      <dsp:spPr>
        <a:xfrm>
          <a:off x="573334" y="1346306"/>
          <a:ext cx="897920" cy="8979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A1F99B-393F-4DD7-9B6F-F564A2462377}">
      <dsp:nvSpPr>
        <dsp:cNvPr id="0" name=""/>
        <dsp:cNvSpPr/>
      </dsp:nvSpPr>
      <dsp:spPr>
        <a:xfrm>
          <a:off x="1059067" y="2431576"/>
          <a:ext cx="6827787" cy="71833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018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Коммерческих организаций, осуществляющих благотворительную деятельность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059067" y="2431576"/>
        <a:ext cx="6827787" cy="718336"/>
      </dsp:txXfrm>
    </dsp:sp>
    <dsp:sp modelId="{5B4B5178-8594-4E01-9DFE-7564C9A5072E}">
      <dsp:nvSpPr>
        <dsp:cNvPr id="0" name=""/>
        <dsp:cNvSpPr/>
      </dsp:nvSpPr>
      <dsp:spPr>
        <a:xfrm>
          <a:off x="731317" y="2423466"/>
          <a:ext cx="897920" cy="8979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576315-8113-4BEB-AA80-43DF0D19BE7F}">
      <dsp:nvSpPr>
        <dsp:cNvPr id="0" name=""/>
        <dsp:cNvSpPr/>
      </dsp:nvSpPr>
      <dsp:spPr>
        <a:xfrm>
          <a:off x="1168201" y="3397987"/>
          <a:ext cx="6712979" cy="11135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018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НКО, деятельность которых направлена на решение социальных проблем, развитие гражданского общества, при условии, что организации не претендуют на предоставление субсидии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168201" y="3397987"/>
        <a:ext cx="6712979" cy="1113515"/>
      </dsp:txXfrm>
    </dsp:sp>
    <dsp:sp modelId="{C7E95FC6-8BCA-45ED-9C5B-7989DD7C5828}">
      <dsp:nvSpPr>
        <dsp:cNvPr id="0" name=""/>
        <dsp:cNvSpPr/>
      </dsp:nvSpPr>
      <dsp:spPr>
        <a:xfrm>
          <a:off x="573334" y="3500626"/>
          <a:ext cx="897920" cy="8979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5B5310-2816-413F-B68C-A96EC2C15A5A}">
      <dsp:nvSpPr>
        <dsp:cNvPr id="0" name=""/>
        <dsp:cNvSpPr/>
      </dsp:nvSpPr>
      <dsp:spPr>
        <a:xfrm>
          <a:off x="507555" y="4667578"/>
          <a:ext cx="7371294" cy="71833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018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Средств массовой информации</a:t>
          </a:r>
          <a:endParaRPr lang="ru-RU" sz="20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07555" y="4667578"/>
        <a:ext cx="7371294" cy="718336"/>
      </dsp:txXfrm>
    </dsp:sp>
    <dsp:sp modelId="{0F1C4E38-0AA3-4156-9F0C-EFBC4A4C55F9}">
      <dsp:nvSpPr>
        <dsp:cNvPr id="0" name=""/>
        <dsp:cNvSpPr/>
      </dsp:nvSpPr>
      <dsp:spPr>
        <a:xfrm>
          <a:off x="58595" y="4577786"/>
          <a:ext cx="897920" cy="8979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8271FE-9F39-4B2B-97E2-225AF12136C4}">
      <dsp:nvSpPr>
        <dsp:cNvPr id="0" name=""/>
        <dsp:cNvSpPr/>
      </dsp:nvSpPr>
      <dsp:spPr>
        <a:xfrm>
          <a:off x="0" y="37573"/>
          <a:ext cx="7838769" cy="106287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i="0" u="none" strike="noStrike" kern="1200" cap="none" spc="0" normalizeH="0" baseline="0" noProof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документов в течение срока, </a:t>
          </a: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указанного в объявлении о проведении конкурса</a:t>
          </a:r>
          <a:endParaRPr lang="ru-RU" sz="200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1885" y="89458"/>
        <a:ext cx="7734999" cy="959101"/>
      </dsp:txXfrm>
    </dsp:sp>
    <dsp:sp modelId="{3328F32D-59A0-41E3-96D1-BB8EAE95E7DD}">
      <dsp:nvSpPr>
        <dsp:cNvPr id="0" name=""/>
        <dsp:cNvSpPr/>
      </dsp:nvSpPr>
      <dsp:spPr>
        <a:xfrm>
          <a:off x="0" y="1100445"/>
          <a:ext cx="7838769" cy="281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kern="120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1100445"/>
        <a:ext cx="7838769" cy="281520"/>
      </dsp:txXfrm>
    </dsp:sp>
    <dsp:sp modelId="{19DF60C7-D083-4A74-A2CF-D9D58FA9C5D3}">
      <dsp:nvSpPr>
        <dsp:cNvPr id="0" name=""/>
        <dsp:cNvSpPr/>
      </dsp:nvSpPr>
      <dsp:spPr>
        <a:xfrm>
          <a:off x="0" y="1381965"/>
          <a:ext cx="7838769" cy="106287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i="0" u="none" strike="noStrike" kern="1200" cap="none" spc="0" normalizeH="0" baseline="0" noProof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документов осуществляет</a:t>
          </a: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отдел стратегического развития и информационного обеспечения Министерства </a:t>
          </a:r>
          <a:endParaRPr lang="ru-RU" sz="200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1885" y="1433850"/>
        <a:ext cx="7734999" cy="959101"/>
      </dsp:txXfrm>
    </dsp:sp>
    <dsp:sp modelId="{CF0C64BF-CF3C-4F18-8C9E-D9D918C2101A}">
      <dsp:nvSpPr>
        <dsp:cNvPr id="0" name=""/>
        <dsp:cNvSpPr/>
      </dsp:nvSpPr>
      <dsp:spPr>
        <a:xfrm>
          <a:off x="0" y="2444837"/>
          <a:ext cx="7838769" cy="281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2444837"/>
        <a:ext cx="7838769" cy="281520"/>
      </dsp:txXfrm>
    </dsp:sp>
    <dsp:sp modelId="{3CCA613D-C238-4B29-8207-347EDD9B656B}">
      <dsp:nvSpPr>
        <dsp:cNvPr id="0" name=""/>
        <dsp:cNvSpPr/>
      </dsp:nvSpPr>
      <dsp:spPr>
        <a:xfrm>
          <a:off x="0" y="2726356"/>
          <a:ext cx="7838769" cy="106287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Документы для участия в конкурсе принимаются на бумажном носителе, прошитые и пронумерованные. Смета расходов дополнительно принимается в электронной форме</a:t>
          </a:r>
          <a:endParaRPr lang="ru-RU" sz="200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1885" y="2778241"/>
        <a:ext cx="7734999" cy="959101"/>
      </dsp:txXfrm>
    </dsp:sp>
    <dsp:sp modelId="{245FD940-04A8-497B-8B1E-6E9CA082940A}">
      <dsp:nvSpPr>
        <dsp:cNvPr id="0" name=""/>
        <dsp:cNvSpPr/>
      </dsp:nvSpPr>
      <dsp:spPr>
        <a:xfrm>
          <a:off x="0" y="3789228"/>
          <a:ext cx="7838769" cy="281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3789228"/>
        <a:ext cx="7838769" cy="281520"/>
      </dsp:txXfrm>
    </dsp:sp>
    <dsp:sp modelId="{220FCCDB-ABFF-4DEF-915D-BBFDA9F4A795}">
      <dsp:nvSpPr>
        <dsp:cNvPr id="0" name=""/>
        <dsp:cNvSpPr/>
      </dsp:nvSpPr>
      <dsp:spPr>
        <a:xfrm>
          <a:off x="0" y="4070748"/>
          <a:ext cx="7838769" cy="106287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i="0" u="none" strike="noStrike" kern="1200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 регистрации в журнале учета указываются дата </a:t>
          </a:r>
          <a:br>
            <a:rPr kumimoji="0" lang="ru-RU" sz="2000" b="1" i="0" u="none" strike="noStrike" kern="1200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kumimoji="0" lang="ru-RU" sz="2000" b="1" i="0" u="none" strike="noStrike" kern="1200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 время приема документов</a:t>
          </a:r>
          <a:endParaRPr lang="ru-RU" sz="200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1885" y="4122633"/>
        <a:ext cx="7734999" cy="959101"/>
      </dsp:txXfrm>
    </dsp:sp>
    <dsp:sp modelId="{0C92BA8C-A289-4D84-9CBB-9C854F965311}">
      <dsp:nvSpPr>
        <dsp:cNvPr id="0" name=""/>
        <dsp:cNvSpPr/>
      </dsp:nvSpPr>
      <dsp:spPr>
        <a:xfrm>
          <a:off x="0" y="5133620"/>
          <a:ext cx="7838769" cy="281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5133620"/>
        <a:ext cx="7838769" cy="28152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9C272D-41AE-41BE-A556-D17D92C70251}">
      <dsp:nvSpPr>
        <dsp:cNvPr id="0" name=""/>
        <dsp:cNvSpPr/>
      </dsp:nvSpPr>
      <dsp:spPr>
        <a:xfrm>
          <a:off x="0" y="2006"/>
          <a:ext cx="7838769" cy="13359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i="0" u="none" strike="noStrike" kern="1200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документов осуществляет</a:t>
          </a:r>
          <a:r>
            <a:rPr lang="ru-RU" sz="2000" b="1" i="0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отдел стратегического развития и информационного обеспечения Министерства </a:t>
          </a:r>
          <a:endParaRPr lang="ru-RU" sz="2000" b="1" i="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65218" y="67224"/>
        <a:ext cx="7708333" cy="1205557"/>
      </dsp:txXfrm>
    </dsp:sp>
    <dsp:sp modelId="{ED016D42-3733-4E0A-87F5-04DC0E539E6F}">
      <dsp:nvSpPr>
        <dsp:cNvPr id="0" name=""/>
        <dsp:cNvSpPr/>
      </dsp:nvSpPr>
      <dsp:spPr>
        <a:xfrm>
          <a:off x="0" y="1338000"/>
          <a:ext cx="783876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i="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1338000"/>
        <a:ext cx="7838769" cy="480240"/>
      </dsp:txXfrm>
    </dsp:sp>
    <dsp:sp modelId="{3CCA613D-C238-4B29-8207-347EDD9B656B}">
      <dsp:nvSpPr>
        <dsp:cNvPr id="0" name=""/>
        <dsp:cNvSpPr/>
      </dsp:nvSpPr>
      <dsp:spPr>
        <a:xfrm>
          <a:off x="0" y="1818240"/>
          <a:ext cx="7838769" cy="13359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Уточненная заявка и смета расходов принимаются от лица, уполномоченного действовать от имени организации без доверенности, или лица, действующего по доверенности от имени организации</a:t>
          </a:r>
          <a:endParaRPr lang="ru-RU" sz="2000" b="1" i="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65218" y="1883458"/>
        <a:ext cx="7708333" cy="1205557"/>
      </dsp:txXfrm>
    </dsp:sp>
    <dsp:sp modelId="{245FD940-04A8-497B-8B1E-6E9CA082940A}">
      <dsp:nvSpPr>
        <dsp:cNvPr id="0" name=""/>
        <dsp:cNvSpPr/>
      </dsp:nvSpPr>
      <dsp:spPr>
        <a:xfrm>
          <a:off x="0" y="3154233"/>
          <a:ext cx="783876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i="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3154233"/>
        <a:ext cx="7838769" cy="480240"/>
      </dsp:txXfrm>
    </dsp:sp>
    <dsp:sp modelId="{220FCCDB-ABFF-4DEF-915D-BBFDA9F4A795}">
      <dsp:nvSpPr>
        <dsp:cNvPr id="0" name=""/>
        <dsp:cNvSpPr/>
      </dsp:nvSpPr>
      <dsp:spPr>
        <a:xfrm>
          <a:off x="0" y="3634473"/>
          <a:ext cx="7838769" cy="13359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Уточненная заявка и смета расходов принимаются на бумажном носителе и в электронной форме</a:t>
          </a:r>
          <a:endParaRPr lang="ru-RU" sz="2000" b="1" i="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65218" y="3699691"/>
        <a:ext cx="7708333" cy="1205557"/>
      </dsp:txXfrm>
    </dsp:sp>
    <dsp:sp modelId="{0C92BA8C-A289-4D84-9CBB-9C854F965311}">
      <dsp:nvSpPr>
        <dsp:cNvPr id="0" name=""/>
        <dsp:cNvSpPr/>
      </dsp:nvSpPr>
      <dsp:spPr>
        <a:xfrm>
          <a:off x="0" y="4970467"/>
          <a:ext cx="783876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i="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4970467"/>
        <a:ext cx="7838769" cy="48024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9C272D-41AE-41BE-A556-D17D92C70251}">
      <dsp:nvSpPr>
        <dsp:cNvPr id="0" name=""/>
        <dsp:cNvSpPr/>
      </dsp:nvSpPr>
      <dsp:spPr>
        <a:xfrm>
          <a:off x="0" y="3205"/>
          <a:ext cx="7838769" cy="79399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i="0" u="none" strike="noStrike" kern="1200" cap="none" spc="0" normalizeH="0" baseline="0" noProof="0" dirty="0" smtClean="0">
              <a:ln/>
              <a:effectLst/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Прием документов осуществляет</a:t>
          </a:r>
          <a:r>
            <a:rPr lang="ru-RU" sz="2000" b="1" i="0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отдел стратегического развития и информационного обеспечения Министерства </a:t>
          </a:r>
          <a:endParaRPr lang="ru-RU" sz="2000" b="1" i="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38760" y="41965"/>
        <a:ext cx="7761249" cy="716477"/>
      </dsp:txXfrm>
    </dsp:sp>
    <dsp:sp modelId="{ED016D42-3733-4E0A-87F5-04DC0E539E6F}">
      <dsp:nvSpPr>
        <dsp:cNvPr id="0" name=""/>
        <dsp:cNvSpPr/>
      </dsp:nvSpPr>
      <dsp:spPr>
        <a:xfrm>
          <a:off x="0" y="797202"/>
          <a:ext cx="7838769" cy="234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i="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797202"/>
        <a:ext cx="7838769" cy="23492"/>
      </dsp:txXfrm>
    </dsp:sp>
    <dsp:sp modelId="{3CCA613D-C238-4B29-8207-347EDD9B656B}">
      <dsp:nvSpPr>
        <dsp:cNvPr id="0" name=""/>
        <dsp:cNvSpPr/>
      </dsp:nvSpPr>
      <dsp:spPr>
        <a:xfrm>
          <a:off x="0" y="820694"/>
          <a:ext cx="7838769" cy="103964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Отчетные документы принимаются от лица, уполномоченного действовать от имени организации без доверенности, или лица, действующего по доверенности от имени организации</a:t>
          </a:r>
          <a:endParaRPr lang="ru-RU" sz="2000" b="1" i="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0751" y="871445"/>
        <a:ext cx="7737267" cy="938141"/>
      </dsp:txXfrm>
    </dsp:sp>
    <dsp:sp modelId="{245FD940-04A8-497B-8B1E-6E9CA082940A}">
      <dsp:nvSpPr>
        <dsp:cNvPr id="0" name=""/>
        <dsp:cNvSpPr/>
      </dsp:nvSpPr>
      <dsp:spPr>
        <a:xfrm>
          <a:off x="0" y="1860338"/>
          <a:ext cx="7838769" cy="234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i="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1860338"/>
        <a:ext cx="7838769" cy="23492"/>
      </dsp:txXfrm>
    </dsp:sp>
    <dsp:sp modelId="{220FCCDB-ABFF-4DEF-915D-BBFDA9F4A795}">
      <dsp:nvSpPr>
        <dsp:cNvPr id="0" name=""/>
        <dsp:cNvSpPr/>
      </dsp:nvSpPr>
      <dsp:spPr>
        <a:xfrm>
          <a:off x="0" y="1883830"/>
          <a:ext cx="7838769" cy="19860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 отчету о мероприятиях прилагается пояснительная записка, </a:t>
          </a:r>
          <a:b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а также фото, и (или) видеоматериалы, экземпляры полиграфической продукции, копии материалов (отзывов) </a:t>
          </a:r>
          <a:b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 реализации проекта, публикации в СМИ. К отчету </a:t>
          </a:r>
          <a:b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 использовании субсидии прилагаются копии первичных учетных документов, справок, расчетов, подтверждающих произведенные расходы</a:t>
          </a:r>
          <a:endParaRPr lang="ru-RU" sz="2000" b="1" i="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96951" y="1980781"/>
        <a:ext cx="7644867" cy="1792144"/>
      </dsp:txXfrm>
    </dsp:sp>
    <dsp:sp modelId="{0C92BA8C-A289-4D84-9CBB-9C854F965311}">
      <dsp:nvSpPr>
        <dsp:cNvPr id="0" name=""/>
        <dsp:cNvSpPr/>
      </dsp:nvSpPr>
      <dsp:spPr>
        <a:xfrm>
          <a:off x="0" y="3869877"/>
          <a:ext cx="7838769" cy="234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i="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3869877"/>
        <a:ext cx="7838769" cy="23492"/>
      </dsp:txXfrm>
    </dsp:sp>
    <dsp:sp modelId="{E55976F6-FB4C-413D-90EB-469BC93AC0C9}">
      <dsp:nvSpPr>
        <dsp:cNvPr id="0" name=""/>
        <dsp:cNvSpPr/>
      </dsp:nvSpPr>
      <dsp:spPr>
        <a:xfrm>
          <a:off x="0" y="3893369"/>
          <a:ext cx="7838769" cy="125354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Отчетные документы принимаются на бумажном носителе, прошитые и пронумерованные, с сопроводительным письмом, </a:t>
          </a:r>
          <a:b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котором указывается перечень (опись) отчетных документов и количество листов</a:t>
          </a:r>
          <a:endParaRPr lang="ru-RU" sz="2000" b="1" i="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61193" y="3954562"/>
        <a:ext cx="7716383" cy="1131155"/>
      </dsp:txXfrm>
    </dsp:sp>
    <dsp:sp modelId="{BB8D6AF8-A5CC-4818-90AF-4B5B57695E2E}">
      <dsp:nvSpPr>
        <dsp:cNvPr id="0" name=""/>
        <dsp:cNvSpPr/>
      </dsp:nvSpPr>
      <dsp:spPr>
        <a:xfrm>
          <a:off x="0" y="5146911"/>
          <a:ext cx="7838769" cy="234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881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i="0" kern="1200" dirty="0">
            <a:solidFill>
              <a:schemeClr val="tx1"/>
            </a:solidFill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5146911"/>
        <a:ext cx="7838769" cy="23492"/>
      </dsp:txXfrm>
    </dsp:sp>
    <dsp:sp modelId="{59EDCDD4-71DF-4149-B501-4D136F27EC37}">
      <dsp:nvSpPr>
        <dsp:cNvPr id="0" name=""/>
        <dsp:cNvSpPr/>
      </dsp:nvSpPr>
      <dsp:spPr>
        <a:xfrm>
          <a:off x="0" y="5170404"/>
          <a:ext cx="7838769" cy="7756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Осуществляется </a:t>
          </a:r>
          <a:r>
            <a:rPr kumimoji="0" lang="ru-RU" sz="2000" b="1" i="0" u="none" strike="noStrike" kern="1200" cap="none" spc="0" normalizeH="0" noProof="0" dirty="0" smtClean="0">
              <a:ln/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регистрация отчетных документов </a:t>
          </a:r>
          <a:r>
            <a:rPr kumimoji="0" lang="ru-RU" sz="2000" b="1" i="0" u="none" strike="noStrike" kern="1200" cap="none" spc="0" normalizeH="0" baseline="0" noProof="0" dirty="0" smtClean="0">
              <a:ln/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журнале учета</a:t>
          </a:r>
          <a:endParaRPr lang="ru-RU" sz="2000" b="1" i="0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37865" y="5208269"/>
        <a:ext cx="7763039" cy="69994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C9F508-DB9F-4EAA-BE6C-48693A827FBE}">
      <dsp:nvSpPr>
        <dsp:cNvPr id="0" name=""/>
        <dsp:cNvSpPr/>
      </dsp:nvSpPr>
      <dsp:spPr>
        <a:xfrm>
          <a:off x="-6122093" y="-927138"/>
          <a:ext cx="7213224" cy="7213224"/>
        </a:xfrm>
        <a:prstGeom prst="blockArc">
          <a:avLst>
            <a:gd name="adj1" fmla="val 18900000"/>
            <a:gd name="adj2" fmla="val 2700000"/>
            <a:gd name="adj3" fmla="val 299"/>
          </a:avLst>
        </a:pr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A1EF2A-37D9-4E43-80F5-602DCB1ACDBE}">
      <dsp:nvSpPr>
        <dsp:cNvPr id="0" name=""/>
        <dsp:cNvSpPr/>
      </dsp:nvSpPr>
      <dsp:spPr>
        <a:xfrm>
          <a:off x="491195" y="170671"/>
          <a:ext cx="7501692" cy="8244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4384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Официальный сайт Министерства в информационно-телекоммуникационной сети «Интернет» </a:t>
          </a:r>
          <a:r>
            <a:rPr lang="en-US" sz="2000" b="1" kern="1200" noProof="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1"/>
            </a:rPr>
            <a:t>http://msp.midural.ru/</a:t>
          </a:r>
          <a:endParaRPr lang="ru-RU" sz="2000" b="1" kern="1200" dirty="0">
            <a:effectLst>
              <a:outerShdw blurRad="38100" dist="38100" dir="2700000" algn="tl">
                <a:srgbClr val="FFFFFF"/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91195" y="170671"/>
        <a:ext cx="7501692" cy="824420"/>
      </dsp:txXfrm>
    </dsp:sp>
    <dsp:sp modelId="{8C4D6F67-95E6-4DE3-8FE7-7CDFEC5441EA}">
      <dsp:nvSpPr>
        <dsp:cNvPr id="0" name=""/>
        <dsp:cNvSpPr/>
      </dsp:nvSpPr>
      <dsp:spPr>
        <a:xfrm>
          <a:off x="9333" y="140390"/>
          <a:ext cx="1030525" cy="10305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519A4F-BA20-4A4A-BEE3-342850F268A9}">
      <dsp:nvSpPr>
        <dsp:cNvPr id="0" name=""/>
        <dsp:cNvSpPr/>
      </dsp:nvSpPr>
      <dsp:spPr>
        <a:xfrm>
          <a:off x="886037" y="1137856"/>
          <a:ext cx="7091426" cy="146598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4384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Официальный сайт Общественной палаты Свердловской области в информационно-телекоммуникационной сети «Интернет»</a:t>
          </a:r>
          <a:r>
            <a:rPr lang="en-US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</a:t>
          </a:r>
          <a:r>
            <a:rPr lang="en-US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2"/>
            </a:rPr>
            <a:t>http://www.opso66.ru/obshchestvennym-organizatsiyam/regionalnye-granty-nko.html</a:t>
          </a: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2"/>
            </a:rPr>
            <a:t>/</a:t>
          </a:r>
          <a:endParaRPr lang="ru-RU" sz="2000" b="1" kern="1200" dirty="0">
            <a:effectLst>
              <a:outerShdw blurRad="38100" dist="38100" dir="2700000" algn="tl">
                <a:srgbClr val="FFFFFF"/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886037" y="1137856"/>
        <a:ext cx="7091426" cy="1465984"/>
      </dsp:txXfrm>
    </dsp:sp>
    <dsp:sp modelId="{89149D34-562A-43FF-8D1E-3CDFF33BEE3E}">
      <dsp:nvSpPr>
        <dsp:cNvPr id="0" name=""/>
        <dsp:cNvSpPr/>
      </dsp:nvSpPr>
      <dsp:spPr>
        <a:xfrm>
          <a:off x="441379" y="1361602"/>
          <a:ext cx="1030525" cy="10305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7E435E-81E2-454D-B031-90F3A6431123}">
      <dsp:nvSpPr>
        <dsp:cNvPr id="0" name=""/>
        <dsp:cNvSpPr/>
      </dsp:nvSpPr>
      <dsp:spPr>
        <a:xfrm>
          <a:off x="936111" y="2794043"/>
          <a:ext cx="7029723" cy="8244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4384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Публичная страница Министерства в социальной сети «</a:t>
          </a:r>
          <a:r>
            <a:rPr lang="ru-RU" sz="2000" b="1" kern="1200" dirty="0" err="1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Вконтакте</a:t>
          </a:r>
          <a:r>
            <a:rPr lang="ru-RU" sz="2000" b="1" kern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» </a:t>
          </a:r>
          <a:r>
            <a:rPr lang="ru-RU" sz="2000" b="1" kern="1200" dirty="0" smtClean="0"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3"/>
            </a:rPr>
            <a:t>https://vk.com/id511445456</a:t>
          </a:r>
          <a:endParaRPr lang="ru-RU" sz="2000" b="1" kern="1200" dirty="0">
            <a:effectLst>
              <a:outerShdw blurRad="38100" dist="38100" dir="2700000" algn="tl">
                <a:srgbClr val="FFFFFF"/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936111" y="2794043"/>
        <a:ext cx="7029723" cy="824420"/>
      </dsp:txXfrm>
    </dsp:sp>
    <dsp:sp modelId="{53B980E4-D084-4929-8171-CB4F0629AA5C}">
      <dsp:nvSpPr>
        <dsp:cNvPr id="0" name=""/>
        <dsp:cNvSpPr/>
      </dsp:nvSpPr>
      <dsp:spPr>
        <a:xfrm>
          <a:off x="432052" y="2722038"/>
          <a:ext cx="1030525" cy="10305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EB439C-09B1-46F8-9895-CC1F556CEC98}">
      <dsp:nvSpPr>
        <dsp:cNvPr id="0" name=""/>
        <dsp:cNvSpPr/>
      </dsp:nvSpPr>
      <dsp:spPr>
        <a:xfrm>
          <a:off x="648045" y="3810537"/>
          <a:ext cx="7313373" cy="130642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4384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Публичная страница Министерства </a:t>
          </a:r>
          <a:r>
            <a:rPr lang="ru-RU" sz="2000" b="1" kern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экономики и территориального развития Свердловской области в </a:t>
          </a:r>
          <a:r>
            <a:rPr lang="ru-RU" sz="2000" b="1" kern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социальной сети «</a:t>
          </a:r>
          <a:r>
            <a:rPr lang="ru-RU" sz="2000" b="1" kern="1200" dirty="0" err="1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Вконтакте</a:t>
          </a:r>
          <a:r>
            <a:rPr lang="ru-RU" sz="2000" b="1" kern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»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4"/>
            </a:rPr>
            <a:t>https://</a:t>
          </a:r>
          <a:r>
            <a:rPr lang="en-US" sz="2000" b="1" kern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xmlns:r="http://schemas.openxmlformats.org/officeDocument/2006/relationships" r:id="rId4"/>
            </a:rPr>
            <a:t>vk.com/public190177429</a:t>
          </a:r>
          <a:endParaRPr lang="ru-RU" sz="2000" b="1" kern="1200" dirty="0" smtClean="0">
            <a:solidFill>
              <a:srgbClr val="000000"/>
            </a:solidFill>
            <a:effectLst>
              <a:outerShdw blurRad="38100" dist="38100" dir="2700000" algn="tl">
                <a:srgbClr val="FFFFFF"/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648045" y="3810537"/>
        <a:ext cx="7313373" cy="1306426"/>
      </dsp:txXfrm>
    </dsp:sp>
    <dsp:sp modelId="{251203D0-395A-4F5B-9F94-686712C7F18D}">
      <dsp:nvSpPr>
        <dsp:cNvPr id="0" name=""/>
        <dsp:cNvSpPr/>
      </dsp:nvSpPr>
      <dsp:spPr>
        <a:xfrm>
          <a:off x="72009" y="3913437"/>
          <a:ext cx="1030525" cy="10331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899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0712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3770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7143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765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313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814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501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72604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425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4316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5ED99577-3F49-4A71-96F0-D961EF26EAFF}" type="datetime1">
              <a:rPr lang="ru-RU" smtClean="0"/>
              <a:t>26.08.2020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1E26-3225-4F3C-B2DF-DECA9748EC11}" type="datetime1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26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5FF77-9E38-43F6-81A4-E065B12F3A5F}" type="datetime1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130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439E-E159-47C4-A6C2-0B361286332D}" type="datetime1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43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3082F-C16A-4725-BB27-CD1684037264}" type="datetime1">
              <a:rPr lang="ru-RU" smtClean="0"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291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0FC3-50A1-4F45-A535-8D88A721F885}" type="datetime1">
              <a:rPr lang="ru-RU" smtClean="0"/>
              <a:t>26.08.2020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072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E81CB-F0D9-4E7B-8C58-D75CCE391E0C}" type="datetime1">
              <a:rPr lang="ru-RU" smtClean="0"/>
              <a:t>26.08.2020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859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6588-76F5-4DD3-9CB7-1C6B7ED9DDC7}" type="datetime1">
              <a:rPr lang="ru-RU" smtClean="0"/>
              <a:t>26.08.2020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848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2B0BF-DD19-4B61-ABA0-3DB2F84F5638}" type="datetime1">
              <a:rPr lang="ru-RU" smtClean="0"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379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D5583-F38F-4B36-A55D-64239E25E3AF}" type="datetime1">
              <a:rPr lang="ru-RU" smtClean="0"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814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AD6DB-B0E2-4A81-82C2-4301FEDA3211}" type="datetime1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6089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FD17-B06E-4CD3-8BFB-9C5AEC013211}" type="datetime1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1435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5ABBB-0CF8-47D2-A4CD-39BD4E5B193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018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69E2B-792F-46B1-8D9B-A3DB1B7ECEC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11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9CED2-6B9F-4993-915B-7A921318B2C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7482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24094-86FF-4C2B-977E-79F868A73B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2964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C349-0370-4644-8F7D-50E9E7D7D0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3567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AF387-95A0-485B-B61C-34FED7338E6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4138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6E05-5FF7-4244-AAEB-1D8D8D4F2E7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0616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115DA-4078-45E7-A6D8-306E021B948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891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2C6A-A259-488E-8459-6DFA5D70CCC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4038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A745-A726-406B-B393-688E2A8FC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775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0E282-C231-4771-AC03-923D7D81A32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6322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57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8564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88738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18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967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0431274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9384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5ABBB-0CF8-47D2-A4CD-39BD4E5B193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6621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69E2B-792F-46B1-8D9B-A3DB1B7ECEC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1544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9CED2-6B9F-4993-915B-7A921318B2C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9718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24094-86FF-4C2B-977E-79F868A73B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0972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C349-0370-4644-8F7D-50E9E7D7D0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7843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AF387-95A0-485B-B61C-34FED7338E6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1119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6E05-5FF7-4244-AAEB-1D8D8D4F2E7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9754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115DA-4078-45E7-A6D8-306E021B948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74119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2C6A-A259-488E-8459-6DFA5D70CCC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73724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A745-A726-406B-B393-688E2A8FC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8486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0E282-C231-4771-AC03-923D7D81A32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556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Relationship Id="rId9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36B55-D49F-41FF-A7FC-EB04093D11C3}" type="datetime1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51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7DA18-B0CE-40B3-8A51-786119A111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454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015014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7DA18-B0CE-40B3-8A51-786119A111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26.08.2020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51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hf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8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8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msp.midural.ru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msp.midural.ru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msp.midural.ru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0"/>
            <a:ext cx="5589802" cy="4797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предоставлении 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из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областного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бюджета субсидии социально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ориентированным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некоммерческим организациям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5572140"/>
            <a:ext cx="507893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Главный</a:t>
            </a:r>
            <a:r>
              <a:rPr kumimoji="0" lang="ru-RU" sz="1700" b="0" i="1" u="none" strike="noStrike" kern="1200" cap="none" spc="0" normalizeH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специалист отдела стратегического развития и информационного обеспечения </a:t>
            </a:r>
            <a:r>
              <a:rPr kumimoji="0" lang="ru-RU" sz="1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  <a:endParaRPr kumimoji="0" lang="ru-RU" sz="1700" b="0" i="1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4929198"/>
            <a:ext cx="4857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Елена Викторовна Ёлкина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44208" y="5879916"/>
            <a:ext cx="22145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Екатеринбург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август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2020 года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04248" y="6257013"/>
            <a:ext cx="2133600" cy="453900"/>
          </a:xfrm>
        </p:spPr>
        <p:txBody>
          <a:bodyPr/>
          <a:lstStyle/>
          <a:p>
            <a:r>
              <a:rPr lang="ru-RU" dirty="0" smtClean="0"/>
              <a:t>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439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35883" y="636477"/>
            <a:ext cx="69847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63875" y="0"/>
            <a:ext cx="7608338" cy="5592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Нормативно-правовая база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726088423"/>
              </p:ext>
            </p:extLst>
          </p:nvPr>
        </p:nvGraphicFramePr>
        <p:xfrm>
          <a:off x="1115616" y="764703"/>
          <a:ext cx="7920880" cy="5956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122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50742" y="1047938"/>
            <a:ext cx="7597879" cy="14064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15616" y="64593"/>
            <a:ext cx="8028384" cy="85815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Положения новой редакции порядка, утвержденного постановлением Правительства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Свердловской области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12.01.2015 № 5-ПП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(изменения)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42831211"/>
              </p:ext>
            </p:extLst>
          </p:nvPr>
        </p:nvGraphicFramePr>
        <p:xfrm>
          <a:off x="1043608" y="1187194"/>
          <a:ext cx="7992888" cy="560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5199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088382" y="438373"/>
            <a:ext cx="7827096" cy="19564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Условия и требования к участникам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конкурса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9" name="Скругленный прямоугольник 4"/>
          <p:cNvSpPr txBox="1">
            <a:spLocks/>
          </p:cNvSpPr>
          <p:nvPr/>
        </p:nvSpPr>
        <p:spPr>
          <a:xfrm>
            <a:off x="1088872" y="525408"/>
            <a:ext cx="7947624" cy="959376"/>
          </a:xfrm>
          <a:prstGeom prst="roundRect">
            <a:avLst/>
          </a:prstGeom>
          <a:solidFill>
            <a:srgbClr val="D7EC9C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ts val="0"/>
              </a:spcBef>
              <a:buClr>
                <a:srgbClr val="31B6FD"/>
              </a:buClr>
              <a:buNone/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Осуществляет на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территории Свердловской области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виды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деятельности, предусмотренные </a:t>
            </a:r>
            <a:r>
              <a:rPr lang="ru-RU" sz="2000" b="1" kern="0" dirty="0" err="1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пп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 1 п.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ст.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311 Федерального закона от 12 января 1996 года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№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7-ФЗ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6" name="Скругленный прямоугольник 4"/>
          <p:cNvSpPr/>
          <p:nvPr/>
        </p:nvSpPr>
        <p:spPr>
          <a:xfrm>
            <a:off x="1088872" y="2880883"/>
            <a:ext cx="7947624" cy="692133"/>
          </a:xfrm>
          <a:prstGeom prst="roundRect">
            <a:avLst/>
          </a:prstGeom>
          <a:solidFill>
            <a:srgbClr val="FFFFC5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ru-RU" sz="20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 является </a:t>
            </a:r>
            <a:r>
              <a:rPr lang="ru-RU" sz="2000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некоммерческой организацией, выполняющей функции иностранного агента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Скругленный прямоугольник 4"/>
          <p:cNvSpPr/>
          <p:nvPr/>
        </p:nvSpPr>
        <p:spPr>
          <a:xfrm>
            <a:off x="1056671" y="3633740"/>
            <a:ext cx="8001603" cy="949302"/>
          </a:xfrm>
          <a:prstGeom prst="roundRect">
            <a:avLst/>
          </a:prstGeom>
          <a:solidFill>
            <a:srgbClr val="FFFFC5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Отсутствуют неисполненные в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установленный срок обязательства по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соглашениям, по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возврату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субсидии, в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соответствии с пунктами 26, 28 и 30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Порядка 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4" name="Скругленный прямоугольник 4"/>
          <p:cNvSpPr/>
          <p:nvPr/>
        </p:nvSpPr>
        <p:spPr>
          <a:xfrm>
            <a:off x="1088872" y="1552255"/>
            <a:ext cx="7947624" cy="1199459"/>
          </a:xfrm>
          <a:prstGeom prst="roundRect">
            <a:avLst/>
          </a:prstGeom>
          <a:solidFill>
            <a:srgbClr val="D7EC9C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 является </a:t>
            </a:r>
            <a:r>
              <a:rPr lang="ru-RU" sz="2000" b="1" kern="0" dirty="0" err="1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госкорпорацией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госкомпанией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государственным и муниципальным учреждением, религиозной организацией, политической партией,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объединением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союзом политических </a:t>
            </a:r>
            <a:r>
              <a:rPr lang="ru-RU" sz="2000" b="1" kern="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партий</a:t>
            </a:r>
          </a:p>
        </p:txBody>
      </p:sp>
      <p:sp>
        <p:nvSpPr>
          <p:cNvPr id="20" name="Скругленный прямоугольник 4"/>
          <p:cNvSpPr/>
          <p:nvPr/>
        </p:nvSpPr>
        <p:spPr>
          <a:xfrm>
            <a:off x="1067560" y="4634416"/>
            <a:ext cx="7979824" cy="1444261"/>
          </a:xfrm>
          <a:prstGeom prst="roundRect">
            <a:avLst/>
          </a:prstGeom>
          <a:solidFill>
            <a:srgbClr val="FFFFC5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Включена в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реестр негосударственных организаций, осуществляющих комплексную реабилитацию и </a:t>
            </a:r>
            <a:r>
              <a:rPr lang="ru-RU" sz="2000" b="1" kern="0" dirty="0" err="1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ресоциализацию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лиц, потребляющих наркотические средства или психотропные вещества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без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назначения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врача (по приказу Минздрава СО),  (по направлению пп.5 п.2 Порядка) 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1" name="Скругленный прямоугольник 4"/>
          <p:cNvSpPr/>
          <p:nvPr/>
        </p:nvSpPr>
        <p:spPr>
          <a:xfrm>
            <a:off x="1056672" y="6140735"/>
            <a:ext cx="8001602" cy="608084"/>
          </a:xfrm>
          <a:prstGeom prst="roundRect">
            <a:avLst/>
          </a:prstGeom>
          <a:solidFill>
            <a:srgbClr val="FFFFC5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Отсутствуют вступившие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законную силу решения судебных органов о взыскании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субсидии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76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12982" y="1143160"/>
            <a:ext cx="7751506" cy="895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203879" y="0"/>
            <a:ext cx="7848872" cy="1061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Условия и требования к участникам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конкурса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первое число месяца, в котором поданы документы для участия в конкурсе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00215450"/>
              </p:ext>
            </p:extLst>
          </p:nvPr>
        </p:nvGraphicFramePr>
        <p:xfrm>
          <a:off x="1043609" y="1233584"/>
          <a:ext cx="8009142" cy="556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2765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0" y="5679297"/>
            <a:ext cx="267893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ru-RU" sz="135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194486" y="908720"/>
            <a:ext cx="777000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94486" y="0"/>
            <a:ext cx="7949513" cy="78459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defTabSz="685800">
              <a:spcBef>
                <a:spcPct val="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Комиссия по рассмотрению вопросов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предоставления </a:t>
            </a:r>
            <a:b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субсидий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 НКО </a:t>
            </a:r>
          </a:p>
        </p:txBody>
      </p:sp>
      <p:graphicFrame>
        <p:nvGraphicFramePr>
          <p:cNvPr id="14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7165609"/>
              </p:ext>
            </p:extLst>
          </p:nvPr>
        </p:nvGraphicFramePr>
        <p:xfrm>
          <a:off x="1043608" y="1032845"/>
          <a:ext cx="7920880" cy="53746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35849C7-FDCE-4000-8094-3BC93EC70B71}" type="slidenum">
              <a:rPr lang="ru-R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6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2360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0" y="5679297"/>
            <a:ext cx="267893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ru-RU" sz="135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194486" y="908720"/>
            <a:ext cx="777000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94486" y="0"/>
            <a:ext cx="7949513" cy="78459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defTabSz="685800">
              <a:spcBef>
                <a:spcPct val="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Комиссия по рассмотрению вопросов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предоставления </a:t>
            </a:r>
            <a:b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субсидий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НКО</a:t>
            </a:r>
            <a:endParaRPr lang="ru-RU" sz="2400" b="1" dirty="0">
              <a:solidFill>
                <a:srgbClr val="C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35849C7-FDCE-4000-8094-3BC93EC70B71}" type="slidenum">
              <a:rPr lang="ru-R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7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184671872"/>
              </p:ext>
            </p:extLst>
          </p:nvPr>
        </p:nvGraphicFramePr>
        <p:xfrm>
          <a:off x="1097039" y="973647"/>
          <a:ext cx="7939457" cy="5747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31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92696"/>
            <a:ext cx="7186634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6429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685800">
              <a:spcBef>
                <a:spcPct val="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Комиссия по рассмотрению вопросов предоставления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субсидий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 НКО 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546917599"/>
              </p:ext>
            </p:extLst>
          </p:nvPr>
        </p:nvGraphicFramePr>
        <p:xfrm>
          <a:off x="1097039" y="765744"/>
          <a:ext cx="7939457" cy="51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28268" y="5950288"/>
            <a:ext cx="7386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400" b="1" kern="0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Баллы не </a:t>
            </a:r>
            <a:r>
              <a:rPr lang="ru-RU" sz="2400" b="1" kern="0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рассчитываются, </a:t>
            </a:r>
            <a:r>
              <a:rPr lang="ru-RU" sz="24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если на конкурс подана </a:t>
            </a:r>
            <a:r>
              <a:rPr lang="ru-RU" sz="2400" b="1" kern="0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только одна </a:t>
            </a:r>
            <a:r>
              <a:rPr lang="ru-RU" sz="24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заявка</a:t>
            </a:r>
            <a:endParaRPr lang="ru-RU" sz="2400" b="1" kern="0" dirty="0">
              <a:solidFill>
                <a:srgbClr val="FF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47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187624" y="1177415"/>
            <a:ext cx="6989145" cy="895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67010" y="-1"/>
            <a:ext cx="7976989" cy="1161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Положения новой редакции порядка, утвержденного постановлением Правительства Свердловской области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12.01.2015 № 5-ПП (изменения)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732320987"/>
              </p:ext>
            </p:extLst>
          </p:nvPr>
        </p:nvGraphicFramePr>
        <p:xfrm>
          <a:off x="1043608" y="1396999"/>
          <a:ext cx="7920880" cy="5324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6845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37038" y="620688"/>
            <a:ext cx="765544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315974" y="102175"/>
            <a:ext cx="73117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Направления расходования средств субсидии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96708641"/>
              </p:ext>
            </p:extLst>
          </p:nvPr>
        </p:nvGraphicFramePr>
        <p:xfrm>
          <a:off x="1115615" y="836712"/>
          <a:ext cx="7848873" cy="6021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7544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190824" y="747389"/>
            <a:ext cx="7752636" cy="12709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237038" y="-77253"/>
            <a:ext cx="731175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 счет предоставленной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субсидии </a:t>
            </a:r>
            <a:r>
              <a:rPr kumimoji="0" lang="ru-RU" sz="2800" b="1" i="0" u="sng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запрещается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осуществлять расходы: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82604475"/>
              </p:ext>
            </p:extLst>
          </p:nvPr>
        </p:nvGraphicFramePr>
        <p:xfrm>
          <a:off x="1043608" y="888345"/>
          <a:ext cx="7992888" cy="5910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157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36505" y="573462"/>
            <a:ext cx="7583967" cy="6825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253932" y="-34323"/>
            <a:ext cx="7104282" cy="6146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Уточненная заявка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Скругленный прямоугольник 4"/>
          <p:cNvSpPr/>
          <p:nvPr/>
        </p:nvSpPr>
        <p:spPr>
          <a:xfrm>
            <a:off x="1115617" y="3789040"/>
            <a:ext cx="7920880" cy="745551"/>
          </a:xfrm>
          <a:prstGeom prst="roundRect">
            <a:avLst/>
          </a:prstGeom>
          <a:solidFill>
            <a:srgbClr val="F0F1F4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Уточненная заявка (форма)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5" name="Скругленный прямоугольник 4"/>
          <p:cNvSpPr/>
          <p:nvPr/>
        </p:nvSpPr>
        <p:spPr>
          <a:xfrm>
            <a:off x="1115617" y="4955475"/>
            <a:ext cx="7920880" cy="1093898"/>
          </a:xfrm>
          <a:prstGeom prst="roundRect">
            <a:avLst/>
          </a:prstGeom>
          <a:solidFill>
            <a:srgbClr val="F0F1F4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Смета расходов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учетом внесенных в нее изменений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приложением пояснений о причинах перераспределения расходов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(форма)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7" name="Скругленный прямоугольник 4"/>
          <p:cNvSpPr/>
          <p:nvPr/>
        </p:nvSpPr>
        <p:spPr>
          <a:xfrm>
            <a:off x="1115617" y="821831"/>
            <a:ext cx="7920880" cy="2546325"/>
          </a:xfrm>
          <a:prstGeom prst="roundRect">
            <a:avLst/>
          </a:prstGeom>
          <a:solidFill>
            <a:srgbClr val="F0F1F4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lvl="0" algn="ctr">
              <a:defRPr/>
            </a:pPr>
            <a:r>
              <a:rPr lang="ru-RU" sz="2000" b="1" kern="0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необходимости </a:t>
            </a:r>
            <a:r>
              <a:rPr lang="ru-RU" sz="2000" b="1" kern="0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изменения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смете расходов объема расходов мероприятий проекта, финансируемых </a:t>
            </a:r>
            <a:r>
              <a:rPr lang="ru-RU" sz="2000" b="1" kern="0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 счет субсидии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размере </a:t>
            </a:r>
            <a:r>
              <a:rPr lang="ru-RU" sz="2000" b="1" kern="0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 5%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суммы субсидии, </a:t>
            </a:r>
            <a:r>
              <a:rPr lang="ru-RU" sz="2000" b="1" kern="0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том числе </a:t>
            </a:r>
            <a:r>
              <a:rPr lang="ru-RU" sz="2000" b="1" kern="0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kern="0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одновременным включением в смету расходов </a:t>
            </a:r>
            <a:r>
              <a:rPr lang="ru-RU" sz="2000" b="1" kern="0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дополнительного мероприятия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непосредственно связанного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реализацией проекта,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организация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 позднее чем 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kern="0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 </a:t>
            </a:r>
            <a:r>
              <a:rPr lang="ru-RU" sz="2000" b="1" kern="0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 календарных дней </a:t>
            </a:r>
            <a:r>
              <a:rPr lang="ru-RU" sz="2000" b="1" kern="0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 </a:t>
            </a:r>
            <a:r>
              <a:rPr lang="ru-RU" sz="2000" b="1" kern="0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окончания срока реализации </a:t>
            </a:r>
            <a:r>
              <a:rPr lang="ru-RU" sz="2000" b="1" kern="0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проекта</a:t>
            </a:r>
            <a:endParaRPr lang="ru-RU" sz="2000" b="1" kern="0" dirty="0">
              <a:solidFill>
                <a:srgbClr val="0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07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09463" y="1146756"/>
            <a:ext cx="7755025" cy="3994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209463" y="66058"/>
            <a:ext cx="7608338" cy="9518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Положения новой редакции порядка, утвержденного постановлением Правительства Свердловской области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12.01.2015 № 5-ПП (изменения)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49284965"/>
              </p:ext>
            </p:extLst>
          </p:nvPr>
        </p:nvGraphicFramePr>
        <p:xfrm>
          <a:off x="1115616" y="1279621"/>
          <a:ext cx="7848872" cy="54418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7314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0" y="5679297"/>
            <a:ext cx="267893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ru-RU" sz="135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31057" y="836712"/>
            <a:ext cx="7805439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231057" y="44624"/>
            <a:ext cx="7427168" cy="68329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defTabSz="685800">
              <a:spcBef>
                <a:spcPct val="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Комиссия по рассмотрению вопросов предоставления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субсидий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 НКО </a:t>
            </a:r>
          </a:p>
        </p:txBody>
      </p:sp>
      <p:graphicFrame>
        <p:nvGraphicFramePr>
          <p:cNvPr id="14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0366348"/>
              </p:ext>
            </p:extLst>
          </p:nvPr>
        </p:nvGraphicFramePr>
        <p:xfrm>
          <a:off x="1056606" y="1772816"/>
          <a:ext cx="7632848" cy="3643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35849C7-FDCE-4000-8094-3BC93EC70B71}" type="slidenum">
              <a:rPr lang="ru-RU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85800"/>
              <a:t>14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328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174767" y="1076595"/>
            <a:ext cx="7895842" cy="14163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54354" y="0"/>
            <a:ext cx="7989646" cy="10344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Приказ Министерства от 30.07.2020 № 458 о реализации постановления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Правительства Свердловской области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12.01.2015 № 5-ПП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endParaRPr lang="ru-RU" sz="2400" b="1" dirty="0">
              <a:solidFill>
                <a:srgbClr val="C0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9" name="Скругленный прямоугольник 4"/>
          <p:cNvSpPr txBox="1">
            <a:spLocks/>
          </p:cNvSpPr>
          <p:nvPr/>
        </p:nvSpPr>
        <p:spPr>
          <a:xfrm>
            <a:off x="1114609" y="1206264"/>
            <a:ext cx="3736622" cy="566915"/>
          </a:xfrm>
          <a:prstGeom prst="roundRect">
            <a:avLst/>
          </a:prstGeom>
          <a:solidFill>
            <a:srgbClr val="D7EC9C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ts val="0"/>
              </a:spcBef>
              <a:buClr>
                <a:srgbClr val="31B6FD"/>
              </a:buClr>
              <a:buNone/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Состав комиссии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1105811" y="5615021"/>
            <a:ext cx="3728324" cy="963579"/>
          </a:xfrm>
          <a:prstGeom prst="roundRect">
            <a:avLst/>
          </a:prstGeom>
          <a:solidFill>
            <a:srgbClr val="D7EC9C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ctr">
              <a:buClr>
                <a:srgbClr val="31B6FD"/>
              </a:buClr>
              <a:buSzPct val="100000"/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Порядок приема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рассмотрения отчетных документов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Скругленный прямоугольник 4"/>
          <p:cNvSpPr/>
          <p:nvPr/>
        </p:nvSpPr>
        <p:spPr>
          <a:xfrm>
            <a:off x="1105811" y="1888685"/>
            <a:ext cx="3736622" cy="741023"/>
          </a:xfrm>
          <a:prstGeom prst="roundRect">
            <a:avLst/>
          </a:prstGeom>
          <a:solidFill>
            <a:srgbClr val="D7EC9C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ctr">
              <a:buClr>
                <a:srgbClr val="31B6FD"/>
              </a:buClr>
              <a:buSzPct val="100000"/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Порядок работы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комиссии </a:t>
            </a:r>
          </a:p>
        </p:txBody>
      </p:sp>
      <p:sp>
        <p:nvSpPr>
          <p:cNvPr id="24" name="Скругленный прямоугольник 4"/>
          <p:cNvSpPr/>
          <p:nvPr/>
        </p:nvSpPr>
        <p:spPr>
          <a:xfrm>
            <a:off x="1105809" y="2745214"/>
            <a:ext cx="3754221" cy="1050191"/>
          </a:xfrm>
          <a:prstGeom prst="roundRect">
            <a:avLst/>
          </a:prstGeom>
          <a:solidFill>
            <a:srgbClr val="D7EC9C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ctr">
              <a:buClr>
                <a:srgbClr val="31B6FD"/>
              </a:buClr>
              <a:buSzPct val="100000"/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Порядок приема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регистрации документов для участия в конкурсе </a:t>
            </a:r>
          </a:p>
        </p:txBody>
      </p:sp>
      <p:sp>
        <p:nvSpPr>
          <p:cNvPr id="26" name="Скругленный прямоугольник 4"/>
          <p:cNvSpPr/>
          <p:nvPr/>
        </p:nvSpPr>
        <p:spPr>
          <a:xfrm>
            <a:off x="1105811" y="3910911"/>
            <a:ext cx="3736622" cy="1604479"/>
          </a:xfrm>
          <a:prstGeom prst="roundRect">
            <a:avLst/>
          </a:prstGeom>
          <a:solidFill>
            <a:srgbClr val="D7EC9C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ctr">
              <a:buClr>
                <a:srgbClr val="31B6FD"/>
              </a:buClr>
              <a:buSzPct val="100000"/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Порядок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приема, регистрации и рассмотрения уточненной заявки на внесение изменений в смету расходов </a:t>
            </a:r>
          </a:p>
        </p:txBody>
      </p:sp>
      <p:sp>
        <p:nvSpPr>
          <p:cNvPr id="20" name="Скругленный прямоугольник 4"/>
          <p:cNvSpPr/>
          <p:nvPr/>
        </p:nvSpPr>
        <p:spPr>
          <a:xfrm>
            <a:off x="5042236" y="1206263"/>
            <a:ext cx="4028373" cy="5515211"/>
          </a:xfrm>
          <a:prstGeom prst="roundRect">
            <a:avLst/>
          </a:prstGeom>
          <a:solidFill>
            <a:srgbClr val="E3FDDF"/>
          </a:soli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2000" b="1" kern="0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Формы документов:</a:t>
            </a:r>
          </a:p>
          <a:p>
            <a:pPr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Заявка на участие в конкурсе;</a:t>
            </a:r>
          </a:p>
          <a:p>
            <a:pPr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Смета расходов;</a:t>
            </a:r>
          </a:p>
          <a:p>
            <a:pPr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Информация о социальных проектах;</a:t>
            </a:r>
          </a:p>
          <a:p>
            <a:pPr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Информация о муниципальных образованиях; </a:t>
            </a:r>
          </a:p>
          <a:p>
            <a:pPr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Информация о материалах, размещенных в СМИ;</a:t>
            </a:r>
          </a:p>
          <a:p>
            <a:pPr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Сведения </a:t>
            </a:r>
            <a:r>
              <a:rPr lang="ru-RU" sz="2000" b="1" kern="0" dirty="0" err="1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физицах</a:t>
            </a: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– основных исполнителях проекта;</a:t>
            </a:r>
          </a:p>
          <a:p>
            <a:pPr>
              <a:defRPr/>
            </a:pPr>
            <a:r>
              <a:rPr lang="ru-RU" sz="2000" b="1" kern="0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Уточненная заявка </a:t>
            </a:r>
            <a:r>
              <a:rPr lang="ru-RU" sz="2000" b="1" kern="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внесение изменений в смету расходов </a:t>
            </a:r>
            <a:endParaRPr lang="ru-RU" sz="2000" b="1" kern="0" dirty="0">
              <a:solidFill>
                <a:srgbClr val="FF000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81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33414" y="1163796"/>
            <a:ext cx="7731074" cy="32956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233414" y="131381"/>
            <a:ext cx="7803082" cy="9087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Состав Комиссии по рассмотрению вопросов предоставления субсидий НКО формируется из числа представителей: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9851139"/>
              </p:ext>
            </p:extLst>
          </p:nvPr>
        </p:nvGraphicFramePr>
        <p:xfrm>
          <a:off x="1024161" y="1113146"/>
          <a:ext cx="7992888" cy="57448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081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161512" y="946226"/>
            <a:ext cx="78029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25719" y="42411"/>
            <a:ext cx="7608338" cy="8194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Положения новой редакции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порядка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приема и регистрации документов для участия в конкурсе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90351363"/>
              </p:ext>
            </p:extLst>
          </p:nvPr>
        </p:nvGraphicFramePr>
        <p:xfrm>
          <a:off x="1161512" y="1161348"/>
          <a:ext cx="7838769" cy="5452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7029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125960" y="1196752"/>
            <a:ext cx="78029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90985505"/>
              </p:ext>
            </p:extLst>
          </p:nvPr>
        </p:nvGraphicFramePr>
        <p:xfrm>
          <a:off x="1161843" y="1405286"/>
          <a:ext cx="7838769" cy="5452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Заголовок 2"/>
          <p:cNvSpPr txBox="1">
            <a:spLocks/>
          </p:cNvSpPr>
          <p:nvPr/>
        </p:nvSpPr>
        <p:spPr>
          <a:xfrm>
            <a:off x="1125960" y="57229"/>
            <a:ext cx="7910536" cy="10439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Положения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порядка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приема, регистрации и рассмотрения уточненной заявки на внесение изменений в смету расходов 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3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277058" y="836712"/>
            <a:ext cx="78029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03261458"/>
              </p:ext>
            </p:extLst>
          </p:nvPr>
        </p:nvGraphicFramePr>
        <p:xfrm>
          <a:off x="1161843" y="908721"/>
          <a:ext cx="7838769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Заголовок 2"/>
          <p:cNvSpPr txBox="1">
            <a:spLocks/>
          </p:cNvSpPr>
          <p:nvPr/>
        </p:nvSpPr>
        <p:spPr>
          <a:xfrm>
            <a:off x="1277058" y="0"/>
            <a:ext cx="7608338" cy="7257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Положения новой редакции порядка приема и рассмотрения отчетных документов </a:t>
            </a:r>
          </a:p>
        </p:txBody>
      </p:sp>
    </p:spTree>
    <p:extLst>
      <p:ext uri="{BB962C8B-B14F-4D97-AF65-F5344CB8AC3E}">
        <p14:creationId xmlns:p14="http://schemas.microsoft.com/office/powerpoint/2010/main" val="324340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91680" y="1076320"/>
            <a:ext cx="6666534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1076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Постановление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Правительства Свердловской области </a:t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12.01.2015 №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5-ПП, приказ Министерства от 30.07.2020 № 458, формы документов 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36515" y="1240006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Официальный сайт Министерства социальной политики: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http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://msp.midural.ru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/</a:t>
            </a: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Раздел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«Деятельность»,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подраздел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«Поддержка НКО»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Рисунок 9"/>
          <p:cNvPicPr/>
          <p:nvPr/>
        </p:nvPicPr>
        <p:blipFill rotWithShape="1">
          <a:blip r:embed="rId4"/>
          <a:srcRect l="63175" t="5131" r="14217" b="3648"/>
          <a:stretch/>
        </p:blipFill>
        <p:spPr bwMode="auto">
          <a:xfrm>
            <a:off x="1500166" y="2163336"/>
            <a:ext cx="6744241" cy="4362008"/>
          </a:xfrm>
          <a:prstGeom prst="rect">
            <a:avLst/>
          </a:prstGeom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4165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19672" y="908720"/>
            <a:ext cx="673854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1076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Формы документов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для участия в конкурсе, уточненной заявки, отчетных документов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00511" y="1076320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Официальный сайт Министерства социальной политики: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http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://msp.midural.ru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/</a:t>
            </a: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Раздел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«Деятельность»,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подраздел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«Поддержка НКО»,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рубрика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«Информация о конкурсах»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4"/>
          <a:srcRect l="61411" t="3991" r="12453" b="3650"/>
          <a:stretch/>
        </p:blipFill>
        <p:spPr bwMode="auto">
          <a:xfrm>
            <a:off x="1763688" y="2276649"/>
            <a:ext cx="6264696" cy="42486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6044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172741" y="1566399"/>
            <a:ext cx="7696869" cy="570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76561" y="9705"/>
            <a:ext cx="7956376" cy="14893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Объявление о проведении конкурса, информация о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результатах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конкурса, информационные </a:t>
            </a:r>
            <a:r>
              <a:rPr lang="ru-RU" sz="24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материалы (включая фото- и видеоматериалы) о результатах реализации </a:t>
            </a:r>
            <a:r>
              <a:rPr lang="ru-RU" sz="24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проектов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1055933"/>
              </p:ext>
            </p:extLst>
          </p:nvPr>
        </p:nvGraphicFramePr>
        <p:xfrm>
          <a:off x="971600" y="1499053"/>
          <a:ext cx="7992888" cy="5358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2142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91680" y="1076320"/>
            <a:ext cx="6666534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1076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Информация о конкурсах на получение субсидий из средств бюджета Свердловской области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36515" y="1240006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Официальный сайт Министерства социальной политики: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http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://msp.midural.ru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/</a:t>
            </a: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Раздел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«Деятельность»,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подраздел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«Поддержка НКО»,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рубрика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«Информация о конкурсах»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5849C7-FDCE-4000-8094-3BC93EC70B7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Рисунок 9"/>
          <p:cNvPicPr/>
          <p:nvPr/>
        </p:nvPicPr>
        <p:blipFill rotWithShape="1">
          <a:blip r:embed="rId4"/>
          <a:srcRect l="60128" t="4561" r="10850" b="4789"/>
          <a:stretch/>
        </p:blipFill>
        <p:spPr bwMode="auto">
          <a:xfrm>
            <a:off x="1763688" y="2440334"/>
            <a:ext cx="6456210" cy="4105157"/>
          </a:xfrm>
          <a:prstGeom prst="rect">
            <a:avLst/>
          </a:prstGeom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131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764704"/>
            <a:ext cx="721523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2"/>
          <p:cNvSpPr txBox="1">
            <a:spLocks/>
          </p:cNvSpPr>
          <p:nvPr/>
        </p:nvSpPr>
        <p:spPr>
          <a:xfrm>
            <a:off x="1500166" y="0"/>
            <a:ext cx="7608338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Официальный сайт Министерства социальной политики Свердловской области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691680" y="5967731"/>
            <a:ext cx="34918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http://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msp.midural.ru/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3"/>
          <a:srcRect l="61571" t="5701" r="12613" b="5360"/>
          <a:stretch/>
        </p:blipFill>
        <p:spPr bwMode="auto">
          <a:xfrm>
            <a:off x="1407402" y="1025706"/>
            <a:ext cx="3691571" cy="4925148"/>
          </a:xfrm>
          <a:prstGeom prst="rect">
            <a:avLst/>
          </a:prstGeom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4"/>
          <a:srcRect l="64137" t="11973" r="14698" b="3648"/>
          <a:stretch/>
        </p:blipFill>
        <p:spPr bwMode="auto">
          <a:xfrm>
            <a:off x="5183558" y="1025706"/>
            <a:ext cx="3708921" cy="5067590"/>
          </a:xfrm>
          <a:prstGeom prst="rect">
            <a:avLst/>
          </a:prstGeom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8702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9242" y="1980559"/>
            <a:ext cx="9144000" cy="125272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Благодарю за внимание</a:t>
            </a:r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5395" y="4293096"/>
            <a:ext cx="49848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Официальный сайт Министерства социальной политики Свердловской области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1200" cap="none" spc="0" normalizeH="0" baseline="0" noProof="0" dirty="0" smtClean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http://msp.midural.ru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3" y="3532450"/>
            <a:ext cx="3024336" cy="309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82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10637</TotalTime>
  <Words>1863</Words>
  <Application>Microsoft Office PowerPoint</Application>
  <PresentationFormat>Экран (4:3)</PresentationFormat>
  <Paragraphs>201</Paragraphs>
  <Slides>25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25</vt:i4>
      </vt:variant>
    </vt:vector>
  </HeadingPairs>
  <TitlesOfParts>
    <vt:vector size="37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Шаблон презентации на 14082013(2)</vt:lpstr>
      <vt:lpstr>Тема Office</vt:lpstr>
      <vt:lpstr>1_Тема Office</vt:lpstr>
      <vt:lpstr>1_Шаблон презентации на 14082013(2)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Ёлкина Елена Викторовна</cp:lastModifiedBy>
  <cp:revision>525</cp:revision>
  <cp:lastPrinted>2017-11-30T04:53:13Z</cp:lastPrinted>
  <dcterms:created xsi:type="dcterms:W3CDTF">2013-09-24T14:29:11Z</dcterms:created>
  <dcterms:modified xsi:type="dcterms:W3CDTF">2020-08-27T10:40:32Z</dcterms:modified>
</cp:coreProperties>
</file>