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681" r:id="rId2"/>
    <p:sldMasterId id="2147483693" r:id="rId3"/>
  </p:sldMasterIdLst>
  <p:notesMasterIdLst>
    <p:notesMasterId r:id="rId9"/>
  </p:notesMasterIdLst>
  <p:sldIdLst>
    <p:sldId id="429" r:id="rId4"/>
    <p:sldId id="479" r:id="rId5"/>
    <p:sldId id="481" r:id="rId6"/>
    <p:sldId id="480" r:id="rId7"/>
    <p:sldId id="428" r:id="rId8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0F1F4"/>
    <a:srgbClr val="FFEBF3"/>
    <a:srgbClr val="FFC5DC"/>
    <a:srgbClr val="FF0066"/>
    <a:srgbClr val="FF3F3F"/>
    <a:srgbClr val="F3943B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159" autoAdjust="0"/>
    <p:restoredTop sz="94660"/>
  </p:normalViewPr>
  <p:slideViewPr>
    <p:cSldViewPr>
      <p:cViewPr varScale="1">
        <p:scale>
          <a:sx n="65" d="100"/>
          <a:sy n="65" d="100"/>
        </p:scale>
        <p:origin x="72" y="8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28.03.2019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2752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5ED99577-3F49-4A71-96F0-D961EF26EAFF}" type="datetime1">
              <a:rPr lang="ru-RU" smtClean="0"/>
              <a:t>28.03.2019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1E26-3225-4F3C-B2DF-DECA9748EC11}" type="datetime1">
              <a:rPr lang="ru-RU" smtClean="0"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26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5FF77-9E38-43F6-81A4-E065B12F3A5F}" type="datetime1">
              <a:rPr lang="ru-RU" smtClean="0"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130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439E-E159-47C4-A6C2-0B361286332D}" type="datetime1">
              <a:rPr lang="ru-RU" smtClean="0"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43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3082F-C16A-4725-BB27-CD1684037264}" type="datetime1">
              <a:rPr lang="ru-RU" smtClean="0"/>
              <a:t>28.03.2019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291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0FC3-50A1-4F45-A535-8D88A721F885}" type="datetime1">
              <a:rPr lang="ru-RU" smtClean="0"/>
              <a:t>28.03.2019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072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E81CB-F0D9-4E7B-8C58-D75CCE391E0C}" type="datetime1">
              <a:rPr lang="ru-RU" smtClean="0"/>
              <a:t>28.03.2019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8596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6588-76F5-4DD3-9CB7-1C6B7ED9DDC7}" type="datetime1">
              <a:rPr lang="ru-RU" smtClean="0"/>
              <a:t>28.03.2019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8480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2B0BF-DD19-4B61-ABA0-3DB2F84F5638}" type="datetime1">
              <a:rPr lang="ru-RU" smtClean="0"/>
              <a:t>28.03.2019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3797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D5583-F38F-4B36-A55D-64239E25E3AF}" type="datetime1">
              <a:rPr lang="ru-RU" smtClean="0"/>
              <a:t>28.03.2019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814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AD6DB-B0E2-4A81-82C2-4301FEDA3211}" type="datetime1">
              <a:rPr lang="ru-RU" smtClean="0"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6089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CFD17-B06E-4CD3-8BFB-9C5AEC013211}" type="datetime1">
              <a:rPr lang="ru-RU" smtClean="0"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1435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5ABBB-0CF8-47D2-A4CD-39BD4E5B193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018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69E2B-792F-46B1-8D9B-A3DB1B7ECEC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11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9CED2-6B9F-4993-915B-7A921318B2C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7482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24094-86FF-4C2B-977E-79F868A73B4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2964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C349-0370-4644-8F7D-50E9E7D7D0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3567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AF387-95A0-485B-B61C-34FED7338E6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4138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6E05-5FF7-4244-AAEB-1D8D8D4F2E7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0616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115DA-4078-45E7-A6D8-306E021B948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891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2C6A-A259-488E-8459-6DFA5D70CCC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4038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A745-A726-406B-B393-688E2A8FC25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775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0E282-C231-4771-AC03-923D7D81A32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632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36B55-D49F-41FF-A7FC-EB04093D11C3}" type="datetime1">
              <a:rPr lang="ru-RU" smtClean="0"/>
              <a:t>28.03.2019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516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7DA18-B0CE-40B3-8A51-786119A1118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28.03.2019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454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minszn.midural.ru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0"/>
            <a:ext cx="5589802" cy="4797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«О р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езультатах рассмотрения отчетных документов об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использовании. </a:t>
            </a:r>
          </a:p>
          <a:p>
            <a:pPr lvl="0"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Анализ нарушений. </a:t>
            </a:r>
          </a:p>
          <a:p>
            <a:pPr lvl="0"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Рекомендации по оформлению первичных учетных документов.»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5572140"/>
            <a:ext cx="507893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700" i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Главный специалист отдела </a:t>
            </a:r>
            <a:r>
              <a:rPr lang="ru-RU" sz="1700" i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бухгалтерского учета и отчетности</a:t>
            </a:r>
            <a:endParaRPr lang="ru-RU" sz="1700" i="1" dirty="0" smtClean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Министерства социальной политики Свердловской области</a:t>
            </a:r>
            <a:endParaRPr kumimoji="0" lang="ru-RU" sz="1700" b="0" i="1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4929198"/>
            <a:ext cx="48577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Засыпкина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Лариса Владимировна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88224" y="5805264"/>
            <a:ext cx="22145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Екатеринбург,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 марта 2019 года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804248" y="6328484"/>
            <a:ext cx="2133600" cy="365125"/>
          </a:xfrm>
        </p:spPr>
        <p:txBody>
          <a:bodyPr/>
          <a:lstStyle/>
          <a:p>
            <a:fld id="{C35849C7-FDCE-4000-8094-3BC93EC70B71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439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607814" y="836712"/>
            <a:ext cx="6750400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07814" y="201414"/>
            <a:ext cx="73117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Формы отчетных документов</a:t>
            </a:r>
            <a:endParaRPr lang="ru-RU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1102679"/>
            <a:ext cx="7587930" cy="5422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18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835696" y="764704"/>
            <a:ext cx="6851104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07814" y="201414"/>
            <a:ext cx="73117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Формы отчетных документов</a:t>
            </a:r>
            <a:endParaRPr lang="ru-RU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743" y="1124744"/>
            <a:ext cx="7704827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74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691680" y="836712"/>
            <a:ext cx="6995120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07814" y="201414"/>
            <a:ext cx="73117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Формы отчетных документов</a:t>
            </a:r>
            <a:endParaRPr lang="ru-RU" b="1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2762" y="980728"/>
            <a:ext cx="7547719" cy="5448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41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461894" y="910163"/>
            <a:ext cx="6228682" cy="576064"/>
          </a:xfrm>
        </p:spPr>
        <p:txBody>
          <a:bodyPr/>
          <a:lstStyle/>
          <a:p>
            <a:pPr marL="0" indent="0" algn="ctr">
              <a:buNone/>
            </a:pPr>
            <a:r>
              <a:rPr lang="ru-RU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ВНИМАНИЕ!</a:t>
            </a:r>
            <a:endParaRPr lang="ru-RU" sz="2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27963" y="2204864"/>
            <a:ext cx="48965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Официальный сайт </a:t>
            </a:r>
          </a:p>
          <a:p>
            <a:pPr algn="ctr"/>
            <a:r>
              <a:rPr lang="ru-RU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Министерства социальной политики Свердловской области</a:t>
            </a:r>
          </a:p>
          <a:p>
            <a:pPr algn="ctr"/>
            <a:endParaRPr lang="ru-RU" dirty="0" smtClean="0">
              <a:solidFill>
                <a:srgbClr val="073E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http://</a:t>
            </a:r>
            <a:r>
              <a:rPr lang="en-US" dirty="0" smtClean="0">
                <a:solidFill>
                  <a:srgbClr val="073E87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msp.midural.ru/</a:t>
            </a:r>
            <a:endParaRPr lang="ru-RU" dirty="0" smtClean="0">
              <a:solidFill>
                <a:srgbClr val="073E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 smtClean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41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5550</TotalTime>
  <Words>73</Words>
  <Application>Microsoft Office PowerPoint</Application>
  <PresentationFormat>Экран (4:3)</PresentationFormat>
  <Paragraphs>25</Paragraphs>
  <Slides>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5</vt:i4>
      </vt:variant>
    </vt:vector>
  </HeadingPairs>
  <TitlesOfParts>
    <vt:vector size="14" baseType="lpstr">
      <vt:lpstr>Arial</vt:lpstr>
      <vt:lpstr>Arial Black</vt:lpstr>
      <vt:lpstr>Calibri</vt:lpstr>
      <vt:lpstr>Candara</vt:lpstr>
      <vt:lpstr>Symbol</vt:lpstr>
      <vt:lpstr>Times New Roman</vt:lpstr>
      <vt:lpstr>Шаблон презентации на 14082013(2)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Ёлкина Елена Викторовна</cp:lastModifiedBy>
  <cp:revision>509</cp:revision>
  <cp:lastPrinted>2017-11-30T04:53:13Z</cp:lastPrinted>
  <dcterms:created xsi:type="dcterms:W3CDTF">2013-09-24T14:29:11Z</dcterms:created>
  <dcterms:modified xsi:type="dcterms:W3CDTF">2019-03-28T06:54:24Z</dcterms:modified>
</cp:coreProperties>
</file>