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60" r:id="rId3"/>
    <p:sldId id="258" r:id="rId4"/>
    <p:sldId id="262" r:id="rId5"/>
    <p:sldId id="261" r:id="rId6"/>
    <p:sldId id="259" r:id="rId7"/>
    <p:sldId id="265" r:id="rId8"/>
    <p:sldId id="263" r:id="rId9"/>
    <p:sldId id="266" r:id="rId10"/>
    <p:sldId id="264" r:id="rId11"/>
    <p:sldId id="268" r:id="rId12"/>
    <p:sldId id="267" r:id="rId13"/>
    <p:sldId id="270" r:id="rId14"/>
    <p:sldId id="269" r:id="rId15"/>
    <p:sldId id="272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gorod.ru/ru/now/soil/13277/CHto-takoe-gidrogel-i-kak-ego-ispolzovat-v-sadu-ogorode-cvetnike.htm" TargetMode="External"/><Relationship Id="rId2" Type="http://schemas.openxmlformats.org/officeDocument/2006/relationships/hyperlink" Target="https://www.ogorod.ru/ru/now/soil/14668/Est-vopros-chto-takoe-moh-sfagnum-i-dlya-chego-on-nuzhen.htm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ogorod.ru/ru/wiki/fertilizers/14950/Agrikola-dlja-komnatnyh-rastenij.htm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gorod.ru/ru/main/cards/12971/Kompost-raznovidnosti-udobrenia-i-sposoby-jego-prigotovlenija.htm" TargetMode="External"/><Relationship Id="rId7" Type="http://schemas.openxmlformats.org/officeDocument/2006/relationships/hyperlink" Target="https://www.ogorod.ru/ru/now/buildings/13729/rastenija-dlia-zimnego-sada.ht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gorod.ru/ru/now/fertilizers/7802/Korovyak-%E2%80%93-luchshee-udobreniya-dlya-sada-i-ogoroda.htm" TargetMode="External"/><Relationship Id="rId5" Type="http://schemas.openxmlformats.org/officeDocument/2006/relationships/hyperlink" Target="https://www.ogorod.ru/ru/now/soil/10363/Drevesnaja-zola-naturalnoe-udobrenie-i-sredstvo-borby-s-vrediteljami.htm" TargetMode="External"/><Relationship Id="rId4" Type="http://schemas.openxmlformats.org/officeDocument/2006/relationships/hyperlink" Target="https://www.ogorod.ru/ru/now/fertilizers/10908/Dlya-chego-nuzhen-navoz-i-kak-ego-primenyat.ht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hyperlink" Target="https://www.ogorod.ru/ru/now/soil/9722/Kislotnost'-pochvy-opredeljaem-i-reguliruem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ogorod.ru/ru/wiki/insecticides/14273/Aktara.ht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2564904"/>
            <a:ext cx="6172200" cy="1894362"/>
          </a:xfrm>
        </p:spPr>
        <p:txBody>
          <a:bodyPr/>
          <a:lstStyle/>
          <a:p>
            <a:pPr lvl="0" algn="ctr">
              <a:spcBef>
                <a:spcPct val="20000"/>
              </a:spcBef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Горшечный сад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Школа пожилого возраста</a:t>
            </a:r>
            <a:b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Направление </a:t>
            </a:r>
            <a:r>
              <a:rPr lang="en-US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“</a:t>
            </a: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Садоводы огородники</a:t>
            </a:r>
            <a:r>
              <a:rPr lang="en-US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”</a:t>
            </a: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Преподаватель:</a:t>
            </a:r>
            <a:b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Специалист по соц. работе </a:t>
            </a:r>
            <a:b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dirty="0">
                <a:solidFill>
                  <a:srgbClr val="42424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Киричек В.М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br>
              <a:rPr lang="ru-RU" dirty="0">
                <a:solidFill>
                  <a:srgbClr val="FFC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0453"/>
            <a:ext cx="4464495" cy="358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44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0965" y="404664"/>
            <a:ext cx="4941515" cy="3168352"/>
          </a:xfrm>
        </p:spPr>
        <p:txBody>
          <a:bodyPr>
            <a:normAutofit fontScale="90000"/>
          </a:bodyPr>
          <a:lstStyle/>
          <a:p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 новая, но очень популярная в последние годы тенденция оформлять растениями самые разнообразные места, не приспособленные для строительства обычного сада. Такие сады можно назвать по-разному: мобильный сад, контейнерный сад, горшечный сад, но в каждом случае он будет представлять собой одно и то же – растения, посаженные в емкость. В этой статье мы рассмотрим практические вопросы создания горшечных садов и основные правила ухода за ними, поговорим о сложностях и путях их преодоления. </a:t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создания горшечного сада подойдет любое место, даже самое маленькое и порой непредсказуемое. Такие садики можно встретить везде: на террасах и балконах, лоджиях, подоконниках, офисах и общественных местах.</a:t>
            </a:r>
            <a:r>
              <a:rPr lang="ru-RU" sz="2700" dirty="0">
                <a:solidFill>
                  <a:prstClr val="black"/>
                </a:solidFill>
              </a:rPr>
              <a:t/>
            </a:r>
            <a:br>
              <a:rPr lang="ru-RU" sz="2700" dirty="0">
                <a:solidFill>
                  <a:prstClr val="black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3212976"/>
            <a:ext cx="8568952" cy="3456384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5600" b="1" dirty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>Преимущества горшечного садика</a:t>
            </a:r>
            <a:r>
              <a:rPr lang="ru-RU" dirty="0"/>
              <a:t/>
            </a:r>
            <a:br>
              <a:rPr lang="ru-RU" dirty="0"/>
            </a:br>
            <a:r>
              <a:rPr lang="ru-RU" sz="5600" dirty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>Горшечные сады вполне заслуженно обретают новую популярность, и все благодаря значительному количеству преимуществ, а именно: возможность создать красоту и уют там, где высадить растения нет возможности, например в квартире многоэтажного дома или на балконе. Если все место в обычном саду вы отдали под ягодник и огород, а цветник все же хочется, тогда горшечный сад будет отличным альтернативным решением. Миниатюрные цветники в горшках можно разместить на лестнице, дорожке, крыльце дома, бетонированной или выложенной плиткой площадке для отдыха. И если вдруг вам надоест созданная ранее композиция из контейнеров, ее гораздо легче будет заменить, нежели пересаживать часть сада. Также горшечный сад – это возможность наслаждаться выращиванием растений, которые в открытом грунте не могут зимовать в климатических условиях Украины. Это такие растения, как, например, розмарин, олеандр, разного вида пальмы, померанцевые, агавы, которые заносят в помещение с осенним понижением температуры до 5–10 °С. Для разных растений минимальный порог температуры индивидуален, но понятно, что лучше ситуацию предотвратить, чем восстанавливать подмороженные растения. Такие горшки могут перезимовать в теплице или оранжерее – при условии максимально светлого места. Так как уровень освещения на улице и в помещении разный, в помещении с недостатком света уличное растение может погибнуть.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6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1"/>
            <a:ext cx="3672407" cy="302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777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16633"/>
            <a:ext cx="4680520" cy="3312367"/>
          </a:xfrm>
        </p:spPr>
        <p:txBody>
          <a:bodyPr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200" b="0" dirty="0" smtClean="0"/>
              <a:t/>
            </a:r>
            <a:br>
              <a:rPr lang="ru-RU" sz="1200" b="0" dirty="0" smtClean="0"/>
            </a:br>
            <a:r>
              <a:rPr lang="ru-RU" sz="1200" b="0" dirty="0"/>
              <a:t/>
            </a:r>
            <a:br>
              <a:rPr lang="ru-RU" sz="1200" b="0" dirty="0"/>
            </a:br>
            <a:r>
              <a:rPr lang="ru-RU" sz="1200" b="0" dirty="0" smtClean="0"/>
              <a:t/>
            </a:r>
            <a:br>
              <a:rPr lang="ru-RU" sz="1200" b="0" dirty="0" smtClean="0"/>
            </a:br>
            <a:r>
              <a:rPr lang="ru-RU" sz="1200" b="0" dirty="0"/>
              <a:t/>
            </a:r>
            <a:br>
              <a:rPr lang="ru-RU" sz="1200" b="0" dirty="0"/>
            </a:br>
            <a:endParaRPr lang="ru-RU" sz="14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8141" y="3097750"/>
            <a:ext cx="7592174" cy="3061728"/>
          </a:xfrm>
        </p:spPr>
        <p:txBody>
          <a:bodyPr>
            <a:noAutofit/>
          </a:bodyPr>
          <a:lstStyle/>
          <a:p>
            <a:pPr algn="ctr"/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Увы, после такого перечня преимуществ все же считаю необходимым сказать и об одном маленьком недостатке: если вы создаете горшечный сад не в помещении, а на улице, поливать его, особенно горшки маленького объема, нужно будет один-два раза в день. Но и тут на помощь приходят современные технологии, о которых я расскажу в следующей части статьи.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700"/>
              </a:lnSpc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поливать цветы правильно</a:t>
            </a:r>
            <a:r>
              <a:rPr lang="ru-RU" sz="1400" dirty="0">
                <a:solidFill>
                  <a:schemeClr val="tx1"/>
                </a:solidFill>
              </a:rPr>
              <a:t/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Рассмотрим общие для всех растений правила полива на даче.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400" b="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акая </a:t>
            </a:r>
            <a:r>
              <a:rPr lang="ru-RU" sz="1400" b="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используется  вода </a:t>
            </a:r>
            <a:endParaRPr lang="ru-RU" sz="1400" b="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-Подойдёт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полива талая или дождевая вода (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отстоянная).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Вода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артериальной скважины на участке, Такую воду нужно сдать на анализ: часто вода  слишком «жесткая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 и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ее нужно смягчать. </a:t>
            </a:r>
            <a:endParaRPr lang="ru-RU" sz="14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колодца. Холодная вода не используется для полива, так как растения могут заболеть. Лучше набирать воду заранее в баки и другие большие емкости и подогревать на солнце . 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-Кипячёная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вода не несёт собой пользы, но и вреда тоже. </a:t>
            </a:r>
            <a:endParaRPr lang="ru-RU" sz="14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1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водопровода в садоводстве. Перед поливом ее отстаивают.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879"/>
            <a:ext cx="4063783" cy="2967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7624" y="-10793"/>
            <a:ext cx="37444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Горшечный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сад позволит выращивать любимые растения, которые имеют непродолжительный период декоративности. Горшки с такими растениями легко убрать в менее заметную часть сада. Такой вариант сада подойдет для очень занятых людей, которые не хотят отказаться от растений вообще или заменить их искусственными, но и выделить много времени на уход тоже не могут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Даже среднего размера композиция из растений способна повлиять на воздух в помещении – как известно, растения увлажняют и очищают его. Это очень актуально для офисов, городских квартир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91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052736"/>
            <a:ext cx="8640960" cy="1124744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Частота 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полива Частота полива  зависит: от погоды, от вида растения засухоустойчивое  или влаголюбивое, от возраста растения – молодые побеги требуют больше полива, от почвы: легкая почва с  песком высыхают быстрее, в глинистых вода испаряется медленнее. Частый полив нужен однолетникам - настурции, душистому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горошеку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, календуле, лобелии;  многолетникам  - дельфиниуму, гладиолусам, георгинам, хосте, фиалкам и др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444444"/>
                </a:solidFill>
                <a:latin typeface="Alegreya Sans"/>
              </a:rPr>
              <a:t>Более засухоустойчивы васильки, маки, мальвы, тысячелистник, вербена, </a:t>
            </a:r>
            <a:r>
              <a:rPr lang="ru-RU" sz="1400" dirty="0" err="1">
                <a:solidFill>
                  <a:srgbClr val="444444"/>
                </a:solidFill>
                <a:latin typeface="Alegreya Sans"/>
              </a:rPr>
              <a:t>агератум</a:t>
            </a:r>
            <a:r>
              <a:rPr lang="ru-RU" sz="1400" dirty="0">
                <a:solidFill>
                  <a:srgbClr val="444444"/>
                </a:solidFill>
                <a:latin typeface="Alegreya Sans"/>
              </a:rPr>
              <a:t>, бархатцы, </a:t>
            </a:r>
            <a:r>
              <a:rPr lang="ru-RU" sz="1400" dirty="0" err="1">
                <a:solidFill>
                  <a:srgbClr val="444444"/>
                </a:solidFill>
                <a:latin typeface="Alegreya Sans"/>
              </a:rPr>
              <a:t>диморфотека</a:t>
            </a:r>
            <a:r>
              <a:rPr lang="ru-RU" sz="1400" dirty="0">
                <a:solidFill>
                  <a:srgbClr val="444444"/>
                </a:solidFill>
                <a:latin typeface="Alegreya Sans"/>
              </a:rPr>
              <a:t>, цинния, </a:t>
            </a:r>
            <a:r>
              <a:rPr lang="ru-RU" sz="1400" dirty="0" err="1">
                <a:solidFill>
                  <a:srgbClr val="444444"/>
                </a:solidFill>
                <a:latin typeface="Alegreya Sans"/>
              </a:rPr>
              <a:t>эшшольция</a:t>
            </a:r>
            <a:r>
              <a:rPr lang="ru-RU" sz="1400" dirty="0">
                <a:solidFill>
                  <a:srgbClr val="444444"/>
                </a:solidFill>
                <a:latin typeface="Alegreya Sans"/>
              </a:rPr>
              <a:t>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700809"/>
            <a:ext cx="1296143" cy="1433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134503"/>
            <a:ext cx="1629697" cy="1302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8" y="4437113"/>
            <a:ext cx="1589584" cy="225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19672" y="1700809"/>
            <a:ext cx="6984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     Как </a:t>
            </a: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определить что растение нуждается в поливе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Отсутствие воды в поддоне укажет на недостаточный полив, а наличие – на перелив (удалите излишек воды и всё). Постучите по горшку: если вы услышите звонкий звук – значит земля сухая, глухой звук – влажная. Учтите: есть растения, листья которых поливать нельзя. К примеру,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сенполию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цикламен поливают, заполняя водой поддон. Воды должно быть столько, чтобы после её впитывания поверхность земли в горшке стала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влажной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Лучше поливать растения нечасто  на глубину корневой системы и качественно, чем поливать часто и поверхностно.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u="sng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Как сохранить дольше влагу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Убрать горшки или контейнеры со цветами с солнечного места, поставить в тень. Сейчас появились искусственных материалы, которые сначала вбирают  в себя влагу, а потом отдают влагу по мере испарения воды из грунта — вспученный вермикулит или  другой пористый материал или гидрогель. А ёмкости с водой, расставленные около растений, обеспечат необходимый уровень влажности. Позаботьтесь о дренаже, ибо даже от небольшого количества воды почва закиснет. Чтобы уменьшить испарение и сохранить больше влаги используют мульчирование сосновой корой,  мелким гравием  даже просто  подсохшей травой.    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2967335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Как поливать </a:t>
            </a:r>
            <a:r>
              <a:rPr lang="ru-RU" sz="1400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правильно?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37202" y="5373216"/>
            <a:ext cx="68672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Горшки с </a:t>
            </a:r>
            <a:r>
              <a:rPr lang="ru-RU" sz="1400" u="sng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автополивом</a:t>
            </a:r>
            <a:r>
              <a:rPr lang="ru-RU" sz="1400" u="sng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– как устроены</a:t>
            </a:r>
            <a:r>
              <a:rPr lang="ru-RU" sz="1400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1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19899" y="5680993"/>
            <a:ext cx="701126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Размеры 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и формы горшков и кашпо с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автополивом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 разнообразны. Они сделаны из прочных материалов,  устойчивых к ультрафиолету. Преимущественно используют пластик. Система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автополива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(функциональная вставка) интегрирована непосредственно в кашпо или цветочный горшок.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02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3350"/>
            <a:ext cx="481965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99162" y="150173"/>
            <a:ext cx="374930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Перед началом использования дно внутреннего горшка засыпают дренажом. После чего дренажный слой покрывают плодородной почвой. Затем пересаживают растение, заполняя пустое место вокруг него плодородным субстратом. В маленьких кашпо  функциональная вставка вынимается  для заполнения водой. А чтобы растение нормально прижилось: две недели осуществляют полив через грунт.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Для  средних и больших горшков с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автополивом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 предусмотрены  заливная горловина и индикатор уровня воды.. В этом и заключается принципиальное их отличие от маленьких кашпо с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автополивом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3474160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 err="1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Автополив</a:t>
            </a:r>
            <a:r>
              <a:rPr lang="ru-RU" sz="1400" b="1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своими руками для горшков с цветам</a:t>
            </a:r>
          </a:p>
          <a:p>
            <a:r>
              <a:rPr lang="ru-RU" sz="1400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Фитильный полив: 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Применяют хлопчатобумажную ткань (узкий отрезок). Один конец марли размещают вокруг ствола растения, немного присыпав землёй, а второй – в неглубокую тарелочку с водой, которую располагают выше уровня земли в горшке.</a:t>
            </a:r>
            <a:r>
              <a:rPr lang="ru-RU" sz="1400" dirty="0" smtClean="0">
                <a:solidFill>
                  <a:srgbClr val="444444"/>
                </a:solidFill>
                <a:latin typeface="Alegreya Sans"/>
              </a:rPr>
              <a:t> 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В итоге влага постепенно будет перетекать из тарелки к растению по фитилю. К одной тарелке можно «присоединить» несколько вазонов.</a:t>
            </a:r>
          </a:p>
          <a:p>
            <a:endParaRPr lang="ru-RU" sz="1400" dirty="0" smtClean="0">
              <a:solidFill>
                <a:srgbClr val="444444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Капельный полив из пластиковых бутылок: 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Если контейнер или горшок больших размеров, для капельного полива можно использовать пластиковую бутылку:  наполните бутылку водой;  в крышечке сделайте маленькую дырку;  закрутите бутылку и поместите крышкой вниз в землю горшка.</a:t>
            </a:r>
          </a:p>
          <a:p>
            <a:endParaRPr lang="ru-RU" sz="1400" u="sng" dirty="0" smtClean="0">
              <a:solidFill>
                <a:srgbClr val="444444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u="sng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1400" u="sng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использовать капельницу: 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наконечник присоединяется к основанию растения, а ёмкость с жидкостью располагают уровнем </a:t>
            </a:r>
            <a:r>
              <a:rPr lang="ru-RU" sz="1400" dirty="0" smtClean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выше</a:t>
            </a:r>
          </a:p>
          <a:p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Но долго такой метод работать не будет: зажим капельницы в результате полностью сомкнёт канал, и вода перестанет поступать. Лучше использовать кружку </a:t>
            </a:r>
            <a:r>
              <a:rPr lang="ru-RU" sz="1400" dirty="0" err="1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sz="1400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360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64998" y="0"/>
            <a:ext cx="781236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Есть несколько способов уменьшить частоту поливов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а значит, сделать уход за контейнерным садом более простым.</a:t>
            </a:r>
          </a:p>
          <a:p>
            <a:pPr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посадке добавьте в грунт </a:t>
            </a:r>
            <a:r>
              <a:rPr lang="ru-RU" sz="1400" dirty="0">
                <a:solidFill>
                  <a:srgbClr val="502B81"/>
                </a:solidFill>
                <a:latin typeface="Times New Roman" pitchFamily="18" charset="0"/>
                <a:cs typeface="Times New Roman" pitchFamily="18" charset="0"/>
                <a:hlinkClick r:id="rId2" tooltip="Что такое мох сфагнум"/>
              </a:rPr>
              <a:t>мох сфагнум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У него множество полезных свойств, одно из которых – способность впитывать такое количество жидкости, которое в 20 раз превышает его собственную массу. При поливе мох запасает излишки жидкости, а после высыхания почвы – отдает ее, тем самым помогая растениям дождаться следующего полива. Сфагнум можно также уложить на дно емкости или обложить им стенки горшка.</a:t>
            </a:r>
          </a:p>
          <a:p>
            <a:pPr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Сохранить влагу в контейнере поможет также слой мульчи (здесь снова можно использовать мох сфагнум). Обильно полейте растение и уложите на поверхность почвы мульчирующий слой. Мульча не только уменьшит испарение влаги с поверхности грунта, но и защитит корни цветов от перегрева.</a:t>
            </a:r>
          </a:p>
          <a:p>
            <a:pPr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Самый современный способ поддержания влажности почвы в контейнере с цветами – использование </a:t>
            </a:r>
            <a:r>
              <a:rPr lang="ru-RU" sz="1400" dirty="0">
                <a:solidFill>
                  <a:srgbClr val="502B81"/>
                </a:solidFill>
                <a:latin typeface="Times New Roman" pitchFamily="18" charset="0"/>
                <a:cs typeface="Times New Roman" pitchFamily="18" charset="0"/>
                <a:hlinkClick r:id="rId3" tooltip="Что такое гидрогель"/>
              </a:rPr>
              <a:t>гидрогеля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Гидрогель – это полимерное вещество, главное качество которого – способность впитывать влагу и отдавать ее по мере необходимости. Небольшие гранулы гидрогеля, впитывая воду, увеличиваются в объеме в 200 раз. Корни растений будут подпитываться водой из этого "резервуара" во время высыхания почвы. Во время приготовлении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почвосмеси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для посадки контейнерного сада добавьте сухие гранулы и перемешайте их с грунтом. 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778" y="3673817"/>
            <a:ext cx="269819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54797" y="3742798"/>
            <a:ext cx="11014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Подкормка</a:t>
            </a:r>
            <a:endParaRPr lang="ru-RU" sz="1400" b="1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9082" y="4062651"/>
            <a:ext cx="76354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Цветы во время активного роста очень быстро "высасывают"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грунта все питательные вещества. Чтобы добиться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обиль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длительного цветения, их нужно регулярно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подкарм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ливать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Если однолетникам, посаженным на грядках,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достат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чно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одной подкормки в две-три недели, то большинство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гор-</a:t>
            </a:r>
          </a:p>
          <a:p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шечных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растений из-за небольшого земляного кома нужно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удобрять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2 раза чаще – раз в неделю. А, например, петунию – вообще подкармливать при каждом поливе,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т.к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из-за постоянного пышного цветения запас необходимых растению элементов быстро истощается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контейнерных цветов лучше использовать жидкие подкормки, т.к. они быстрее впитываются и легче усваиваются растениями. Можно выбрать универсальные удобрения для цветочных культур (например </a:t>
            </a:r>
            <a:r>
              <a:rPr lang="ru-RU" sz="1400" dirty="0" err="1">
                <a:solidFill>
                  <a:srgbClr val="502B81"/>
                </a:solidFill>
                <a:latin typeface="Times New Roman" pitchFamily="18" charset="0"/>
                <a:cs typeface="Times New Roman" pitchFamily="18" charset="0"/>
                <a:hlinkClick r:id="rId5" tooltip="Агрикола для комнатных растений - инструкция оп применению"/>
              </a:rPr>
              <a:t>Агрикола</a:t>
            </a:r>
            <a:r>
              <a:rPr lang="ru-RU" sz="1400" dirty="0">
                <a:solidFill>
                  <a:srgbClr val="502B81"/>
                </a:solidFill>
                <a:latin typeface="Times New Roman" pitchFamily="18" charset="0"/>
                <a:cs typeface="Times New Roman" pitchFamily="18" charset="0"/>
                <a:hlinkClick r:id="rId5" tooltip="Агрикола для комнатных растений - инструкция оп применению"/>
              </a:rPr>
              <a:t> для комнатных растений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а можно применять те, что предназначены для конкретного вида цветов.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89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40768"/>
            <a:ext cx="8640960" cy="1143000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тех, кто не желает тратить на подкормки горшечных цветов много времени, рекомендуем воспользоваться минеральными удобрениями пролонгированного действия, например,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Осмокот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или Фертика Цветочное. Эти гранулированные подкормки заделывают в грунт, где они под воздействием тепла и воды медленно растворяются. В результате почва насыщается необходимыми растению микро- и макроэлементами постепенно, по мере необходимости. Благодаря такому действию цветы после каждой подкормки будут обеспечены нужным набором полезных веществ на длительное время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Единственный минус жидких удобрений – их достаточно высокая цена. Поэтому многие любители цветов выбирают сухие подкормки, которые нужно разводить в воде самостоятельно. Гранулы или порошки разводят обычно в 10 л воды, поэтому такие удобрения особенно актуальны для владельцев большого количества горшечных растений.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5" y="2348880"/>
            <a:ext cx="257127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63324" y="2194991"/>
            <a:ext cx="60131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Органические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удобрения для подкормки комнатных растений</a:t>
            </a:r>
            <a:endParaRPr lang="ru-RU" sz="1400" b="1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42930" y="2519684"/>
            <a:ext cx="6390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3" tooltip="Разновидности компоста и способы его приготовления"/>
              </a:rPr>
              <a:t>Компост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хорошо перепревший </a:t>
            </a:r>
            <a:r>
              <a:rPr lang="ru-RU" sz="1400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4" tooltip="Как правильно применять навоз на даче"/>
              </a:rPr>
              <a:t>навоз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птичий помет и другая органика придутся горшечным растениям по душе. Некоторые цветоводы относят к этому списку и </a:t>
            </a:r>
            <a:r>
              <a:rPr lang="ru-RU" sz="1400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5" tooltip="Древесная зола – натуральное удобрение и средство борьбы с вредителями"/>
              </a:rPr>
              <a:t>древесную золу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Благодаря удобрениям почва становится более рыхлой, корни получают больше кислорода и воды, быстрее впитывают полезные вещества. Также органика насыщает почву азотом, который отвечает за рост зеленой массы. Особенно хорошо такие удобрения повлияют на крупные и быстрорастущие культуры: пальмы, комнатные розы, лианы, цитрусовые, пеларгонии и т.д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043" y="4207058"/>
            <a:ext cx="894134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не все растения обрадуются такой подкормке. Навоз и компост противопоказаны луковичным и </a:t>
            </a:r>
            <a:r>
              <a:rPr lang="ru-RU" sz="1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клубнелуковичным</a:t>
            </a:r>
            <a:r>
              <a:rPr lang="ru-RU" sz="1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цветам (глоксиния, гиацинт, амариллис и др.), пестрым декоративно-лиственным растениям (</a:t>
            </a:r>
            <a:r>
              <a:rPr lang="ru-RU" sz="1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фиттония</a:t>
            </a:r>
            <a:r>
              <a:rPr lang="ru-RU" sz="1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гипестес</a:t>
            </a:r>
            <a:r>
              <a:rPr lang="ru-RU" sz="1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колеус и др.).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043" y="4797152"/>
            <a:ext cx="8568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подкормки можно купить в магазине готовые органические препараты на основе биогумуса (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Вермистим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Гумисол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либо использовать те удобрения, которые вы обычно вносите на грядки: </a:t>
            </a:r>
            <a:r>
              <a:rPr lang="ru-RU" sz="1400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3" tooltip="Компост – разновидности удобрения и способы его приготовления"/>
              </a:rPr>
              <a:t>компост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перегной, птичий помет. Правда, перед внесением под комнатные растения органику нужно обеззаразить. Лучше всего прокалить ее на огне, затем оставить на 3 недели для восстановления. От вида удобрений зависит и норма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разведения:</a:t>
            </a:r>
            <a:r>
              <a:rPr lang="ru-RU" sz="1400" dirty="0" err="1" smtClean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6" tooltip="Как удобрять растения коровяком"/>
              </a:rPr>
              <a:t>коровяк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перегной, компост – 1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на 1 л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воды;птичий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помет – 1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на 1 л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воды; древесная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зола – 3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на 1 л воды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всех своих достоинства органика все же имеет один существенный недостаток – неприятный запах, который может появиться в помещении примерно на несколько часов. Поэтому не стоит усердствовать с этой подкормкой. Либо можете применять ее только для </a:t>
            </a:r>
            <a:r>
              <a:rPr lang="ru-RU" sz="1400" b="1" i="1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7" tooltip="Растения для зимнего сада"/>
              </a:rPr>
              <a:t>растений в зимнем саду</a:t>
            </a:r>
            <a:r>
              <a:rPr lang="ru-RU" sz="1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i="1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0126"/>
            <a:ext cx="7884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Народные рецепты подкормок для комнатных растений</a:t>
            </a:r>
            <a:endParaRPr lang="ru-RU" b="1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3313"/>
            <a:ext cx="3442546" cy="215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46194" y="399458"/>
            <a:ext cx="42978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Чтобы поддержать иммунитет комнатных растений, улучшить их цветение и рост стоит применять и народные средства, которые встречаются в каждом доме. Они не всегда смогут полностью заменить удобрения с азотом, фосфором и калием, зато станут дополнительными источниками ценных микроэлементов. Правда, не все из них безопасны и эффективны, поэтому мы рассмотрим, какие удобрения действительно помогают, а какие довольно сомнительны в качестве подкормки для горшечных растений.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2707608"/>
            <a:ext cx="17147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Аквариумная вода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13750"/>
            <a:ext cx="3280844" cy="179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53480" y="286167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Вода из аквариума имеет нейтральный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  <a:hlinkClick r:id="rId4" tooltip="Кислотность почвы: определяем и регулируем"/>
              </a:rPr>
              <a:t>кислотности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что благоприятно сказывается на плодородии почвы. Обычно достаточно раз в месяц полить растение такой водой. Подкормка особенно эффективна в период роста и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бутонизации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Но не стоит использовать только аквариумную воду. Полив обычной отстоянной водой жизненно необходим растениям.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стоит поливать цветы водой из аквариума,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последнем болеют рыбы, или вода имеет неприятный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074033"/>
            <a:ext cx="2817574" cy="176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43553" y="4923774"/>
            <a:ext cx="9063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Аспирин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77206" y="5206581"/>
            <a:ext cx="495929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Аспирин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или ацетилсалициловая кислота, поможет растению восстановиться после стресса, остановит опадение листьев, позволит завязать бутоны и победит грибок. 1-2 таблетки аспирина разводят в 1 л воды, тщательно перемешивают и опрыскивают растения по листьям. Процедуру проводят каждые 10-14 дней</a:t>
            </a:r>
            <a:r>
              <a:rPr lang="ru-RU" dirty="0">
                <a:solidFill>
                  <a:srgbClr val="000000"/>
                </a:solidFill>
                <a:latin typeface="museo_sans_cyrl30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10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6731" y="188640"/>
            <a:ext cx="5955432" cy="1872208"/>
          </a:xfrm>
        </p:spPr>
        <p:txBody>
          <a:bodyPr>
            <a:noAutofit/>
          </a:bodyPr>
          <a:lstStyle/>
          <a:p>
            <a:r>
              <a:rPr lang="ru-RU" sz="14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Кожура банана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богата калием, фосфором, магнием и другими элементами. Цветам нравится такая подкормка. Обычно кожуру измельчают и помещают поверх дренажного слоя при пересадке растения. Но вы можете приготовить и целебный настой. Просто залейте кожуру от одного банана стаканом воды и настаивайте, пока на поверхности емкости не появится пена. Поливайте цветы 1-2 раза в месяц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 процессе разложения банановой шкурки бактерии потребляют много азота, поэтому лучше такую подкормку предварительно заложить в компост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090548"/>
            <a:ext cx="8622463" cy="4873752"/>
          </a:xfrm>
        </p:spPr>
        <p:txBody>
          <a:bodyPr>
            <a:normAutofit/>
          </a:bodyPr>
          <a:lstStyle/>
          <a:p>
            <a:pPr marL="0" indent="0">
              <a:lnSpc>
                <a:spcPts val="1400"/>
              </a:lnSpc>
              <a:buNone/>
            </a:pPr>
            <a:r>
              <a:rPr lang="ru-RU" sz="14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Дрожжи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помогают растениям быстрее набирать зеленую массу,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повышаютактивность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почвенной микрофлоры. Благодаря богатому составу они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насыщают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клетки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растений</a:t>
            </a:r>
          </a:p>
          <a:p>
            <a:pPr marL="0" indent="0">
              <a:lnSpc>
                <a:spcPts val="1400"/>
              </a:lnSpc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витаминами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группы В, фитогормонами и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цитокининами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гормонами, которые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400"/>
              </a:lnSpc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отвечают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деление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клеток.Для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приготовления питательной подкормки 10 г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400"/>
              </a:lnSpc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дрожжей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1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Сахара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растворяют в 1 л теплой воды. Дают смеси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настоять</a:t>
            </a:r>
          </a:p>
          <a:p>
            <a:pPr marL="0" indent="0">
              <a:lnSpc>
                <a:spcPts val="1400"/>
              </a:lnSpc>
              <a:buNone/>
            </a:pP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ся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около 2 часов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После разводят свежей водой в пропорции 1:5 и поливают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1400"/>
              </a:lnSpc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растения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период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роста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каждые 10 дней.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57171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246" y="2060848"/>
            <a:ext cx="220468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6" y="3861048"/>
            <a:ext cx="3672408" cy="2513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17923" y="411965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Касторовое </a:t>
            </a:r>
            <a:r>
              <a:rPr lang="ru-RU" sz="14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масло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получают из плодов клещевины обыкновенной. Подкормка этим средством усиливает рост и цветение растений, способствует образованию большего количества бутонов. Для ее приготовления 1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касторового масла разводят в 1 л воды и тщательно перемешивают.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Готовое удобрение можно использовать для полива или опрыскивания. Достаточно одной обработки в период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бутонизации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Если растение цветет чаще, то подкормку проводят 1 раз в месяц.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89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15190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Луковая шелуха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0"/>
            <a:ext cx="3745196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40380" y="281123"/>
            <a:ext cx="384395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Одним из ценных источников микроэлементов является луковая шелуха. Кроме того, такое удобрение – отличная профилактика от многих болезней и вредителей.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Горсть шелухи заливают литром воды, кипятят в течение 10 минут, затем дают настояться около 3 часов и процеживают. Этим составом рекомендуется опрыскивать растения по листьям 1-2 раза в месяц.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2360650"/>
            <a:ext cx="20742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Отвары мяса и овощей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2514540"/>
            <a:ext cx="1519070" cy="151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22718" y="2635148"/>
            <a:ext cx="60425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цветовод хоть раз пробовал поливать растения водой, которая остается после варки мяса или овощей. К сожалению, о пользе такого средства сведений немного, а вот вред оно точно может принести. В перенасыщенной белком почве быстро заводятся мошки и другие насекомые, появляется плесень. Лучше выберите другой способ подкормки для своих зеленых питомцев.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993" y="4055105"/>
            <a:ext cx="3048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96335" y="4289114"/>
            <a:ext cx="47476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Наверное, одна из самых популярных и эффективных подкормок. Глюкоза, содержащаяся в сахаре, ускоряет рост растений. Но такая подкормка требует осторожности: передозировка может быть опасной для растений.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Комнатные цветы обычно удобряют следующим образом: 2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ст.л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сахара растворяют в 1 л воды и поливают растения под корень. Процедуру проводят 1 раз в месяц в период вегетации.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3991534"/>
            <a:ext cx="6808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Сахар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96335" y="6104996"/>
            <a:ext cx="7896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Спитый </a:t>
            </a: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кофе, цитрусовые, чайная заварка, чеснок, яичная скорлупа, янтарная кислота – эти </a:t>
            </a:r>
          </a:p>
          <a:p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многие другие подкормки можно и нужно применять в </a:t>
            </a:r>
            <a:r>
              <a:rPr lang="ru-RU" sz="14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разведениии</a:t>
            </a: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горшечного сада</a:t>
            </a:r>
            <a:endParaRPr lang="ru-RU" sz="1400" b="1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85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1" y="116632"/>
            <a:ext cx="8496943" cy="4873752"/>
          </a:xfrm>
        </p:spPr>
        <p:txBody>
          <a:bodyPr>
            <a:normAutofit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b="1" dirty="0">
                <a:solidFill>
                  <a:srgbClr val="1D1D1D"/>
                </a:solidFill>
                <a:latin typeface="Times New Roman" pitchFamily="18" charset="0"/>
                <a:cs typeface="Times New Roman" pitchFamily="18" charset="0"/>
              </a:rPr>
              <a:t>Правила подкормки комнатных цветов: общие рекомендации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200" dirty="0">
                <a:solidFill>
                  <a:srgbClr val="000000"/>
                </a:solidFill>
                <a:latin typeface="museo_sans_cyrl300"/>
                <a:cs typeface="Arial" pitchFamily="34" charset="0"/>
              </a:rPr>
              <a:t>  </a:t>
            </a:r>
            <a:endParaRPr lang="ru-RU" sz="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 бы вы ни выбрали для подкормки горшечных растений, запомните несколько простых правил, которые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помогут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вам сохранить природное равновесие в условиях квартиры.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проводите подкормку сразу после пересадки, подождите несколько недель, пока растение приживется.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Период с ноября по март – неблагоприятное время для проведения подкормок, т.к. у растений сейчас период покоя. Также не стоит удобрять цветы в очень жаркую погоду.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Ослабленные и больные растения лучше не удобрять либо использовать для подкормки очень низкую концентрацию питательных веществ.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Перед подкормкой обязательно полейте цветы чистой водой и только через 2-3 часа внесите удобрение, иначе корневая система может испытать стресс и получить ожоги.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Чем медленнее растет цветок, тем меньше ему нужно удобрений, и наоборот.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6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Цветущие растения нуждаются как минимум в двух подкормках: в период закладывания цветочных почек и в период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бутонизации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7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опрыскивания концентрация удобрений должна быть меньше, чем при поливе под корень. Проводить такую подкормку нужно не чаще 1 раза в 5-7 дней.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Таким образом, лучше всего использовать для подкормки растений минеральные универсальные удобрения в жидком или сухом виде либо специализированные готовые препараты. В качестве альтернативы или дополнительного средства можно подкармливать цветы компостом, перегноем, сахаром или дрожжами. Но важно учитывать состояние цветка и его потребности.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можно ли вообще не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подкармливать горшечные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растения? Да, можно, но только при условии, что не менее раза в 1-2 года вы пересаживаете их в новую питательную почву, которая содержит достаточное количество необходимых веществ.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Такие 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растения достаточно прихотливы, и без подкормки и пересадки они могут отказаться цвести или станут жертвами вредителей.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dirty="0"/>
          </a:p>
        </p:txBody>
      </p:sp>
      <p:pic>
        <p:nvPicPr>
          <p:cNvPr id="10242" name="Picture 2" descr="Правила подкорм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941168"/>
            <a:ext cx="2736304" cy="171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66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95057"/>
            <a:ext cx="2076652" cy="92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34271" y="66684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Еще один важный момент в летнем уходе за цветами в горшках и кашпо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обрезка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При недостатке влаги или питания, а также при чрезмерно высокой температуре листья начинают желтеть и подсыхать. Их нужно регулярно удалять, чтобы сохранить привлекательный вид растения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Нужно также вовремя убирать все увядшие соцветия. Во-первых, растение без них будет выглядеть более аккуратно. А во-вторых, если вы оставите соцветие, то в нем начнется созревание семян. Цветок (так заложено природой) начнет расходовать свои силы на этот процесс, а не на цветение, поэтому оно станет менее обильным.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Обрезка необходима также для формирования компактной и декоративной формы. Кроме того, при выращивании в одном горшке цветов нескольких видов нужно сдерживать рост самого "активного" – делают это также при помощи обрезки. В противном случае он заберет питание и займет все пространство контейнера, не оставив места для роста растениям-соседям.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9052" y="2782373"/>
            <a:ext cx="2183735" cy="934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043608" y="3749457"/>
            <a:ext cx="802351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 сожалению, цветы в горшках и кашпо летом так же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подвержены нападению насекомых-вредителей,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 и те растения, что растут на цветочной грядке. Чаще всего обитателей контейнеров поражают паутинный клещ,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белокрылка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тля вместе с ее спутниками – муравьями. В качестве профилактики рекомендуем 1-2 раза за лето обработать цветы инсектицидами широкого спектра действия, которые справляются с большинством цветочных вредителей, например </a:t>
            </a:r>
            <a:r>
              <a:rPr lang="ru-RU" sz="1400" dirty="0" err="1">
                <a:solidFill>
                  <a:srgbClr val="502B81"/>
                </a:solidFill>
                <a:latin typeface="Times New Roman" pitchFamily="18" charset="0"/>
                <a:cs typeface="Times New Roman" pitchFamily="18" charset="0"/>
                <a:hlinkClick r:id="rId4" tooltip="Актара - инструкция по применению"/>
              </a:rPr>
              <a:t>Актарой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Чтобы не упустить время и сразу обнаружить насекомых, регулярно осматривайте цветы, растущие в контейнерах. Как можно определить, что растение поражено насекомыми-вредителями? Основные признаки следующие: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листья изменили окраску;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них появились отверстия или пятна не характерного для данного растения цвета;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цветок без причины начинает сохнуть и вянуть (а режим полива и подкормок вы соблюдаете);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стеблях или листьях появились маленькие насекомые или их личинки.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Нужно определить, кто именно напал на ваши цветы, и сразу начать борьбу, используя инсектициды направленного действия.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16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308" y="1340768"/>
            <a:ext cx="6800948" cy="1143000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выращивании цветов в горшках следует помнить о безопасности. Неправильно подобранный контейнер может опрокинуться, и вы в лучшем случае лишитесь растения, в худшем – получите травму.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выборе контейнеров учитывайте максимальные размеры растения, которых оно может достигнуть. Для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большемеров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выбирайте горшки потяжелее, например керамические, с широкой горловиной. В стоящих на земле контейнерах в качестве дренажа используйте тяжелый материал: битый кирпич, камни, керамические обломки.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вот для подвесных кашпо, которым лишний вес ни к чему, наоборот, дренаж должен быть легким: керамзит, шарики пенопласта или мох сфагнум. </a:t>
            </a:r>
            <a:b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4972"/>
            <a:ext cx="1746772" cy="1887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3115" y="2276872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КАК ВЫБРАТЬ КАШПО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Есть две стратегии: приобрести новые кашпо, когда поедете покупать растения, либо отталкиваться от имеющихся емкостей.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Учтите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что размеры контейнера напрямую влияют на самочувствие растений. Так, диаметр определяет количество саженцев, которые можно высадить одновременно. Он же критичен для растений с поверхностными корнями.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вот растения со стержневым корнем любят глубокие горшки и не терпят пересадки. Это, например, люпины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Lupinus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), аквилегии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Aquilegia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), колокольчики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Campanula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), мальвы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Malva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), молочай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Euphorbia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), синеголовник (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Eryngium</a:t>
            </a:r>
            <a:r>
              <a:rPr lang="ru-RU" sz="1400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planum</a:t>
            </a:r>
            <a:r>
              <a:rPr lang="ru-RU" sz="1400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Их можно выращивать посевом семян прямо в кашпо или покупать в садовом центре уже выращенными. В крайнем случае, растения со стержневым корнем можно высаживать ранней весной, но сейчас, в середине лета они могут не пережить «переселение».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Чтобы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правильно посадить цветы в уличное кашпо, учтите, что глубина контейнеров должна быть следующей: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30 см и более подходит для однолетников;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глубиной от 45 см — для многолетников;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 60 см — для кустарников;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 90 см — для карликовых деревьев.</a:t>
            </a:r>
            <a:endParaRPr lang="ru-RU" sz="1400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917640"/>
            <a:ext cx="3119702" cy="182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964575"/>
            <a:ext cx="1368152" cy="1824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71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0"/>
            <a:ext cx="7740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Небольшой садик из суккулентов можно устроить в чем угодно. Отслужившей свое форме для торта или старой сковородке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487142"/>
            <a:ext cx="77403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Сначала определимся, что и куда будем сажать. При этом базовые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подходы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могут быть разные: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 возможностей или от наличия: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места( солнце/полутень/тень, площадь,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макс.допустимый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вес емкости)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от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сезона; -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емкости; -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 растений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Вообще, горшечный сад - это прекрасная возможность вырастить растения неподходящие для вашей климатической зоны, с шиком “выгулять” ваших комнатных любимцев, украсить те места дома или сада, где невозможна посадка растений в грунт и объединить в одном месте растения с разными требованиями к почве, поразить воображение ваших домашних, соседей и гостей</a:t>
            </a:r>
          </a:p>
          <a:p>
            <a:r>
              <a:rPr lang="ru-RU" dirty="0" smtClean="0"/>
              <a:t>             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575498" y="2421469"/>
            <a:ext cx="7568502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Сейчас на рынке существует огромный выбор контейнеров: начиная от        .         .                                  дорогой морозостойкой керамики, заканчивая симпатичными .           .         .                                           пластиковыми контейнерами, которые неплохо имитируют ту же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.  . .           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                                          .керамику или другие более дорогие материалы.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Важно: в нашем климате даже морозостойкая керамика будет служить вам не вечно. При покупке надо обращать внимание, какую температуру и сколько циклов заморозки может выдержать данное изделие. По этой же причине, если вы не делаете зимних декоративных композиций, даже морозостойкие кашпо лучше убрать с улицы в непромерзающее помещение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Цвет, форма и размер могут быть совершенно разными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финансы позволяют - у вас есть огромный выбор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 если нет ? Если не хочется тратить на эту затею очень много? А дешевые ( и на вид и по цене) пластиковые кашпо покупать тоже как-то несерьезно. На помощь придет креативность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Контейнерный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сад можно устроить практически в чем угодно. Я не стану предлагать вам клумбы из старых покрышек, хотя и такой способ имеет право на существование. А предложу кое-что более привлекательное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137" y="261610"/>
            <a:ext cx="1898690" cy="1265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98" y="2636913"/>
            <a:ext cx="191638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93096"/>
            <a:ext cx="2574619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218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94441" y="116632"/>
            <a:ext cx="8496944" cy="4873752"/>
          </a:xfrm>
        </p:spPr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Деревянный ящик - любой, это может быть упаковка от винных бутылок, фруктов или даже разной бытовой и не очень техники и аппаратуры. Некоторые из этих ящиков вполне декоративны сами по себе и могут хорошо вписаться в разные стили. Некоторые могут потребовать доработки - покраски в ваш любимый цвет,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тонирования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морилкой или даже художественной росписи</a:t>
            </a:r>
          </a:p>
          <a:p>
            <a:endParaRPr lang="ru-RU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36712"/>
            <a:ext cx="2635210" cy="1948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24744"/>
            <a:ext cx="2559579" cy="166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7182" y="2785542"/>
            <a:ext cx="860420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Один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 популярных вариантов выращивания горшочных растений на даче – использование подвесных кашпо. Веранда, украшенная парой горшочков с петуниями, действительно преображается, с этим не поспоришь. Но всем привычные кашпо из пластика или макраме – это уже не так интересно. Хочется чего-то нового, оригинального или просто стильного. Например, плетеные корзинки с этой ролью справляются гораздо удачнее.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59" y="3789040"/>
            <a:ext cx="1819282" cy="1819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74642"/>
            <a:ext cx="1107715" cy="166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15518"/>
            <a:ext cx="1648244" cy="169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1385" y="5636214"/>
            <a:ext cx="777686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менее оригинально смотрятся контейнеры, которые крепятся к стене здания.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1385" y="5973578"/>
            <a:ext cx="81403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Сейчас все возмутятся: "Но где же такое найти?". А я говорю, можно реализовать эту задумку и с помощью обычных пластиковых горшков.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229" y="3974641"/>
            <a:ext cx="2045020" cy="1633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11" y="1124744"/>
            <a:ext cx="1718049" cy="1627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38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moo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1095375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21088"/>
            <a:ext cx="10953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6992"/>
            <a:ext cx="18002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75656" y="836712"/>
            <a:ext cx="6534472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Участок №7</a:t>
            </a: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из:</a:t>
            </a:r>
          </a:p>
          <a:p>
            <a:pPr lvl="0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https://ogorodniki.com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2.Информационный портал</a:t>
            </a:r>
            <a:r>
              <a:rPr lang="en-US" dirty="0" smtClean="0">
                <a:solidFill>
                  <a:prstClr val="black"/>
                </a:solidFill>
              </a:rPr>
              <a:t>https://</a:t>
            </a:r>
            <a:r>
              <a:rPr lang="en-US" dirty="0">
                <a:solidFill>
                  <a:prstClr val="black"/>
                </a:solidFill>
              </a:rPr>
              <a:t>zen.yandex.ru/annagauergarden</a:t>
            </a:r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 </a:t>
            </a:r>
            <a:r>
              <a:rPr lang="en-US" dirty="0">
                <a:solidFill>
                  <a:prstClr val="black"/>
                </a:solidFill>
              </a:rPr>
              <a:t>https://www.houzz.ru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  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</a:p>
          <a:p>
            <a:pPr lvl="0"/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</a:t>
            </a:r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>
                <a:solidFill>
                  <a:prstClr val="black"/>
                </a:solidFill>
              </a:rPr>
              <a:t> www.ogorod.ru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https://bezgoroda.com</a:t>
            </a:r>
            <a:r>
              <a:rPr lang="en-US" dirty="0" smtClean="0">
                <a:solidFill>
                  <a:prstClr val="black"/>
                </a:solidFill>
              </a:rPr>
              <a:t>/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7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F0000"/>
      </a:accent5>
      <a:accent6>
        <a:srgbClr val="05E0DB"/>
      </a:accent6>
      <a:hlink>
        <a:srgbClr val="0080FF"/>
      </a:hlink>
      <a:folHlink>
        <a:srgbClr val="5EAEFF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198</TotalTime>
  <Words>2217</Words>
  <Application>Microsoft Office PowerPoint</Application>
  <PresentationFormat>Экран (4:3)</PresentationFormat>
  <Paragraphs>137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Горшечный сад</vt:lpstr>
      <vt:lpstr>       Не новая, но очень популярная в последние годы тенденция оформлять растениями самые разнообразные места, не приспособленные для строительства обычного сада. Такие сады можно назвать по-разному: мобильный сад, контейнерный сад, горшечный сад, но в каждом случае он будет представлять собой одно и то же – растения, посаженные в емкость. В этой статье мы рассмотрим практические вопросы создания горшечных садов и основные правила ухода за ними, поговорим о сложностях и путях их преодоления.  Для создания горшечного сада подойдет любое место, даже самое маленькое и порой непредсказуемое. Такие садики можно встретить везде: на террасах и балконах, лоджиях, подоконниках, офисах и общественных местах. </vt:lpstr>
      <vt:lpstr>    </vt:lpstr>
      <vt:lpstr>   Частота полива Частота полива  зависит: от погоды, от вида растения засухоустойчивое  или влаголюбивое, от возраста растения – молодые побеги требуют больше полива, от почвы: легкая почва с  песком высыхают быстрее, в глинистых вода испаряется медленнее. Частый полив нужен однолетникам - настурции, душистому горошеку, календуле, лобелии;  многолетникам  - дельфиниуму, гладиолусам, георгинам, хосте, фиалкам и др. Более засухоустойчивы васильки, маки, мальвы, тысячелистник, вербена, агератум, бархатцы, диморфотека, цинния, эшшольция.  </vt:lpstr>
      <vt:lpstr>Презентация PowerPoint</vt:lpstr>
      <vt:lpstr>Презентация PowerPoint</vt:lpstr>
      <vt:lpstr>Для тех, кто не желает тратить на подкормки горшечных цветов много времени, рекомендуем воспользоваться минеральными удобрениями пролонгированного действия, например, Осмокот или Фертика Цветочное. Эти гранулированные подкормки заделывают в грунт, где они под воздействием тепла и воды медленно растворяются. В результате почва насыщается необходимыми растению микро- и макроэлементами постепенно, по мере необходимости. Благодаря такому действию цветы после каждой подкормки будут обеспечены нужным набором полезных веществ на длительное время. Единственный минус жидких удобрений – их достаточно высокая цена. Поэтому многие любители цветов выбирают сухие подкормки, которые нужно разводить в воде самостоятельно. Гранулы или порошки разводят обычно в 10 л воды, поэтому такие удобрения особенно актуальны для владельцев большого количества горшечных растений. </vt:lpstr>
      <vt:lpstr>Презентация PowerPoint</vt:lpstr>
      <vt:lpstr>Кожура банана богата калием, фосфором, магнием и другими элементами. Цветам нравится такая подкормка. Обычно кожуру измельчают и помещают поверх дренажного слоя при пересадке растения. Но вы можете приготовить и целебный настой. Просто залейте кожуру от одного банана стаканом воды и настаивайте, пока на поверхности емкости не появится пена. Поливайте цветы 1-2 раза в месяц. В процессе разложения банановой шкурки бактерии потребляют много азота, поэтому лучше такую подкормку предварительно заложить в компост</vt:lpstr>
      <vt:lpstr>Презентация PowerPoint</vt:lpstr>
      <vt:lpstr>Презентация PowerPoint</vt:lpstr>
      <vt:lpstr>Презентация PowerPoint</vt:lpstr>
      <vt:lpstr>При выращивании цветов в горшках следует помнить о безопасности. Неправильно подобранный контейнер может опрокинуться, и вы в лучшем случае лишитесь растения, в худшем – получите травму. При выборе контейнеров учитывайте максимальные размеры растения, которых оно может достигнуть. Для большемеров выбирайте горшки потяжелее, например керамические, с широкой горловиной. В стоящих на земле контейнерах в качестве дренажа используйте тяжелый материал: битый кирпич, камни, керамические обломки. А вот для подвесных кашпо, которым лишний вес ни к чему, наоборот, дренаж должен быть легким: керамзит, шарики пенопласта или мох сфагнум. 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21</cp:revision>
  <dcterms:created xsi:type="dcterms:W3CDTF">2020-11-21T13:24:53Z</dcterms:created>
  <dcterms:modified xsi:type="dcterms:W3CDTF">2020-11-21T18:13:08Z</dcterms:modified>
</cp:coreProperties>
</file>