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06" autoAdjust="0"/>
    <p:restoredTop sz="94705" autoAdjust="0"/>
  </p:normalViewPr>
  <p:slideViewPr>
    <p:cSldViewPr>
      <p:cViewPr varScale="1">
        <p:scale>
          <a:sx n="103" d="100"/>
          <a:sy n="103" d="100"/>
        </p:scale>
        <p:origin x="-342" y="-7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24.11.2020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24.11.2020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24.11.2020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24.11.2020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24.11.2020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24.11.2020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24.11.2020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24.11.2020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24.11.2020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24.11.2020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24.11.2020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24.11.2020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99592" y="44625"/>
            <a:ext cx="7704856" cy="1080120"/>
          </a:xfrm>
        </p:spPr>
        <p:txBody>
          <a:bodyPr>
            <a:normAutofit fontScale="90000"/>
          </a:bodyPr>
          <a:lstStyle/>
          <a:p>
            <a:r>
              <a:rPr lang="ru-RU" sz="3600" dirty="0"/>
              <a:t>Изготовление картины в </a:t>
            </a:r>
            <a:r>
              <a:rPr lang="ru-RU" sz="3600" dirty="0" smtClean="0"/>
              <a:t>стиле «Кинусайга</a:t>
            </a:r>
            <a:r>
              <a:rPr lang="ru-RU" sz="3600" dirty="0"/>
              <a:t>».</a:t>
            </a:r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752" y="980728"/>
            <a:ext cx="4991693" cy="504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Заголовок 1"/>
          <p:cNvSpPr txBox="1">
            <a:spLocks/>
          </p:cNvSpPr>
          <p:nvPr/>
        </p:nvSpPr>
        <p:spPr>
          <a:xfrm>
            <a:off x="3635896" y="5809642"/>
            <a:ext cx="8568952" cy="108012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just"/>
            <a:r>
              <a:rPr lang="ru-RU" sz="1800" dirty="0" smtClean="0"/>
              <a:t>Направление: Декоративно – прикладное творчество.</a:t>
            </a:r>
          </a:p>
          <a:p>
            <a:pPr algn="just"/>
            <a:r>
              <a:rPr lang="ru-RU" sz="1800" dirty="0" smtClean="0"/>
              <a:t>Специалист по социальной работе Бабаева Е.П.</a:t>
            </a:r>
            <a:endParaRPr lang="ru-RU" sz="1800" dirty="0"/>
          </a:p>
        </p:txBody>
      </p:sp>
    </p:spTree>
    <p:extLst>
      <p:ext uri="{BB962C8B-B14F-4D97-AF65-F5344CB8AC3E}">
        <p14:creationId xmlns:p14="http://schemas.microsoft.com/office/powerpoint/2010/main" val="83198114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692696"/>
            <a:ext cx="8229600" cy="1143000"/>
          </a:xfrm>
        </p:spPr>
        <p:txBody>
          <a:bodyPr>
            <a:noAutofit/>
          </a:bodyPr>
          <a:lstStyle/>
          <a:p>
            <a:r>
              <a:rPr lang="ru-RU" sz="3200" dirty="0"/>
              <a:t>Лист пенопласта плотностью 25, толщиной 2-2,5 см. Можно использовать куски, которыми упаковывают технику на заводах-изготовителях</a:t>
            </a:r>
            <a:r>
              <a:rPr lang="ru-RU" sz="3200" dirty="0" smtClean="0"/>
              <a:t>. Также можно использовать </a:t>
            </a:r>
            <a:r>
              <a:rPr lang="ru-RU" sz="3200" dirty="0"/>
              <a:t>картон-мусс </a:t>
            </a:r>
            <a:r>
              <a:rPr lang="ru-RU" sz="3200" dirty="0" smtClean="0"/>
              <a:t>или картон-</a:t>
            </a:r>
            <a:r>
              <a:rPr lang="ru-RU" sz="3200" dirty="0" err="1" smtClean="0"/>
              <a:t>эспума</a:t>
            </a:r>
            <a:endParaRPr lang="ru-RU" sz="3200" dirty="0"/>
          </a:p>
        </p:txBody>
      </p:sp>
      <p:pic>
        <p:nvPicPr>
          <p:cNvPr id="1026" name="Picture 2" descr="http://img0.liveinternet.ru/images/attach/c/2/71/622/71622708_1299368780_IMG_7232novk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2826690"/>
            <a:ext cx="3840000" cy="288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s://sklad13.ru/images/cms/data/import_files/02/penoplast_10sm_1_1m_pps_14-r-a_698_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85" y="2852936"/>
            <a:ext cx="4022346" cy="288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2725361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476672"/>
            <a:ext cx="8229600" cy="1143000"/>
          </a:xfrm>
        </p:spPr>
        <p:txBody>
          <a:bodyPr>
            <a:noAutofit/>
          </a:bodyPr>
          <a:lstStyle/>
          <a:p>
            <a:r>
              <a:rPr lang="ru-RU" sz="3200" dirty="0"/>
              <a:t>Всевозможные разноцветные лоскуты разных размеров. Желательно, чтобы ткань была тонкой. Грубая и плотная материя для мелких деталей не годится.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2875" y="1988840"/>
            <a:ext cx="7027245" cy="468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1463898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548680"/>
            <a:ext cx="8229600" cy="1143000"/>
          </a:xfrm>
        </p:spPr>
        <p:txBody>
          <a:bodyPr>
            <a:noAutofit/>
          </a:bodyPr>
          <a:lstStyle/>
          <a:p>
            <a:r>
              <a:rPr lang="ru-RU" sz="2400" dirty="0"/>
              <a:t>Клей ПВА (суперклей не подходит, он плавит пенопласт).</a:t>
            </a:r>
            <a:br>
              <a:rPr lang="ru-RU" sz="2400" dirty="0"/>
            </a:br>
            <a:r>
              <a:rPr lang="ru-RU" sz="2400" dirty="0"/>
              <a:t>Скальпель и канцелярский нож (можно что-то одно).</a:t>
            </a:r>
            <a:br>
              <a:rPr lang="ru-RU" sz="2400" dirty="0"/>
            </a:br>
            <a:r>
              <a:rPr lang="ru-RU" sz="2400" dirty="0"/>
              <a:t>Ножнички маникюрные.</a:t>
            </a:r>
            <a:br>
              <a:rPr lang="ru-RU" sz="2400" dirty="0"/>
            </a:br>
            <a:r>
              <a:rPr lang="ru-RU" sz="2400" dirty="0"/>
              <a:t>Распарыватель швов, который можно приобрести в любом магазине рукоделия. </a:t>
            </a:r>
            <a:endParaRPr lang="ru-RU" sz="3200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2204864"/>
            <a:ext cx="5280000" cy="396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5016844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3600" dirty="0"/>
              <a:t>Распечатанная на листе бумаги схема.</a:t>
            </a:r>
            <a:br>
              <a:rPr lang="ru-RU" sz="3600" dirty="0"/>
            </a:br>
            <a:r>
              <a:rPr lang="ru-RU" sz="3600" dirty="0"/>
              <a:t>Фломастер или копирка.</a:t>
            </a: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9231" y="1772816"/>
            <a:ext cx="7715250" cy="4819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3280496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528" y="35390"/>
            <a:ext cx="8229600" cy="4525963"/>
          </a:xfrm>
        </p:spPr>
        <p:txBody>
          <a:bodyPr>
            <a:normAutofit/>
          </a:bodyPr>
          <a:lstStyle/>
          <a:p>
            <a:pPr algn="just">
              <a:buFont typeface="+mj-lt"/>
              <a:buAutoNum type="arabicPeriod"/>
            </a:pPr>
            <a:r>
              <a:rPr lang="ru-RU" sz="1600" dirty="0">
                <a:solidFill>
                  <a:srgbClr val="111111"/>
                </a:solidFill>
                <a:latin typeface="Montserrat"/>
              </a:rPr>
              <a:t>Мы с Вами подготовили все необходимые инструменты и материалы.  Теперь самое интересное, мы придумываем или срисовываем картину, которая нам нравится. Переносим картинку на бумагу и четко определяем все границы рисунка.</a:t>
            </a:r>
          </a:p>
          <a:p>
            <a:pPr algn="just">
              <a:buFont typeface="+mj-lt"/>
              <a:buAutoNum type="arabicPeriod"/>
            </a:pPr>
            <a:r>
              <a:rPr lang="ru-RU" sz="1600" dirty="0">
                <a:solidFill>
                  <a:srgbClr val="111111"/>
                </a:solidFill>
                <a:latin typeface="Montserrat"/>
              </a:rPr>
              <a:t>На эскизе нашей картинки мы обозначаем цифрами или значками цвета, которые будем использовать, это нужно, чтобы при работе мы не перепутали используемые  цвета и  оттенки наших лоскутков. Можно рисунок раскрасить в нужные цвета, для вас это будет уже наглядный рисунок, и легче будет  ориентироваться с мелкими разноцветными деталями. </a:t>
            </a:r>
          </a:p>
          <a:p>
            <a:pPr algn="just">
              <a:buFont typeface="+mj-lt"/>
              <a:buAutoNum type="arabicPeriod"/>
            </a:pPr>
            <a:r>
              <a:rPr lang="ru-RU" sz="1600" dirty="0">
                <a:solidFill>
                  <a:srgbClr val="111111"/>
                </a:solidFill>
                <a:latin typeface="Montserrat"/>
              </a:rPr>
              <a:t>Переводим с копировальной бумагой эскиз на лист пенопласта.</a:t>
            </a:r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4101" name="Picture 5" descr="Кинусайга мастер-класс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40" y="2708920"/>
            <a:ext cx="3469922" cy="360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5411693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260648"/>
            <a:ext cx="8229600" cy="5865515"/>
          </a:xfrm>
        </p:spPr>
        <p:txBody>
          <a:bodyPr/>
          <a:lstStyle/>
          <a:p>
            <a:pPr marL="0" indent="0">
              <a:buNone/>
            </a:pPr>
            <a:r>
              <a:rPr lang="ru-RU" sz="2400" dirty="0" smtClean="0"/>
              <a:t>4</a:t>
            </a:r>
            <a:r>
              <a:rPr lang="ru-RU" dirty="0" smtClean="0"/>
              <a:t>. </a:t>
            </a:r>
            <a:r>
              <a:rPr lang="ru-RU" sz="2800" dirty="0" smtClean="0"/>
              <a:t>На  </a:t>
            </a:r>
            <a:r>
              <a:rPr lang="ru-RU" sz="2800" dirty="0"/>
              <a:t>пенопласте аккуратно делаем прорези — канавки   глубиной около 5 мм, но не больше 1 см. Наша основа готова.</a:t>
            </a:r>
          </a:p>
          <a:p>
            <a:endParaRPr lang="ru-RU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5395"/>
          <a:stretch/>
        </p:blipFill>
        <p:spPr bwMode="auto">
          <a:xfrm>
            <a:off x="755576" y="1932964"/>
            <a:ext cx="3110254" cy="3895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24" r="8081"/>
          <a:stretch/>
        </p:blipFill>
        <p:spPr bwMode="auto">
          <a:xfrm>
            <a:off x="4139952" y="1900826"/>
            <a:ext cx="4576445" cy="396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4492209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528" y="116632"/>
            <a:ext cx="8568952" cy="4525963"/>
          </a:xfrm>
        </p:spPr>
        <p:txBody>
          <a:bodyPr>
            <a:normAutofit/>
          </a:bodyPr>
          <a:lstStyle/>
          <a:p>
            <a:pPr>
              <a:buFont typeface="+mj-lt"/>
              <a:buAutoNum type="arabicPeriod" startAt="5"/>
            </a:pPr>
            <a:r>
              <a:rPr lang="ru-RU" sz="2000" dirty="0">
                <a:solidFill>
                  <a:srgbClr val="111111"/>
                </a:solidFill>
                <a:latin typeface="Montserrat"/>
              </a:rPr>
              <a:t>Берем наш нарисованный эскиз и вырезаем все детали рисунка.</a:t>
            </a:r>
          </a:p>
          <a:p>
            <a:pPr>
              <a:buFont typeface="+mj-lt"/>
              <a:buAutoNum type="arabicPeriod" startAt="5"/>
            </a:pPr>
            <a:r>
              <a:rPr lang="ru-RU" sz="2000" dirty="0">
                <a:solidFill>
                  <a:srgbClr val="111111"/>
                </a:solidFill>
                <a:latin typeface="Montserrat"/>
              </a:rPr>
              <a:t>Переводим детали рисунка на ткань, согласно обозначенным цветам. Вырезаем детали ножницами, оставляя на припуски примерно 4-5 мм.</a:t>
            </a:r>
          </a:p>
          <a:p>
            <a:pPr>
              <a:buFont typeface="+mj-lt"/>
              <a:buAutoNum type="arabicPeriod" startAt="5"/>
            </a:pPr>
            <a:r>
              <a:rPr lang="ru-RU" sz="2000" dirty="0">
                <a:solidFill>
                  <a:srgbClr val="111111"/>
                </a:solidFill>
                <a:latin typeface="Montserrat"/>
              </a:rPr>
              <a:t>Теперь самая важная работа. Мы берем детали  ткани и вставляем его края в прорези канавки  на нужном рисунке пенопласта. Так  мы вставляем все кусочки ткани на рисунок.</a:t>
            </a:r>
          </a:p>
          <a:p>
            <a:endParaRPr lang="ru-RU" dirty="0"/>
          </a:p>
        </p:txBody>
      </p:sp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1" y="2780928"/>
            <a:ext cx="4109699" cy="360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2844177"/>
            <a:ext cx="4179592" cy="360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5425242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528" y="188640"/>
            <a:ext cx="8568952" cy="4525963"/>
          </a:xfrm>
        </p:spPr>
        <p:txBody>
          <a:bodyPr>
            <a:normAutofit/>
          </a:bodyPr>
          <a:lstStyle/>
          <a:p>
            <a:pPr>
              <a:buFont typeface="+mj-lt"/>
              <a:buAutoNum type="arabicPeriod" startAt="8"/>
            </a:pPr>
            <a:r>
              <a:rPr lang="ru-RU" sz="2000" dirty="0">
                <a:solidFill>
                  <a:srgbClr val="111111"/>
                </a:solidFill>
                <a:latin typeface="Montserrat"/>
              </a:rPr>
              <a:t>Для выделения определенного  участка рисунка и придания   более объемного вида, мы можем под ткань подложить тонкий синтепон или плотную ткань. Это используют, например для придания объема контура  цветов.</a:t>
            </a:r>
          </a:p>
          <a:p>
            <a:pPr>
              <a:buFont typeface="+mj-lt"/>
              <a:buAutoNum type="arabicPeriod" startAt="8"/>
            </a:pPr>
            <a:r>
              <a:rPr lang="ru-RU" sz="2000" dirty="0">
                <a:solidFill>
                  <a:srgbClr val="111111"/>
                </a:solidFill>
                <a:latin typeface="Montserrat"/>
              </a:rPr>
              <a:t>Когда мы сделали картину и вложили  все кусочки ткани, то дополнительно можем украсить готовый рисунок  разной фурнитурой, тесьмой или кружевами, как подскажет Вам ваша фантазия.. Желательно проложить их по контурам границ лоскутков.</a:t>
            </a:r>
          </a:p>
          <a:p>
            <a:endParaRPr lang="ru-RU" dirty="0"/>
          </a:p>
        </p:txBody>
      </p:sp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760" y="2996952"/>
            <a:ext cx="4800000" cy="360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0995382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53956"/>
            <a:ext cx="3931115" cy="324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121924"/>
            <a:ext cx="3282353" cy="324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20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3501008"/>
            <a:ext cx="2315250" cy="324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21" name="Picture 5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099"/>
          <a:stretch/>
        </p:blipFill>
        <p:spPr bwMode="auto">
          <a:xfrm>
            <a:off x="3443483" y="3725595"/>
            <a:ext cx="4650916" cy="2790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2963023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endParaRPr lang="ru-RU" sz="6600" dirty="0" smtClean="0"/>
          </a:p>
          <a:p>
            <a:endParaRPr lang="ru-RU" sz="6600" dirty="0"/>
          </a:p>
          <a:p>
            <a:endParaRPr lang="ru-RU" sz="6600" dirty="0" smtClean="0"/>
          </a:p>
          <a:p>
            <a:pPr marL="0" indent="0">
              <a:buNone/>
            </a:pPr>
            <a:r>
              <a:rPr lang="ru-RU" sz="6600" dirty="0" smtClean="0">
                <a:solidFill>
                  <a:srgbClr val="7030A0"/>
                </a:solidFill>
              </a:rPr>
              <a:t>Спасибо за внимание!</a:t>
            </a:r>
            <a:endParaRPr lang="ru-RU" sz="6600" dirty="0">
              <a:solidFill>
                <a:srgbClr val="7030A0"/>
              </a:solidFill>
            </a:endParaRPr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519"/>
          <a:stretch/>
        </p:blipFill>
        <p:spPr bwMode="auto">
          <a:xfrm>
            <a:off x="251520" y="332656"/>
            <a:ext cx="8526948" cy="43204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26455523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341</TotalTime>
  <Words>166</Words>
  <Application>Microsoft Office PowerPoint</Application>
  <PresentationFormat>Экран (4:3)</PresentationFormat>
  <Paragraphs>20</Paragraphs>
  <Slides>11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Тема Office</vt:lpstr>
      <vt:lpstr>Изготовление картины в стиле «Кинусайга».</vt:lpstr>
      <vt:lpstr>Лист пенопласта плотностью 25, толщиной 2-2,5 см. Можно использовать куски, которыми упаковывают технику на заводах-изготовителях. Также можно использовать картон-мусс или картон-эспума</vt:lpstr>
      <vt:lpstr>Всевозможные разноцветные лоскуты разных размеров. Желательно, чтобы ткань была тонкой. Грубая и плотная материя для мелких деталей не годится.</vt:lpstr>
      <vt:lpstr>Клей ПВА (суперклей не подходит, он плавит пенопласт). Скальпель и канцелярский нож (можно что-то одно). Ножнички маникюрные. Распарыватель швов, который можно приобрести в любом магазине рукоделия. </vt:lpstr>
      <vt:lpstr>Распечатанная на листе бумаги схема. Фломастер или копирка.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Изготовление картины в стиле «Кинусайга».</dc:title>
  <dc:creator>Пользователь</dc:creator>
  <cp:lastModifiedBy>Пользователь</cp:lastModifiedBy>
  <cp:revision>7</cp:revision>
  <dcterms:created xsi:type="dcterms:W3CDTF">2020-11-24T04:48:04Z</dcterms:created>
  <dcterms:modified xsi:type="dcterms:W3CDTF">2020-11-24T11:02:10Z</dcterms:modified>
</cp:coreProperties>
</file>