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72" r:id="rId1"/>
  </p:sldMasterIdLst>
  <p:notesMasterIdLst>
    <p:notesMasterId r:id="rId14"/>
  </p:notesMasterIdLst>
  <p:sldIdLst>
    <p:sldId id="256" r:id="rId2"/>
    <p:sldId id="285" r:id="rId3"/>
    <p:sldId id="292" r:id="rId4"/>
    <p:sldId id="293" r:id="rId5"/>
    <p:sldId id="286" r:id="rId6"/>
    <p:sldId id="287" r:id="rId7"/>
    <p:sldId id="294" r:id="rId8"/>
    <p:sldId id="295" r:id="rId9"/>
    <p:sldId id="296" r:id="rId10"/>
    <p:sldId id="298" r:id="rId11"/>
    <p:sldId id="297" r:id="rId12"/>
    <p:sldId id="282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233" autoAdjust="0"/>
    <p:restoredTop sz="94660"/>
  </p:normalViewPr>
  <p:slideViewPr>
    <p:cSldViewPr snapToGrid="0">
      <p:cViewPr varScale="1">
        <p:scale>
          <a:sx n="86" d="100"/>
          <a:sy n="86" d="100"/>
        </p:scale>
        <p:origin x="-67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174A3E-30D7-4D6F-9F08-EE22F652A70D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40E2A-1F63-4D39-B0DB-A320B6F5BA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670283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58129" y="434162"/>
            <a:ext cx="11075745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963168" y="1820206"/>
            <a:ext cx="103632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963168" y="3685032"/>
            <a:ext cx="103632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CCDB34-BA98-459C-B5B4-36527947AFF1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0560" y="530352"/>
            <a:ext cx="1091184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CCDB34-BA98-459C-B5B4-36527947AFF1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58129" y="434163"/>
            <a:ext cx="11075745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459" y="4928616"/>
            <a:ext cx="1091184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4459" y="5624484"/>
            <a:ext cx="1091184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CCDB34-BA98-459C-B5B4-36527947AFF1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3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40480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CCDB34-BA98-459C-B5B4-36527947AFF1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9632" y="579438"/>
            <a:ext cx="524256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02892" y="579438"/>
            <a:ext cx="524256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80963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0289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CCDB34-BA98-459C-B5B4-36527947AFF1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CCDB34-BA98-459C-B5B4-36527947AFF1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CCDB34-BA98-459C-B5B4-36527947AFF1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85045" y="533400"/>
            <a:ext cx="39624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385129" y="1447802"/>
            <a:ext cx="39624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015163" y="930144"/>
            <a:ext cx="6168212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CCDB34-BA98-459C-B5B4-36527947AFF1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8534401" y="434162"/>
            <a:ext cx="3099473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012056"/>
            <a:ext cx="109728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8616949" y="533400"/>
            <a:ext cx="298704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CCDB34-BA98-459C-B5B4-36527947AFF1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61973" y="435768"/>
            <a:ext cx="7900416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70560" y="530352"/>
            <a:ext cx="1091184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CCDB34-BA98-459C-B5B4-36527947AFF1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533405"/>
            <a:ext cx="26416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11200" y="533403"/>
            <a:ext cx="79248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CCDB34-BA98-459C-B5B4-36527947AFF1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8129" y="434162"/>
            <a:ext cx="11075745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670560" y="4985590"/>
            <a:ext cx="1091184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670560" y="530352"/>
            <a:ext cx="1091184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5035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0CCDB34-BA98-459C-B5B4-36527947AFF1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8083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1131104" y="6111876"/>
            <a:ext cx="609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73" r:id="rId1"/>
    <p:sldLayoutId id="2147484274" r:id="rId2"/>
    <p:sldLayoutId id="2147484275" r:id="rId3"/>
    <p:sldLayoutId id="2147484276" r:id="rId4"/>
    <p:sldLayoutId id="2147484277" r:id="rId5"/>
    <p:sldLayoutId id="2147484278" r:id="rId6"/>
    <p:sldLayoutId id="2147484279" r:id="rId7"/>
    <p:sldLayoutId id="2147484280" r:id="rId8"/>
    <p:sldLayoutId id="2147484281" r:id="rId9"/>
    <p:sldLayoutId id="2147484282" r:id="rId10"/>
    <p:sldLayoutId id="21474842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parnik-teplitsa.ru/wp-content/uploads/2019/04/lekarstvennye-travy-mogut-zamenit-mnogie-aptechnye.png" TargetMode="Externa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parnik-teplitsa.ru/wp-content/uploads/2019/04/perechnaya-myata.jp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parnik-teplitsa.ru/wp-content/uploads/2019/04/valeriana-lekarstvennaya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0498" y="537142"/>
            <a:ext cx="10515600" cy="1590424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/>
              <a:t>ГАУ «КЦСОН </a:t>
            </a:r>
            <a:r>
              <a:rPr lang="ru-RU" sz="1800" b="1" dirty="0" smtClean="0"/>
              <a:t>города </a:t>
            </a:r>
            <a:r>
              <a:rPr lang="ru-RU" sz="1800" b="1" dirty="0" smtClean="0"/>
              <a:t>КАМЕНСКА – УРАЛЬСКОГО»</a:t>
            </a:r>
            <a:br>
              <a:rPr lang="ru-RU" sz="1800" b="1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2796" y="2299580"/>
            <a:ext cx="10711004" cy="4237022"/>
          </a:xfrm>
        </p:spPr>
        <p:txBody>
          <a:bodyPr/>
          <a:lstStyle/>
          <a:p>
            <a:pPr algn="ctr"/>
            <a:endParaRPr lang="ru-RU" dirty="0"/>
          </a:p>
          <a:p>
            <a:pPr algn="ctr"/>
            <a:r>
              <a:rPr lang="ru-RU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НАПРАВЛЕНИЕ : </a:t>
            </a:r>
            <a:r>
              <a:rPr lang="ru-RU" sz="40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«САДОВОДЫ И ОГОРОДНИКИ»</a:t>
            </a:r>
            <a:endParaRPr lang="ru-RU" sz="40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algn="ctr"/>
            <a:endParaRPr lang="ru-RU" sz="40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ctr">
              <a:buNone/>
            </a:pPr>
            <a:r>
              <a:rPr lang="ru-RU" sz="24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Руководитель</a:t>
            </a:r>
            <a:r>
              <a:rPr lang="ru-RU" sz="24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:</a:t>
            </a:r>
            <a:endParaRPr lang="ru-RU" sz="2400" b="1" dirty="0">
              <a:ln/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r">
              <a:buNone/>
            </a:pPr>
            <a:r>
              <a:rPr lang="ru-RU" sz="24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 </a:t>
            </a:r>
            <a:r>
              <a:rPr lang="ru-RU" sz="24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Холкина </a:t>
            </a:r>
            <a:r>
              <a:rPr lang="ru-RU" sz="24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С.А.</a:t>
            </a:r>
          </a:p>
          <a:p>
            <a:pPr marL="0" indent="0" algn="ctr">
              <a:buNone/>
            </a:pPr>
            <a:endParaRPr lang="ru-RU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40498" y="1167897"/>
            <a:ext cx="1073862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ШКОЛА ПОЖИЛОГО ВОЗРАСТА</a:t>
            </a:r>
            <a:endParaRPr lang="ru-RU" sz="4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9064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1299" y="172016"/>
            <a:ext cx="6138249" cy="1521873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/>
            </a:r>
            <a:b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ru-RU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/>
            </a:r>
            <a:br>
              <a:rPr lang="ru-RU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/>
            </a:r>
            <a:b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ru-RU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/>
            </a:r>
            <a:br>
              <a:rPr lang="ru-RU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/>
            </a:r>
            <a:b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ru-RU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/>
            </a:r>
            <a:br>
              <a:rPr lang="ru-RU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/>
            </a:r>
            <a:b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ru-RU" sz="2800" i="1" dirty="0" smtClean="0">
                <a:solidFill>
                  <a:srgbClr val="FF0000"/>
                </a:solidFill>
              </a:rPr>
              <a:t>Лекарственные растения на садовом участке</a:t>
            </a:r>
            <a:r>
              <a:rPr lang="ru-RU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/>
            </a:r>
            <a:br>
              <a:rPr lang="ru-RU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endParaRPr lang="ru-RU" sz="2800" i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4870764" y="1499017"/>
            <a:ext cx="5908062" cy="4440056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ru-RU" sz="2000" b="1" dirty="0" smtClean="0">
                <a:solidFill>
                  <a:srgbClr val="7030A0"/>
                </a:solidFill>
              </a:rPr>
              <a:t>Лекарственные травы  могут заменить многие аптечные средства.</a:t>
            </a:r>
          </a:p>
          <a:p>
            <a:pPr algn="just"/>
            <a:r>
              <a:rPr lang="ru-RU" sz="2000" dirty="0" smtClean="0"/>
              <a:t>Выращивание лекарственных растений практиковалось ещё в средние века. Этим занимались монахи и личные лекари богатых персон. Для лечения болезней и ран они использовали свежие и сушеные травы, а также приготовленные на них отвары, настойки и мази. А выделенные под такие растения участки называли аптекарским огородом.</a:t>
            </a:r>
          </a:p>
          <a:p>
            <a:pPr algn="just"/>
            <a:r>
              <a:rPr lang="ru-RU" sz="2000" dirty="0" smtClean="0"/>
              <a:t>С появлением синтетических лекарственных препаратов он на время утратил свою актуальность, но сейчас снова становится популярным. Объясняется это не только модой на все натуральное, но и тем, что люди стали уделять больше внимания своему здоровью, молодости, красоте, поддерживать которые лучше всего с помощью природных средств.</a:t>
            </a:r>
          </a:p>
          <a:p>
            <a:pPr algn="just"/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Содержимое 5" descr="https://avatars.mds.yandex.net/get-turbo/1542483/rth7b4ee2bfad97f662f37819bf76f828a0/max_g480_c12_r4x3_pd10">
            <a:hlinkClick r:id="rId2" tgtFrame="_blank"/>
          </p:cNvPr>
          <p:cNvPicPr>
            <a:picLocks noGrp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82015" y="1334125"/>
            <a:ext cx="4229100" cy="41672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982739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004341" y="161226"/>
            <a:ext cx="10163332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Виды и свойства растений для аптекарского огорода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Лекарственные растения, выращенные в своем саду, помогут вылечить не только простуду зимой, но и некоторые хронические заболевания. Они смогут облегчить или устранить головную боль, заживить</a:t>
            </a:r>
            <a:r>
              <a:rPr kumimoji="0" lang="ru-RU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ранки и царапины, успокоить нервы, повысить иммунитет. Да и просто порадовать свежим летним вкусом и ароматом при добавлении в чай.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Многие из них могут оказывать положительное влияние на самочувствие одним своим запахом, выделяя в воздух фитонциды. Поэтому в том</a:t>
            </a:r>
            <a:r>
              <a:rPr kumimoji="0" lang="ru-RU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уголке сада, где разбиты такие грядки, стоит установить и скамейку для отдыха или повесить гамак.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019331" y="288657"/>
            <a:ext cx="9968459" cy="4955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Что посадить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Полезными свойствами обладают все растения, но некоторые из них – настоящий кладезь витаминов и веществ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оказывающих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лечебное воздействие на организм. И будет очень неплохо всегда иметь под рукой средства от тех болезней, которые чаще всего настигают членов семьи.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Это могут быть проблемы с желудком, слабое горло, частые детские простуды. Или просто образ жизни, требующий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стрессоустойчивости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собранности и бодрости.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9430" y="184043"/>
            <a:ext cx="625089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rgbClr val="000000"/>
              </a:solidFill>
              <a:latin typeface="museo_sans_cyrl300"/>
            </a:endParaRPr>
          </a:p>
          <a:p>
            <a:endParaRPr lang="ru-RU" i="1" dirty="0" smtClean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74361" y="494675"/>
            <a:ext cx="5411449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Душица</a:t>
            </a:r>
            <a:r>
              <a:rPr lang="ru-RU" sz="2400" dirty="0" smtClean="0">
                <a:solidFill>
                  <a:srgbClr val="7030A0"/>
                </a:solidFill>
              </a:rPr>
              <a:t> </a:t>
            </a:r>
          </a:p>
          <a:p>
            <a:endParaRPr lang="ru-RU" dirty="0" smtClean="0"/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Отвар душицы – это спазмолитическое, желчегонное и успокоительное средство. 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Он усиливает аппетит 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Уменьшает газообразование 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Помогает при бессоннице 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Уменьшает кашель и боль в горле 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Предотвращает маточные кровотечения в послеродовом периоде 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отвара используют травянистую часть растения с соцветиями, состоящими из мелких цветочков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розовых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оттенков. 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Растение прямостоячее, довольно высокое – около 80 см, цветет на протяжении почти всего лета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Рисунок 4" descr="https://avatars.mds.yandex.net/get-turbo/403644/rth36af525853c2338d12e3753a8dd11f58/max_g480_c12_r4x3_pd10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7270231" y="1144524"/>
            <a:ext cx="3897442" cy="39221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7330830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1064302" y="267690"/>
            <a:ext cx="9638675" cy="5447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Мята перечная</a:t>
            </a:r>
            <a:endParaRPr lang="ru-RU" sz="2800" dirty="0" smtClean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Одно из самых распространенных растений, встречающееся в каждом саду. Содержит много витаминов и эфирных масел, в народной медицине применяется как противовоспалительное, сосудорасширяющее, желчегонное, болеутоляющее и успокоительное средство.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Мята – растение многолетнее,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 ползучими стеблями и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невзрачными мелкими цветочками,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собранными в метелки. Прекрасно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растет в домашних условиях –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горшках на подоконнике или балконе.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ttps://avatars.mds.yandex.net/get-turbo/2002404/rth0818bc1c6463a8976e1eb28da682c007/max_g480_c12_r4x3_pd10">
            <a:hlinkClick r:id="rId2" tgtFrame="_blank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7240249" y="2683239"/>
            <a:ext cx="3372787" cy="31929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0551515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fs00.infourok.ru/images/doc/258/262872/img7.jpg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809469" y="359764"/>
            <a:ext cx="10343213" cy="60560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fs00.infourok.ru/images/doc/182/209077/img2.jpg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094282" y="389744"/>
            <a:ext cx="9833547" cy="61909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ds03.infourok.ru/uploads/ex/08d1/00052568-dd46f6cf/img4.jpg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929390" y="539646"/>
            <a:ext cx="10388183" cy="57262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854440" y="385625"/>
            <a:ext cx="5403142" cy="649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Валериана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Корень этого растения – известное средство для облегчения сердечных болей и сердцебиений. Настои и отвары из него также улучшают работу желудочно-кишечного тракта, снимают спазмы гладкой мускулатуры, снижают возбудимость нервной системы. Валериана – высокое прямостоячее растение с ветвистым стеблем и верхушечными соцветиями, состоящими из множества белых или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розовых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цветков, цветущих все лето.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Тысячелистник</a:t>
            </a:r>
            <a:r>
              <a:rPr lang="ru-RU" sz="1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Отвар из его соцветий – отличное кровоостанавливающее,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противовоспалительное и желчегонное средство. Также он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помогает заживлять раны, успокаивает, снимает головную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боль. Растение весьма декоративно, у него красивые сильно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рассеченные листья и пышные соцветия-зонтики.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природе цветы чаще всего окрашены в белый или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бледно-розовый цвет, но в культуре выведено множество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сортов ярких оттенков.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lang="ru-RU" sz="16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lang="ru-RU" sz="16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Рисунок 2" descr="https://avatars.mds.yandex.net/get-turbo/1246696/rthf5f923c46819d09859564cc715e3fe8a/max_g480_c12_r4x3_pd10">
            <a:hlinkClick r:id="rId2" tgtFrame="_blank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8109318" y="711185"/>
            <a:ext cx="2728208" cy="2034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ttps://avatars.mds.yandex.net/get-turbo/2399174/rth679d1cc78fbe8ef9fbd7f4f29c32606e/max_g480_c12_r4x3_pd10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8135177" y="3871977"/>
            <a:ext cx="2668756" cy="21546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images.myshared.ru/7/843848/slide_12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169233" y="434715"/>
            <a:ext cx="10013429" cy="57712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ds04.infourok.ru/uploads/ex/0fdd/0006787c-6117595a/2/img13.jpg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278506" y="869430"/>
            <a:ext cx="8064708" cy="50966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9675259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681</TotalTime>
  <Words>43</Words>
  <Application>Microsoft Office PowerPoint</Application>
  <PresentationFormat>Произвольный</PresentationFormat>
  <Paragraphs>63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Аспект</vt:lpstr>
      <vt:lpstr>ГАУ «КЦСОН города КАМЕНСКА – УРАЛЬСКОГО»  </vt:lpstr>
      <vt:lpstr>       Лекарственные растения на садовом участке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Gelezo</dc:creator>
  <cp:lastModifiedBy>Shafikova_GA</cp:lastModifiedBy>
  <cp:revision>79</cp:revision>
  <dcterms:created xsi:type="dcterms:W3CDTF">2020-04-15T14:08:01Z</dcterms:created>
  <dcterms:modified xsi:type="dcterms:W3CDTF">2020-11-23T05:36:58Z</dcterms:modified>
</cp:coreProperties>
</file>