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761163" cy="98821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0016" autoAdjust="0"/>
    <p:restoredTop sz="94660"/>
  </p:normalViewPr>
  <p:slideViewPr>
    <p:cSldViewPr snapToGrid="0">
      <p:cViewPr varScale="1">
        <p:scale>
          <a:sx n="91" d="100"/>
          <a:sy n="91" d="100"/>
        </p:scale>
        <p:origin x="-28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842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2738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7154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3904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9143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7817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78753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73888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6989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2460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57617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5094958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8091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279727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28880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98143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06162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81671D4-F18B-4CCB-8943-5DFB711EA74B}" type="datetimeFigureOut">
              <a:rPr lang="ru-RU" smtClean="0"/>
              <a:pPr/>
              <a:t>05.11.2020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8534C2-C121-406A-9F88-3399FE705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41558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3862981"/>
          </a:xfrm>
        </p:spPr>
        <p:txBody>
          <a:bodyPr/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«Обучение навыкам ухода»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Методика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самомассажа.</a:t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Попкова А.В.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225" y="3771900"/>
            <a:ext cx="4629150" cy="30861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8200" y="3839669"/>
            <a:ext cx="4540250" cy="3018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4065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500" y="350786"/>
            <a:ext cx="12115800" cy="6158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Прежде чем приступить к методике самомассажа, запомните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некоторые из правил: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Следует выбрать максимально комфортную позу. Исходное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положение тела должно быть таковым, чтобы мышцы расслабились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хотя бы немного.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Перед массажем нужно снять браслеты, кольца, часы, вымыть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руки и тело.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Чтобы руки лучше скользили, а кожа предохранялась от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раздражения, посыпьте руки тальком, присыпкой или нанесите крем.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Нельзя массировать непосредственно сами лимфатические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узлы.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2429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778" y="1"/>
            <a:ext cx="91559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7440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333" y="110478"/>
            <a:ext cx="6096000" cy="61984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Массаж каждого участка начинайте с поглаживания. Массаж любого участка тела следует осуществлять по ходу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лимфотока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Массаж головы следует начинать от начала роста волос к лимфоузлам у основания черепа. Положите ладони на голову так чтобы пальцы соединились на макушке и медленным аккуратным поглаживанием помассируйте голову во всех направлениях. После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поглаживания в тех же направлениях, но уже кончиками всех пальцев необходимо растереть кожу так, чтобы она слегка сдвигалась и растягивалась. Затем, разотрите виски вращательными движениями.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5333" y="1284577"/>
            <a:ext cx="5926667" cy="444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3996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900" y="0"/>
            <a:ext cx="6096000" cy="615713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Массаж шеи и плеч. Плечи поглаживайте перекрестно: левое плече правой рукой, правое плече - левой. Обеими руками, двигаясь сверху вниз, 5-7 раз погладьте шею. Затем, аккуратно, но твердо совершайте мелкие круговые движения начиная от основания черепа и двигаясь вниз к плечам. Если на определенном участке вы почувствуете "зажим", нежно помассируйте его по и против часовой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стенки.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492125"/>
            <a:ext cx="6096000" cy="607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76453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6700" y="126359"/>
            <a:ext cx="12065000" cy="661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Массаж кистей. Для начала с усилием потрите ладони друг о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друга, нажимая бугорками в ниже части ладони на массируемую кисть.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Затем, делайте движения будто моете руки. Как только кисти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разогреются можно переходить к массажу пальцев. Каждый малец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массируется легкими надавливаниями от перепонки между пальцами и заканчивая суставами и фалангами. После этого, большими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пальцами надавливайте на ладони и запястья круговыми движениями.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4) Массаж рук. Похлопайте по массируемой руке ладонью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противоположной руки от запястья к плечу. Затем, мелкими круговыми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движениями пройдитесь по всему предплечью и верхней части руки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(от локтя и выше). Чередуйте похлопывания и круговые движения.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Поверяйте в течение 2-3 минут.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03932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5462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4826000" cy="6532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5) Массаж поясницы. Сядьте прямо, положите обе руки на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поясничный отдел. Начните с поглаживаний, после чего аккуратно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разотрите мышцы мелкими кругообразными движениями кончиков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пальцев сначала вдоль позвоночника, а потом от позвоночника в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стороны на несколько сантиметров. Завершите симметричными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растираниями поясницы вдоль позвоночника и поглаживаниями.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2600" y="107680"/>
            <a:ext cx="6189663" cy="6635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0094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11604"/>
            <a:ext cx="12192000" cy="6434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6) Массаж ног. Плавно скользите пальцами от стоп двигаясь вверх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 середины бедра. Начните с легких поглаживаний, а затем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совершайте несильные круговые надавливания, двигаясь в том же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направлении от стоп в направлении бедра. Мышцы голени и бедра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можно аккуратно сжимать руками, как бы разминая их.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7) Массаж коленей. Коленный сустав массируйте, сидя на стуле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или кушетке. Используйте следующие приемы: кругообразное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поглаживание двумя руками, растирание "щипцами" (кисть плотно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обхватывает сустав и растирающими движениями продвигается от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голени вверх), продольное и кругообразное растирание основаниями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ладоней и буграми больших пальцев (руки располагаются с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внутренней и наружной сторон сустава), зигзагообразное и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кругообразное растирание подушечками пальцев обеих рук.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0810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012" y="61237"/>
            <a:ext cx="5792788" cy="673711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0722" y="0"/>
            <a:ext cx="4601340" cy="685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27517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600" y="0"/>
            <a:ext cx="10160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05664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88900" y="-177800"/>
            <a:ext cx="6096000" cy="71311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8) Массаж стоп. После поглаживаний разотрите стопы: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надавливайте большим пальцами рук на подошву от пятки или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лодыжки до пальцев. Завершите массаж поглаживаниями.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Иногда, для того чтобы добиться хорошего разогревающего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эффекта, снять вялость организма, сделайте сухой самомассаж, без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смазывания тела. При этом следует учесть, что на каждом из участков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длительность сухого массажа не должна быть дольше трех минут.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5268" y="1396999"/>
            <a:ext cx="6289881" cy="418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52247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87835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56</TotalTime>
  <Words>599</Words>
  <Application>Microsoft Office PowerPoint</Application>
  <PresentationFormat>Произвольный</PresentationFormat>
  <Paragraphs>54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Ион</vt:lpstr>
      <vt:lpstr>ШКОЛА ПОЖИЛОГО ВОЗРАСТА ПО НАПРАВЛЕНИЮ: «Обучение навыкам ухода» Тема: Методика самомассажа. Руководитель: специалист по социальной работе  Попкова А.В.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ПО НАПРАВЛЕНИЮ: «Обучение навыкам ухода» Тема: Методика самомассажа. Исполнитель: специалист по социальной работе  Попкова А.В.</dc:title>
  <dc:creator>111</dc:creator>
  <cp:lastModifiedBy>Shafikova_GA</cp:lastModifiedBy>
  <cp:revision>6</cp:revision>
  <cp:lastPrinted>2020-10-29T05:13:32Z</cp:lastPrinted>
  <dcterms:created xsi:type="dcterms:W3CDTF">2020-10-29T04:20:15Z</dcterms:created>
  <dcterms:modified xsi:type="dcterms:W3CDTF">2020-11-05T11:33:57Z</dcterms:modified>
</cp:coreProperties>
</file>