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404664"/>
            <a:ext cx="7219528" cy="3888432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ГАУ «КЦСОН города Каменска-Уральского»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Школа пожилого возраста</a:t>
            </a:r>
            <a:br>
              <a:rPr lang="ru-RU" sz="2800" dirty="0" smtClean="0"/>
            </a:br>
            <a:r>
              <a:rPr lang="ru-RU" sz="2800" dirty="0" smtClean="0"/>
              <a:t>по направлению</a:t>
            </a:r>
            <a:br>
              <a:rPr lang="ru-RU" sz="2800" dirty="0" smtClean="0"/>
            </a:br>
            <a:r>
              <a:rPr lang="ru-RU" sz="2800" dirty="0" smtClean="0"/>
              <a:t>«Декоративно прикладное творчество»</a:t>
            </a:r>
            <a:br>
              <a:rPr lang="ru-RU" sz="2800" dirty="0" smtClean="0"/>
            </a:br>
            <a:r>
              <a:rPr lang="ru-RU" sz="2800" dirty="0" smtClean="0"/>
              <a:t>на тему</a:t>
            </a:r>
            <a:br>
              <a:rPr lang="ru-RU" sz="2800" dirty="0" smtClean="0"/>
            </a:br>
            <a:r>
              <a:rPr lang="ru-RU" sz="2800" dirty="0" smtClean="0"/>
              <a:t> «тапочки из шестигранников»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Специалист по социальной работе: </a:t>
            </a:r>
            <a:r>
              <a:rPr lang="ru-RU" sz="1600" dirty="0" err="1" smtClean="0"/>
              <a:t>Самигуллина</a:t>
            </a:r>
            <a:r>
              <a:rPr lang="ru-RU" sz="1600" dirty="0" smtClean="0"/>
              <a:t> С.К.</a:t>
            </a:r>
            <a:endParaRPr lang="ru-RU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Схема  вязания</a:t>
            </a:r>
            <a:endParaRPr lang="ru-RU" b="1" dirty="0"/>
          </a:p>
        </p:txBody>
      </p:sp>
      <p:pic>
        <p:nvPicPr>
          <p:cNvPr id="4" name="Содержимое 3" descr="61ebbb853d419a146767bfca8b8ee35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42464" y="1600200"/>
            <a:ext cx="5297071" cy="487362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Схема  соединения</a:t>
            </a:r>
            <a:endParaRPr lang="ru-RU" dirty="0"/>
          </a:p>
        </p:txBody>
      </p:sp>
      <p:pic>
        <p:nvPicPr>
          <p:cNvPr id="4" name="Содержимое 3" descr="7d7031dd749bc41bc8fd85d7030e4b4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91677" y="1600200"/>
            <a:ext cx="4798646" cy="4873625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Подготовка подошвы</a:t>
            </a:r>
            <a:endParaRPr lang="ru-RU" dirty="0"/>
          </a:p>
        </p:txBody>
      </p:sp>
      <p:pic>
        <p:nvPicPr>
          <p:cNvPr id="4" name="Содержимое 3" descr="58223935396c06415a419c0dba5b31c6--posts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600200"/>
            <a:ext cx="5976664" cy="487362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Тапочки  из  шестигранников</a:t>
            </a:r>
            <a:endParaRPr lang="ru-RU" dirty="0"/>
          </a:p>
        </p:txBody>
      </p:sp>
      <p:pic>
        <p:nvPicPr>
          <p:cNvPr id="4" name="Содержимое 3" descr="5fb3902f7fd11f6d8cb815f5559f5abf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38362" y="1600200"/>
            <a:ext cx="6801990" cy="487362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Сапоги  из  шестигранников</a:t>
            </a:r>
            <a:endParaRPr lang="ru-RU" dirty="0"/>
          </a:p>
        </p:txBody>
      </p:sp>
      <p:pic>
        <p:nvPicPr>
          <p:cNvPr id="4" name="Содержимое 3" descr="p210663_569cbb4053b6a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484784"/>
            <a:ext cx="6264696" cy="475252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1200 (7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556792"/>
            <a:ext cx="5760615" cy="4873625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1200 (8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1" y="1600200"/>
            <a:ext cx="5688632" cy="4873625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Пинетки  из  шестигранников</a:t>
            </a:r>
            <a:endParaRPr lang="ru-RU" dirty="0"/>
          </a:p>
        </p:txBody>
      </p:sp>
      <p:pic>
        <p:nvPicPr>
          <p:cNvPr id="4" name="Содержимое 3" descr="s1200 (10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13044" y="1600200"/>
            <a:ext cx="5939276" cy="4873625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i="1" dirty="0" smtClean="0"/>
              <a:t>Спасибо  за  внимание!</a:t>
            </a:r>
            <a:endParaRPr lang="ru-RU" sz="48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</TotalTime>
  <Words>33</Words>
  <Application>Microsoft Office PowerPoint</Application>
  <PresentationFormat>Экран (4:3)</PresentationFormat>
  <Paragraphs>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Эркер</vt:lpstr>
      <vt:lpstr>ГАУ «КЦСОН города Каменска-Уральского»     Школа пожилого возраста по направлению «Декоративно прикладное творчество» на тему  «тапочки из шестигранников»</vt:lpstr>
      <vt:lpstr>Схема  вязания</vt:lpstr>
      <vt:lpstr>Схема  соединения</vt:lpstr>
      <vt:lpstr>Подготовка подошвы</vt:lpstr>
      <vt:lpstr>Тапочки  из  шестигранников</vt:lpstr>
      <vt:lpstr>Сапоги  из  шестигранников</vt:lpstr>
      <vt:lpstr>Слайд 7</vt:lpstr>
      <vt:lpstr>Слайд 8</vt:lpstr>
      <vt:lpstr>Пинетки  из  шестигранников</vt:lpstr>
      <vt:lpstr>Спасибо  за 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   Школа пожилого возраста по направлению «Декоративно прикладное творчество» на тему  «тапочки из шестигранников»</dc:title>
  <dc:creator>Рустам</dc:creator>
  <cp:lastModifiedBy>Рустам</cp:lastModifiedBy>
  <cp:revision>2</cp:revision>
  <dcterms:created xsi:type="dcterms:W3CDTF">2020-11-06T12:59:17Z</dcterms:created>
  <dcterms:modified xsi:type="dcterms:W3CDTF">2020-11-06T13:17:40Z</dcterms:modified>
</cp:coreProperties>
</file>